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handoutMasterIdLst>
    <p:handoutMasterId r:id="rId18"/>
  </p:handoutMasterIdLst>
  <p:sldIdLst>
    <p:sldId id="256" r:id="rId2"/>
    <p:sldId id="257" r:id="rId3"/>
    <p:sldId id="276" r:id="rId4"/>
    <p:sldId id="277" r:id="rId5"/>
    <p:sldId id="266" r:id="rId6"/>
    <p:sldId id="264" r:id="rId7"/>
    <p:sldId id="269" r:id="rId8"/>
    <p:sldId id="265" r:id="rId9"/>
    <p:sldId id="270" r:id="rId10"/>
    <p:sldId id="271" r:id="rId11"/>
    <p:sldId id="261" r:id="rId12"/>
    <p:sldId id="272" r:id="rId13"/>
    <p:sldId id="273" r:id="rId14"/>
    <p:sldId id="274" r:id="rId15"/>
    <p:sldId id="262"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79777-EC7C-42CE-B26D-EA1691DB4A0B}" v="260" dt="2025-02-01T16:30:57.363"/>
    <p1510:client id="{468B324F-F146-4DFA-A092-BF21E7D85251}" v="6139" dt="2025-02-02T10:11:59.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41"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ÜŞRA DEDEBAŞ" userId="83941863-1cfa-4f96-8d62-d1ffe0373d4c" providerId="ADAL" clId="{468B324F-F146-4DFA-A092-BF21E7D85251}"/>
    <pc:docChg chg="undo redo custSel addSld delSld modSld sldOrd">
      <pc:chgData name="BÜŞRA DEDEBAŞ" userId="83941863-1cfa-4f96-8d62-d1ffe0373d4c" providerId="ADAL" clId="{468B324F-F146-4DFA-A092-BF21E7D85251}" dt="2025-02-02T10:11:59.977" v="19224" actId="20577"/>
      <pc:docMkLst>
        <pc:docMk/>
      </pc:docMkLst>
      <pc:sldChg chg="addSp modSp mod">
        <pc:chgData name="BÜŞRA DEDEBAŞ" userId="83941863-1cfa-4f96-8d62-d1ffe0373d4c" providerId="ADAL" clId="{468B324F-F146-4DFA-A092-BF21E7D85251}" dt="2025-02-02T00:49:11.778" v="7175" actId="1037"/>
        <pc:sldMkLst>
          <pc:docMk/>
          <pc:sldMk cId="0" sldId="256"/>
        </pc:sldMkLst>
        <pc:spChg chg="mod ord">
          <ac:chgData name="BÜŞRA DEDEBAŞ" userId="83941863-1cfa-4f96-8d62-d1ffe0373d4c" providerId="ADAL" clId="{468B324F-F146-4DFA-A092-BF21E7D85251}" dt="2025-02-02T00:47:19.319" v="7155" actId="1076"/>
          <ac:spMkLst>
            <pc:docMk/>
            <pc:sldMk cId="0" sldId="256"/>
            <ac:spMk id="2" creationId="{00000000-0000-0000-0000-000000000000}"/>
          </ac:spMkLst>
        </pc:spChg>
        <pc:spChg chg="mod">
          <ac:chgData name="BÜŞRA DEDEBAŞ" userId="83941863-1cfa-4f96-8d62-d1ffe0373d4c" providerId="ADAL" clId="{468B324F-F146-4DFA-A092-BF21E7D85251}" dt="2025-02-02T00:43:42.615" v="6960" actId="1076"/>
          <ac:spMkLst>
            <pc:docMk/>
            <pc:sldMk cId="0" sldId="256"/>
            <ac:spMk id="3" creationId="{4D2673DC-625E-5756-192E-53D0617AC4D0}"/>
          </ac:spMkLst>
        </pc:spChg>
        <pc:spChg chg="add mod">
          <ac:chgData name="BÜŞRA DEDEBAŞ" userId="83941863-1cfa-4f96-8d62-d1ffe0373d4c" providerId="ADAL" clId="{468B324F-F146-4DFA-A092-BF21E7D85251}" dt="2025-02-02T00:47:36.934" v="7158" actId="164"/>
          <ac:spMkLst>
            <pc:docMk/>
            <pc:sldMk cId="0" sldId="256"/>
            <ac:spMk id="4" creationId="{6AB8BC87-E808-572C-BE4A-4790153D1579}"/>
          </ac:spMkLst>
        </pc:spChg>
        <pc:spChg chg="add mod">
          <ac:chgData name="BÜŞRA DEDEBAŞ" userId="83941863-1cfa-4f96-8d62-d1ffe0373d4c" providerId="ADAL" clId="{468B324F-F146-4DFA-A092-BF21E7D85251}" dt="2025-02-02T00:49:11.778" v="7175" actId="1037"/>
          <ac:spMkLst>
            <pc:docMk/>
            <pc:sldMk cId="0" sldId="256"/>
            <ac:spMk id="5" creationId="{1F2A589B-8711-D61A-D2A3-3476026B2E2E}"/>
          </ac:spMkLst>
        </pc:spChg>
        <pc:grpChg chg="add mod">
          <ac:chgData name="BÜŞRA DEDEBAŞ" userId="83941863-1cfa-4f96-8d62-d1ffe0373d4c" providerId="ADAL" clId="{468B324F-F146-4DFA-A092-BF21E7D85251}" dt="2025-02-02T00:47:41.244" v="7159" actId="1076"/>
          <ac:grpSpMkLst>
            <pc:docMk/>
            <pc:sldMk cId="0" sldId="256"/>
            <ac:grpSpMk id="8" creationId="{A6CE9130-91D0-40FC-7A11-98D09F3B41FE}"/>
          </ac:grpSpMkLst>
        </pc:grpChg>
        <pc:cxnChg chg="add mod">
          <ac:chgData name="BÜŞRA DEDEBAŞ" userId="83941863-1cfa-4f96-8d62-d1ffe0373d4c" providerId="ADAL" clId="{468B324F-F146-4DFA-A092-BF21E7D85251}" dt="2025-02-02T00:47:36.934" v="7158" actId="164"/>
          <ac:cxnSpMkLst>
            <pc:docMk/>
            <pc:sldMk cId="0" sldId="256"/>
            <ac:cxnSpMk id="7" creationId="{7D6C9948-2F10-69B3-81E7-8449E582DC2B}"/>
          </ac:cxnSpMkLst>
        </pc:cxnChg>
      </pc:sldChg>
      <pc:sldChg chg="addSp delSp modSp mod">
        <pc:chgData name="BÜŞRA DEDEBAŞ" userId="83941863-1cfa-4f96-8d62-d1ffe0373d4c" providerId="ADAL" clId="{468B324F-F146-4DFA-A092-BF21E7D85251}" dt="2025-02-02T04:15:04.322" v="19005" actId="20577"/>
        <pc:sldMkLst>
          <pc:docMk/>
          <pc:sldMk cId="0" sldId="257"/>
        </pc:sldMkLst>
        <pc:spChg chg="add mod">
          <ac:chgData name="BÜŞRA DEDEBAŞ" userId="83941863-1cfa-4f96-8d62-d1ffe0373d4c" providerId="ADAL" clId="{468B324F-F146-4DFA-A092-BF21E7D85251}" dt="2025-02-01T16:35:02.545" v="45" actId="1076"/>
          <ac:spMkLst>
            <pc:docMk/>
            <pc:sldMk cId="0" sldId="257"/>
            <ac:spMk id="2" creationId="{8636FDAD-190A-ACDE-86D6-EB6F8623A67D}"/>
          </ac:spMkLst>
        </pc:spChg>
        <pc:spChg chg="add mod">
          <ac:chgData name="BÜŞRA DEDEBAŞ" userId="83941863-1cfa-4f96-8d62-d1ffe0373d4c" providerId="ADAL" clId="{468B324F-F146-4DFA-A092-BF21E7D85251}" dt="2025-02-02T03:49:14.590" v="17308" actId="20577"/>
          <ac:spMkLst>
            <pc:docMk/>
            <pc:sldMk cId="0" sldId="257"/>
            <ac:spMk id="4" creationId="{CDDA6483-43A9-6BBF-9F4B-34CBB6A7E4D8}"/>
          </ac:spMkLst>
        </pc:spChg>
        <pc:spChg chg="add mod">
          <ac:chgData name="BÜŞRA DEDEBAŞ" userId="83941863-1cfa-4f96-8d62-d1ffe0373d4c" providerId="ADAL" clId="{468B324F-F146-4DFA-A092-BF21E7D85251}" dt="2025-02-02T04:15:04.322" v="19005" actId="20577"/>
          <ac:spMkLst>
            <pc:docMk/>
            <pc:sldMk cId="0" sldId="257"/>
            <ac:spMk id="5" creationId="{56944B21-CC5B-DE76-A8CE-3185B51983CB}"/>
          </ac:spMkLst>
        </pc:spChg>
        <pc:graphicFrameChg chg="del mod modGraphic">
          <ac:chgData name="BÜŞRA DEDEBAŞ" userId="83941863-1cfa-4f96-8d62-d1ffe0373d4c" providerId="ADAL" clId="{468B324F-F146-4DFA-A092-BF21E7D85251}" dt="2025-02-02T03:45:03.962" v="17170" actId="478"/>
          <ac:graphicFrameMkLst>
            <pc:docMk/>
            <pc:sldMk cId="0" sldId="257"/>
            <ac:graphicFrameMk id="7" creationId="{CC04AE6C-3148-7EDB-A9D7-639648A39B88}"/>
          </ac:graphicFrameMkLst>
        </pc:graphicFrameChg>
      </pc:sldChg>
      <pc:sldChg chg="addSp delSp modSp del mod modClrScheme chgLayout">
        <pc:chgData name="BÜŞRA DEDEBAŞ" userId="83941863-1cfa-4f96-8d62-d1ffe0373d4c" providerId="ADAL" clId="{468B324F-F146-4DFA-A092-BF21E7D85251}" dt="2025-02-01T22:40:48.602" v="347" actId="47"/>
        <pc:sldMkLst>
          <pc:docMk/>
          <pc:sldMk cId="0" sldId="258"/>
        </pc:sldMkLst>
        <pc:spChg chg="add mod ord">
          <ac:chgData name="BÜŞRA DEDEBAŞ" userId="83941863-1cfa-4f96-8d62-d1ffe0373d4c" providerId="ADAL" clId="{468B324F-F146-4DFA-A092-BF21E7D85251}" dt="2025-02-01T16:34:23.404" v="37" actId="113"/>
          <ac:spMkLst>
            <pc:docMk/>
            <pc:sldMk cId="0" sldId="258"/>
            <ac:spMk id="2" creationId="{9355983B-94A1-8E2F-4190-CA59A8820F5F}"/>
          </ac:spMkLst>
        </pc:spChg>
        <pc:spChg chg="add mod">
          <ac:chgData name="BÜŞRA DEDEBAŞ" userId="83941863-1cfa-4f96-8d62-d1ffe0373d4c" providerId="ADAL" clId="{468B324F-F146-4DFA-A092-BF21E7D85251}" dt="2025-02-01T16:35:06.040" v="46"/>
          <ac:spMkLst>
            <pc:docMk/>
            <pc:sldMk cId="0" sldId="258"/>
            <ac:spMk id="4" creationId="{0F93EE5C-DFEF-5688-559B-12F02C52CF7B}"/>
          </ac:spMkLst>
        </pc:spChg>
        <pc:spChg chg="add mod">
          <ac:chgData name="BÜŞRA DEDEBAŞ" userId="83941863-1cfa-4f96-8d62-d1ffe0373d4c" providerId="ADAL" clId="{468B324F-F146-4DFA-A092-BF21E7D85251}" dt="2025-02-01T22:33:30.335" v="141" actId="113"/>
          <ac:spMkLst>
            <pc:docMk/>
            <pc:sldMk cId="0" sldId="258"/>
            <ac:spMk id="7" creationId="{925DAA52-C428-1F01-1179-C6BE612E3752}"/>
          </ac:spMkLst>
        </pc:spChg>
        <pc:spChg chg="add mod">
          <ac:chgData name="BÜŞRA DEDEBAŞ" userId="83941863-1cfa-4f96-8d62-d1ffe0373d4c" providerId="ADAL" clId="{468B324F-F146-4DFA-A092-BF21E7D85251}" dt="2025-02-01T22:39:38.369" v="338" actId="20577"/>
          <ac:spMkLst>
            <pc:docMk/>
            <pc:sldMk cId="0" sldId="258"/>
            <ac:spMk id="8" creationId="{F1035955-6C81-9ED1-5E7F-F943EF657821}"/>
          </ac:spMkLst>
        </pc:spChg>
        <pc:spChg chg="add mod">
          <ac:chgData name="BÜŞRA DEDEBAŞ" userId="83941863-1cfa-4f96-8d62-d1ffe0373d4c" providerId="ADAL" clId="{468B324F-F146-4DFA-A092-BF21E7D85251}" dt="2025-02-01T22:36:28.941" v="143" actId="1038"/>
          <ac:spMkLst>
            <pc:docMk/>
            <pc:sldMk cId="0" sldId="258"/>
            <ac:spMk id="9" creationId="{2B6397EF-8E81-0FA0-FE3F-9AB822349173}"/>
          </ac:spMkLst>
        </pc:spChg>
        <pc:spChg chg="add mod">
          <ac:chgData name="BÜŞRA DEDEBAŞ" userId="83941863-1cfa-4f96-8d62-d1ffe0373d4c" providerId="ADAL" clId="{468B324F-F146-4DFA-A092-BF21E7D85251}" dt="2025-02-01T22:38:49.132" v="154" actId="403"/>
          <ac:spMkLst>
            <pc:docMk/>
            <pc:sldMk cId="0" sldId="258"/>
            <ac:spMk id="10" creationId="{C32A680B-5BF6-8F1E-09CB-B025043408AE}"/>
          </ac:spMkLst>
        </pc:spChg>
        <pc:spChg chg="add mod">
          <ac:chgData name="BÜŞRA DEDEBAŞ" userId="83941863-1cfa-4f96-8d62-d1ffe0373d4c" providerId="ADAL" clId="{468B324F-F146-4DFA-A092-BF21E7D85251}" dt="2025-02-01T22:33:30.335" v="141" actId="113"/>
          <ac:spMkLst>
            <pc:docMk/>
            <pc:sldMk cId="0" sldId="258"/>
            <ac:spMk id="11" creationId="{3364372C-7AA2-8555-CD5C-3CE94B2F0250}"/>
          </ac:spMkLst>
        </pc:spChg>
        <pc:spChg chg="add mod">
          <ac:chgData name="BÜŞRA DEDEBAŞ" userId="83941863-1cfa-4f96-8d62-d1ffe0373d4c" providerId="ADAL" clId="{468B324F-F146-4DFA-A092-BF21E7D85251}" dt="2025-02-01T22:38:49.132" v="154" actId="403"/>
          <ac:spMkLst>
            <pc:docMk/>
            <pc:sldMk cId="0" sldId="258"/>
            <ac:spMk id="12" creationId="{B8E0A0EE-9E1C-74A5-9617-CF89A1C641D9}"/>
          </ac:spMkLst>
        </pc:spChg>
        <pc:spChg chg="add mod">
          <ac:chgData name="BÜŞRA DEDEBAŞ" userId="83941863-1cfa-4f96-8d62-d1ffe0373d4c" providerId="ADAL" clId="{468B324F-F146-4DFA-A092-BF21E7D85251}" dt="2025-02-01T22:33:30.335" v="141" actId="113"/>
          <ac:spMkLst>
            <pc:docMk/>
            <pc:sldMk cId="0" sldId="258"/>
            <ac:spMk id="13" creationId="{04F619F0-077D-7D03-2C34-FC40DE59A57A}"/>
          </ac:spMkLst>
        </pc:spChg>
        <pc:spChg chg="add mod">
          <ac:chgData name="BÜŞRA DEDEBAŞ" userId="83941863-1cfa-4f96-8d62-d1ffe0373d4c" providerId="ADAL" clId="{468B324F-F146-4DFA-A092-BF21E7D85251}" dt="2025-02-01T22:38:49.132" v="154" actId="403"/>
          <ac:spMkLst>
            <pc:docMk/>
            <pc:sldMk cId="0" sldId="258"/>
            <ac:spMk id="14" creationId="{AD42DD81-2826-AAD1-4F10-23C5914F646C}"/>
          </ac:spMkLst>
        </pc:spChg>
        <pc:spChg chg="add mod">
          <ac:chgData name="BÜŞRA DEDEBAŞ" userId="83941863-1cfa-4f96-8d62-d1ffe0373d4c" providerId="ADAL" clId="{468B324F-F146-4DFA-A092-BF21E7D85251}" dt="2025-02-01T16:44:40.958" v="93" actId="571"/>
          <ac:spMkLst>
            <pc:docMk/>
            <pc:sldMk cId="0" sldId="258"/>
            <ac:spMk id="15" creationId="{E3FBB3A7-8804-643F-A042-0B8FA24A6B7D}"/>
          </ac:spMkLst>
        </pc:spChg>
        <pc:spChg chg="add mod">
          <ac:chgData name="BÜŞRA DEDEBAŞ" userId="83941863-1cfa-4f96-8d62-d1ffe0373d4c" providerId="ADAL" clId="{468B324F-F146-4DFA-A092-BF21E7D85251}" dt="2025-02-01T16:44:40.958" v="93" actId="571"/>
          <ac:spMkLst>
            <pc:docMk/>
            <pc:sldMk cId="0" sldId="258"/>
            <ac:spMk id="16" creationId="{ECD9F27E-335D-BA0C-58E0-FB842DC5EE94}"/>
          </ac:spMkLst>
        </pc:spChg>
        <pc:graphicFrameChg chg="add del mod modGraphic">
          <ac:chgData name="BÜŞRA DEDEBAŞ" userId="83941863-1cfa-4f96-8d62-d1ffe0373d4c" providerId="ADAL" clId="{468B324F-F146-4DFA-A092-BF21E7D85251}" dt="2025-02-01T16:42:55.893" v="70" actId="478"/>
          <ac:graphicFrameMkLst>
            <pc:docMk/>
            <pc:sldMk cId="0" sldId="258"/>
            <ac:graphicFrameMk id="6" creationId="{3742F465-2F49-B91A-D7B0-54497B3301EA}"/>
          </ac:graphicFrameMkLst>
        </pc:graphicFrameChg>
      </pc:sldChg>
      <pc:sldChg chg="add">
        <pc:chgData name="BÜŞRA DEDEBAŞ" userId="83941863-1cfa-4f96-8d62-d1ffe0373d4c" providerId="ADAL" clId="{468B324F-F146-4DFA-A092-BF21E7D85251}" dt="2025-02-02T04:13:19.290" v="18982"/>
        <pc:sldMkLst>
          <pc:docMk/>
          <pc:sldMk cId="0" sldId="261"/>
        </pc:sldMkLst>
      </pc:sldChg>
      <pc:sldChg chg="addSp modSp mod">
        <pc:chgData name="BÜŞRA DEDEBAŞ" userId="83941863-1cfa-4f96-8d62-d1ffe0373d4c" providerId="ADAL" clId="{468B324F-F146-4DFA-A092-BF21E7D85251}" dt="2025-02-02T04:16:03.978" v="19015" actId="1035"/>
        <pc:sldMkLst>
          <pc:docMk/>
          <pc:sldMk cId="0" sldId="262"/>
        </pc:sldMkLst>
        <pc:spChg chg="add mod">
          <ac:chgData name="BÜŞRA DEDEBAŞ" userId="83941863-1cfa-4f96-8d62-d1ffe0373d4c" providerId="ADAL" clId="{468B324F-F146-4DFA-A092-BF21E7D85251}" dt="2025-02-02T04:16:03.978" v="19015" actId="1035"/>
          <ac:spMkLst>
            <pc:docMk/>
            <pc:sldMk cId="0" sldId="262"/>
            <ac:spMk id="4" creationId="{0305979C-6FBF-1594-B6BC-3E151BE482C9}"/>
          </ac:spMkLst>
        </pc:spChg>
        <pc:cxnChg chg="add mod">
          <ac:chgData name="BÜŞRA DEDEBAŞ" userId="83941863-1cfa-4f96-8d62-d1ffe0373d4c" providerId="ADAL" clId="{468B324F-F146-4DFA-A092-BF21E7D85251}" dt="2025-02-02T04:16:01.412" v="19012" actId="1035"/>
          <ac:cxnSpMkLst>
            <pc:docMk/>
            <pc:sldMk cId="0" sldId="262"/>
            <ac:cxnSpMk id="6" creationId="{6F34A024-E079-BBE8-76AD-9AE0CDFAC210}"/>
          </ac:cxnSpMkLst>
        </pc:cxnChg>
      </pc:sldChg>
      <pc:sldChg chg="addSp delSp modSp add del mod">
        <pc:chgData name="BÜŞRA DEDEBAŞ" userId="83941863-1cfa-4f96-8d62-d1ffe0373d4c" providerId="ADAL" clId="{468B324F-F146-4DFA-A092-BF21E7D85251}" dt="2025-02-01T23:32:31.411" v="3142" actId="47"/>
        <pc:sldMkLst>
          <pc:docMk/>
          <pc:sldMk cId="2100757402" sldId="263"/>
        </pc:sldMkLst>
        <pc:spChg chg="mod">
          <ac:chgData name="BÜŞRA DEDEBAŞ" userId="83941863-1cfa-4f96-8d62-d1ffe0373d4c" providerId="ADAL" clId="{468B324F-F146-4DFA-A092-BF21E7D85251}" dt="2025-02-01T23:05:22.782" v="2648" actId="20577"/>
          <ac:spMkLst>
            <pc:docMk/>
            <pc:sldMk cId="2100757402" sldId="263"/>
            <ac:spMk id="2" creationId="{A501B600-A3F1-2C1B-94EE-2F5CFCB10002}"/>
          </ac:spMkLst>
        </pc:spChg>
        <pc:spChg chg="add mod">
          <ac:chgData name="BÜŞRA DEDEBAŞ" userId="83941863-1cfa-4f96-8d62-d1ffe0373d4c" providerId="ADAL" clId="{468B324F-F146-4DFA-A092-BF21E7D85251}" dt="2025-02-01T23:15:28.733" v="3006" actId="14100"/>
          <ac:spMkLst>
            <pc:docMk/>
            <pc:sldMk cId="2100757402" sldId="263"/>
            <ac:spMk id="6" creationId="{BC22AD15-60BF-3187-CB7A-6B4B7F657305}"/>
          </ac:spMkLst>
        </pc:spChg>
        <pc:spChg chg="add mod">
          <ac:chgData name="BÜŞRA DEDEBAŞ" userId="83941863-1cfa-4f96-8d62-d1ffe0373d4c" providerId="ADAL" clId="{468B324F-F146-4DFA-A092-BF21E7D85251}" dt="2025-02-01T23:15:28.733" v="3006" actId="14100"/>
          <ac:spMkLst>
            <pc:docMk/>
            <pc:sldMk cId="2100757402" sldId="263"/>
            <ac:spMk id="7" creationId="{B8C51AC0-9D34-7FEC-FB11-11233C357235}"/>
          </ac:spMkLst>
        </pc:spChg>
        <pc:spChg chg="add del mod">
          <ac:chgData name="BÜŞRA DEDEBAŞ" userId="83941863-1cfa-4f96-8d62-d1ffe0373d4c" providerId="ADAL" clId="{468B324F-F146-4DFA-A092-BF21E7D85251}" dt="2025-02-01T23:16:08.164" v="3009" actId="478"/>
          <ac:spMkLst>
            <pc:docMk/>
            <pc:sldMk cId="2100757402" sldId="263"/>
            <ac:spMk id="8" creationId="{E1AEE589-7F1B-BE4A-4584-4A5459FB7DC6}"/>
          </ac:spMkLst>
        </pc:spChg>
        <pc:spChg chg="add del mod">
          <ac:chgData name="BÜŞRA DEDEBAŞ" userId="83941863-1cfa-4f96-8d62-d1ffe0373d4c" providerId="ADAL" clId="{468B324F-F146-4DFA-A092-BF21E7D85251}" dt="2025-02-01T23:16:08.164" v="3009" actId="478"/>
          <ac:spMkLst>
            <pc:docMk/>
            <pc:sldMk cId="2100757402" sldId="263"/>
            <ac:spMk id="9" creationId="{CD51B9C3-F797-4C65-5088-698EDE042D87}"/>
          </ac:spMkLst>
        </pc:spChg>
        <pc:picChg chg="add mod">
          <ac:chgData name="BÜŞRA DEDEBAŞ" userId="83941863-1cfa-4f96-8d62-d1ffe0373d4c" providerId="ADAL" clId="{468B324F-F146-4DFA-A092-BF21E7D85251}" dt="2025-02-01T23:26:22.871" v="3010"/>
          <ac:picMkLst>
            <pc:docMk/>
            <pc:sldMk cId="2100757402" sldId="263"/>
            <ac:picMk id="11" creationId="{9E7E61BA-FA44-038E-8916-FA13813A9ECE}"/>
          </ac:picMkLst>
        </pc:picChg>
        <pc:picChg chg="add mod">
          <ac:chgData name="BÜŞRA DEDEBAŞ" userId="83941863-1cfa-4f96-8d62-d1ffe0373d4c" providerId="ADAL" clId="{468B324F-F146-4DFA-A092-BF21E7D85251}" dt="2025-02-01T23:29:53.207" v="3011"/>
          <ac:picMkLst>
            <pc:docMk/>
            <pc:sldMk cId="2100757402" sldId="263"/>
            <ac:picMk id="13" creationId="{39752255-30AE-768E-4371-6B60D17C2350}"/>
          </ac:picMkLst>
        </pc:picChg>
      </pc:sldChg>
      <pc:sldChg chg="addSp delSp modSp add mod ord">
        <pc:chgData name="BÜŞRA DEDEBAŞ" userId="83941863-1cfa-4f96-8d62-d1ffe0373d4c" providerId="ADAL" clId="{468B324F-F146-4DFA-A092-BF21E7D85251}" dt="2025-02-02T03:47:19.224" v="17190" actId="1076"/>
        <pc:sldMkLst>
          <pc:docMk/>
          <pc:sldMk cId="2133711940" sldId="264"/>
        </pc:sldMkLst>
        <pc:spChg chg="mod">
          <ac:chgData name="BÜŞRA DEDEBAŞ" userId="83941863-1cfa-4f96-8d62-d1ffe0373d4c" providerId="ADAL" clId="{468B324F-F146-4DFA-A092-BF21E7D85251}" dt="2025-02-02T03:47:11.808" v="17189" actId="1076"/>
          <ac:spMkLst>
            <pc:docMk/>
            <pc:sldMk cId="2133711940" sldId="264"/>
            <ac:spMk id="2" creationId="{AECF0FC8-72CA-A05A-B595-289E8988D36D}"/>
          </ac:spMkLst>
        </pc:spChg>
        <pc:spChg chg="add mod">
          <ac:chgData name="BÜŞRA DEDEBAŞ" userId="83941863-1cfa-4f96-8d62-d1ffe0373d4c" providerId="ADAL" clId="{468B324F-F146-4DFA-A092-BF21E7D85251}" dt="2025-02-02T03:47:19.224" v="17190" actId="1076"/>
          <ac:spMkLst>
            <pc:docMk/>
            <pc:sldMk cId="2133711940" sldId="264"/>
            <ac:spMk id="6" creationId="{5CC4E728-DA56-C2F9-109A-99F232910024}"/>
          </ac:spMkLst>
        </pc:spChg>
        <pc:graphicFrameChg chg="add del mod">
          <ac:chgData name="BÜŞRA DEDEBAŞ" userId="83941863-1cfa-4f96-8d62-d1ffe0373d4c" providerId="ADAL" clId="{468B324F-F146-4DFA-A092-BF21E7D85251}" dt="2025-02-02T03:30:04.168" v="15910" actId="478"/>
          <ac:graphicFrameMkLst>
            <pc:docMk/>
            <pc:sldMk cId="2133711940" sldId="264"/>
            <ac:graphicFrameMk id="7" creationId="{09AA761C-6F37-A6BE-2B64-EF96E27215A0}"/>
          </ac:graphicFrameMkLst>
        </pc:graphicFrameChg>
      </pc:sldChg>
      <pc:sldChg chg="addSp modSp add mod modAnim">
        <pc:chgData name="BÜŞRA DEDEBAŞ" userId="83941863-1cfa-4f96-8d62-d1ffe0373d4c" providerId="ADAL" clId="{468B324F-F146-4DFA-A092-BF21E7D85251}" dt="2025-02-02T03:23:05.092" v="15474" actId="404"/>
        <pc:sldMkLst>
          <pc:docMk/>
          <pc:sldMk cId="2533265734" sldId="265"/>
        </pc:sldMkLst>
        <pc:spChg chg="mod">
          <ac:chgData name="BÜŞRA DEDEBAŞ" userId="83941863-1cfa-4f96-8d62-d1ffe0373d4c" providerId="ADAL" clId="{468B324F-F146-4DFA-A092-BF21E7D85251}" dt="2025-02-02T03:23:05.092" v="15474" actId="404"/>
          <ac:spMkLst>
            <pc:docMk/>
            <pc:sldMk cId="2533265734" sldId="265"/>
            <ac:spMk id="2" creationId="{FDC2FF04-F35D-FCE0-C394-12BA5F02B3BF}"/>
          </ac:spMkLst>
        </pc:spChg>
        <pc:graphicFrameChg chg="add mod modGraphic">
          <ac:chgData name="BÜŞRA DEDEBAŞ" userId="83941863-1cfa-4f96-8d62-d1ffe0373d4c" providerId="ADAL" clId="{468B324F-F146-4DFA-A092-BF21E7D85251}" dt="2025-02-02T01:02:16.349" v="7386"/>
          <ac:graphicFrameMkLst>
            <pc:docMk/>
            <pc:sldMk cId="2533265734" sldId="265"/>
            <ac:graphicFrameMk id="7" creationId="{80B6FF4D-C60C-CDB4-FD1A-F5D568FC8316}"/>
          </ac:graphicFrameMkLst>
        </pc:graphicFrameChg>
        <pc:picChg chg="add mod">
          <ac:chgData name="BÜŞRA DEDEBAŞ" userId="83941863-1cfa-4f96-8d62-d1ffe0373d4c" providerId="ADAL" clId="{468B324F-F146-4DFA-A092-BF21E7D85251}" dt="2025-02-01T23:34:32.380" v="3161" actId="1076"/>
          <ac:picMkLst>
            <pc:docMk/>
            <pc:sldMk cId="2533265734" sldId="265"/>
            <ac:picMk id="6" creationId="{C5E9B2EF-FD0B-4B16-7C55-E2D219E4125F}"/>
          </ac:picMkLst>
        </pc:picChg>
      </pc:sldChg>
      <pc:sldChg chg="addSp delSp modSp add mod">
        <pc:chgData name="BÜŞRA DEDEBAŞ" userId="83941863-1cfa-4f96-8d62-d1ffe0373d4c" providerId="ADAL" clId="{468B324F-F146-4DFA-A092-BF21E7D85251}" dt="2025-02-02T10:11:59.977" v="19224" actId="20577"/>
        <pc:sldMkLst>
          <pc:docMk/>
          <pc:sldMk cId="3309278538" sldId="266"/>
        </pc:sldMkLst>
        <pc:spChg chg="mod">
          <ac:chgData name="BÜŞRA DEDEBAŞ" userId="83941863-1cfa-4f96-8d62-d1ffe0373d4c" providerId="ADAL" clId="{468B324F-F146-4DFA-A092-BF21E7D85251}" dt="2025-02-02T03:23:36.958" v="15485" actId="1035"/>
          <ac:spMkLst>
            <pc:docMk/>
            <pc:sldMk cId="3309278538" sldId="266"/>
            <ac:spMk id="2" creationId="{72B89CD3-4BCB-BEE3-17CD-F11CB63C2ADD}"/>
          </ac:spMkLst>
        </pc:spChg>
        <pc:spChg chg="del mod">
          <ac:chgData name="BÜŞRA DEDEBAŞ" userId="83941863-1cfa-4f96-8d62-d1ffe0373d4c" providerId="ADAL" clId="{468B324F-F146-4DFA-A092-BF21E7D85251}" dt="2025-02-02T00:21:56.303" v="5116" actId="478"/>
          <ac:spMkLst>
            <pc:docMk/>
            <pc:sldMk cId="3309278538" sldId="266"/>
            <ac:spMk id="7" creationId="{763B13F5-A707-CB1C-3BB2-2F37F05B61E9}"/>
          </ac:spMkLst>
        </pc:spChg>
        <pc:spChg chg="del mod">
          <ac:chgData name="BÜŞRA DEDEBAŞ" userId="83941863-1cfa-4f96-8d62-d1ffe0373d4c" providerId="ADAL" clId="{468B324F-F146-4DFA-A092-BF21E7D85251}" dt="2025-02-02T00:21:56.303" v="5116" actId="478"/>
          <ac:spMkLst>
            <pc:docMk/>
            <pc:sldMk cId="3309278538" sldId="266"/>
            <ac:spMk id="8" creationId="{201243C1-8AAB-1A5B-DD60-CC4BF920BAB2}"/>
          </ac:spMkLst>
        </pc:spChg>
        <pc:spChg chg="del mod">
          <ac:chgData name="BÜŞRA DEDEBAŞ" userId="83941863-1cfa-4f96-8d62-d1ffe0373d4c" providerId="ADAL" clId="{468B324F-F146-4DFA-A092-BF21E7D85251}" dt="2025-02-02T00:21:56.303" v="5116" actId="478"/>
          <ac:spMkLst>
            <pc:docMk/>
            <pc:sldMk cId="3309278538" sldId="266"/>
            <ac:spMk id="9" creationId="{E825B296-788E-B94C-C935-9924F72A2BC3}"/>
          </ac:spMkLst>
        </pc:spChg>
        <pc:spChg chg="del mod">
          <ac:chgData name="BÜŞRA DEDEBAŞ" userId="83941863-1cfa-4f96-8d62-d1ffe0373d4c" providerId="ADAL" clId="{468B324F-F146-4DFA-A092-BF21E7D85251}" dt="2025-02-02T00:21:56.303" v="5116" actId="478"/>
          <ac:spMkLst>
            <pc:docMk/>
            <pc:sldMk cId="3309278538" sldId="266"/>
            <ac:spMk id="10" creationId="{D836C6DB-0CC8-A8AD-778B-152ED408E590}"/>
          </ac:spMkLst>
        </pc:spChg>
        <pc:spChg chg="del">
          <ac:chgData name="BÜŞRA DEDEBAŞ" userId="83941863-1cfa-4f96-8d62-d1ffe0373d4c" providerId="ADAL" clId="{468B324F-F146-4DFA-A092-BF21E7D85251}" dt="2025-02-01T22:39:53.776" v="340" actId="478"/>
          <ac:spMkLst>
            <pc:docMk/>
            <pc:sldMk cId="3309278538" sldId="266"/>
            <ac:spMk id="11" creationId="{044A0D2E-76DE-38CA-0B22-5F35C95E0CF3}"/>
          </ac:spMkLst>
        </pc:spChg>
        <pc:spChg chg="del">
          <ac:chgData name="BÜŞRA DEDEBAŞ" userId="83941863-1cfa-4f96-8d62-d1ffe0373d4c" providerId="ADAL" clId="{468B324F-F146-4DFA-A092-BF21E7D85251}" dt="2025-02-01T22:39:53.776" v="340" actId="478"/>
          <ac:spMkLst>
            <pc:docMk/>
            <pc:sldMk cId="3309278538" sldId="266"/>
            <ac:spMk id="12" creationId="{C8DCCA1F-6AEF-6A4B-7FD3-A9E56E1B5372}"/>
          </ac:spMkLst>
        </pc:spChg>
        <pc:spChg chg="del">
          <ac:chgData name="BÜŞRA DEDEBAŞ" userId="83941863-1cfa-4f96-8d62-d1ffe0373d4c" providerId="ADAL" clId="{468B324F-F146-4DFA-A092-BF21E7D85251}" dt="2025-02-01T22:39:53.776" v="340" actId="478"/>
          <ac:spMkLst>
            <pc:docMk/>
            <pc:sldMk cId="3309278538" sldId="266"/>
            <ac:spMk id="13" creationId="{2EC97EC7-554B-6FA0-E726-D897B63FF23D}"/>
          </ac:spMkLst>
        </pc:spChg>
        <pc:spChg chg="del">
          <ac:chgData name="BÜŞRA DEDEBAŞ" userId="83941863-1cfa-4f96-8d62-d1ffe0373d4c" providerId="ADAL" clId="{468B324F-F146-4DFA-A092-BF21E7D85251}" dt="2025-02-01T22:39:53.776" v="340" actId="478"/>
          <ac:spMkLst>
            <pc:docMk/>
            <pc:sldMk cId="3309278538" sldId="266"/>
            <ac:spMk id="14" creationId="{B905062A-43F7-75B6-B059-98F08B4AD19F}"/>
          </ac:spMkLst>
        </pc:spChg>
        <pc:graphicFrameChg chg="add mod modGraphic">
          <ac:chgData name="BÜŞRA DEDEBAŞ" userId="83941863-1cfa-4f96-8d62-d1ffe0373d4c" providerId="ADAL" clId="{468B324F-F146-4DFA-A092-BF21E7D85251}" dt="2025-02-02T10:11:59.977" v="19224" actId="20577"/>
          <ac:graphicFrameMkLst>
            <pc:docMk/>
            <pc:sldMk cId="3309278538" sldId="266"/>
            <ac:graphicFrameMk id="6" creationId="{7D9AEB8A-5A3B-14DE-9BC9-C86B781770E8}"/>
          </ac:graphicFrameMkLst>
        </pc:graphicFrameChg>
      </pc:sldChg>
      <pc:sldChg chg="add del">
        <pc:chgData name="BÜŞRA DEDEBAŞ" userId="83941863-1cfa-4f96-8d62-d1ffe0373d4c" providerId="ADAL" clId="{468B324F-F146-4DFA-A092-BF21E7D85251}" dt="2025-02-01T22:40:48.602" v="347" actId="47"/>
        <pc:sldMkLst>
          <pc:docMk/>
          <pc:sldMk cId="1869671718" sldId="267"/>
        </pc:sldMkLst>
      </pc:sldChg>
      <pc:sldChg chg="modSp add del mod">
        <pc:chgData name="BÜŞRA DEDEBAŞ" userId="83941863-1cfa-4f96-8d62-d1ffe0373d4c" providerId="ADAL" clId="{468B324F-F146-4DFA-A092-BF21E7D85251}" dt="2025-02-02T00:25:07.894" v="5186" actId="2696"/>
        <pc:sldMkLst>
          <pc:docMk/>
          <pc:sldMk cId="2644293040" sldId="268"/>
        </pc:sldMkLst>
        <pc:spChg chg="mod">
          <ac:chgData name="BÜŞRA DEDEBAŞ" userId="83941863-1cfa-4f96-8d62-d1ffe0373d4c" providerId="ADAL" clId="{468B324F-F146-4DFA-A092-BF21E7D85251}" dt="2025-02-01T22:41:00.469" v="376" actId="20577"/>
          <ac:spMkLst>
            <pc:docMk/>
            <pc:sldMk cId="2644293040" sldId="268"/>
            <ac:spMk id="7" creationId="{ED2FB494-98E5-8E4A-39C3-2CF77BD16BE9}"/>
          </ac:spMkLst>
        </pc:spChg>
        <pc:spChg chg="mod">
          <ac:chgData name="BÜŞRA DEDEBAŞ" userId="83941863-1cfa-4f96-8d62-d1ffe0373d4c" providerId="ADAL" clId="{468B324F-F146-4DFA-A092-BF21E7D85251}" dt="2025-02-02T00:23:01.969" v="5144" actId="21"/>
          <ac:spMkLst>
            <pc:docMk/>
            <pc:sldMk cId="2644293040" sldId="268"/>
            <ac:spMk id="8" creationId="{C66A2D57-B0F5-9D9D-943A-5C3CFE34A7AE}"/>
          </ac:spMkLst>
        </pc:spChg>
        <pc:spChg chg="mod">
          <ac:chgData name="BÜŞRA DEDEBAŞ" userId="83941863-1cfa-4f96-8d62-d1ffe0373d4c" providerId="ADAL" clId="{468B324F-F146-4DFA-A092-BF21E7D85251}" dt="2025-02-01T22:41:03.643" v="383" actId="20577"/>
          <ac:spMkLst>
            <pc:docMk/>
            <pc:sldMk cId="2644293040" sldId="268"/>
            <ac:spMk id="9" creationId="{7B9E7496-7031-269D-3419-78BCBDACD70A}"/>
          </ac:spMkLst>
        </pc:spChg>
        <pc:spChg chg="mod">
          <ac:chgData name="BÜŞRA DEDEBAŞ" userId="83941863-1cfa-4f96-8d62-d1ffe0373d4c" providerId="ADAL" clId="{468B324F-F146-4DFA-A092-BF21E7D85251}" dt="2025-02-02T00:23:07.658" v="5146" actId="21"/>
          <ac:spMkLst>
            <pc:docMk/>
            <pc:sldMk cId="2644293040" sldId="268"/>
            <ac:spMk id="10" creationId="{5EC29037-8A13-1849-7687-C725160F095C}"/>
          </ac:spMkLst>
        </pc:spChg>
      </pc:sldChg>
      <pc:sldChg chg="addSp delSp modSp add mod">
        <pc:chgData name="BÜŞRA DEDEBAŞ" userId="83941863-1cfa-4f96-8d62-d1ffe0373d4c" providerId="ADAL" clId="{468B324F-F146-4DFA-A092-BF21E7D85251}" dt="2025-02-02T03:47:31.762" v="17191" actId="1035"/>
        <pc:sldMkLst>
          <pc:docMk/>
          <pc:sldMk cId="0" sldId="269"/>
        </pc:sldMkLst>
        <pc:spChg chg="mod">
          <ac:chgData name="BÜŞRA DEDEBAŞ" userId="83941863-1cfa-4f96-8d62-d1ffe0373d4c" providerId="ADAL" clId="{468B324F-F146-4DFA-A092-BF21E7D85251}" dt="2025-02-01T23:59:53.860" v="4655" actId="1076"/>
          <ac:spMkLst>
            <pc:docMk/>
            <pc:sldMk cId="0" sldId="269"/>
            <ac:spMk id="2" creationId="{00000000-0000-0000-0000-000000000000}"/>
          </ac:spMkLst>
        </pc:spChg>
        <pc:spChg chg="mod">
          <ac:chgData name="BÜŞRA DEDEBAŞ" userId="83941863-1cfa-4f96-8d62-d1ffe0373d4c" providerId="ADAL" clId="{468B324F-F146-4DFA-A092-BF21E7D85251}" dt="2025-02-02T02:33:14.163" v="12273" actId="1076"/>
          <ac:spMkLst>
            <pc:docMk/>
            <pc:sldMk cId="0" sldId="269"/>
            <ac:spMk id="3" creationId="{00000000-0000-0000-0000-000000000000}"/>
          </ac:spMkLst>
        </pc:spChg>
        <pc:spChg chg="add mod">
          <ac:chgData name="BÜŞRA DEDEBAŞ" userId="83941863-1cfa-4f96-8d62-d1ffe0373d4c" providerId="ADAL" clId="{468B324F-F146-4DFA-A092-BF21E7D85251}" dt="2025-02-02T03:47:31.762" v="17191" actId="1035"/>
          <ac:spMkLst>
            <pc:docMk/>
            <pc:sldMk cId="0" sldId="269"/>
            <ac:spMk id="4" creationId="{F2AD030D-97F2-6222-51B7-ADE67F6DDB09}"/>
          </ac:spMkLst>
        </pc:spChg>
        <pc:spChg chg="add mod">
          <ac:chgData name="BÜŞRA DEDEBAŞ" userId="83941863-1cfa-4f96-8d62-d1ffe0373d4c" providerId="ADAL" clId="{468B324F-F146-4DFA-A092-BF21E7D85251}" dt="2025-02-01T23:30:46.188" v="3013"/>
          <ac:spMkLst>
            <pc:docMk/>
            <pc:sldMk cId="0" sldId="269"/>
            <ac:spMk id="5" creationId="{7C71FDC0-49C0-DB9F-120C-770FFDAFC757}"/>
          </ac:spMkLst>
        </pc:spChg>
        <pc:spChg chg="add del mod">
          <ac:chgData name="BÜŞRA DEDEBAŞ" userId="83941863-1cfa-4f96-8d62-d1ffe0373d4c" providerId="ADAL" clId="{468B324F-F146-4DFA-A092-BF21E7D85251}" dt="2025-02-01T23:59:01.593" v="4609" actId="478"/>
          <ac:spMkLst>
            <pc:docMk/>
            <pc:sldMk cId="0" sldId="269"/>
            <ac:spMk id="6" creationId="{0225A661-58B3-7FDE-04A9-A64CE7AD3193}"/>
          </ac:spMkLst>
        </pc:spChg>
        <pc:spChg chg="add del mod">
          <ac:chgData name="BÜŞRA DEDEBAŞ" userId="83941863-1cfa-4f96-8d62-d1ffe0373d4c" providerId="ADAL" clId="{468B324F-F146-4DFA-A092-BF21E7D85251}" dt="2025-02-01T23:59:05.508" v="4611" actId="478"/>
          <ac:spMkLst>
            <pc:docMk/>
            <pc:sldMk cId="0" sldId="269"/>
            <ac:spMk id="7" creationId="{FF8CC818-42A8-1090-E009-52A211D65281}"/>
          </ac:spMkLst>
        </pc:spChg>
        <pc:spChg chg="add mod">
          <ac:chgData name="BÜŞRA DEDEBAŞ" userId="83941863-1cfa-4f96-8d62-d1ffe0373d4c" providerId="ADAL" clId="{468B324F-F146-4DFA-A092-BF21E7D85251}" dt="2025-02-02T03:40:02.394" v="16955" actId="15"/>
          <ac:spMkLst>
            <pc:docMk/>
            <pc:sldMk cId="0" sldId="269"/>
            <ac:spMk id="9" creationId="{D6260EEE-A37B-E354-037D-61C3634CF2BF}"/>
          </ac:spMkLst>
        </pc:spChg>
        <pc:spChg chg="add del mod">
          <ac:chgData name="BÜŞRA DEDEBAŞ" userId="83941863-1cfa-4f96-8d62-d1ffe0373d4c" providerId="ADAL" clId="{468B324F-F146-4DFA-A092-BF21E7D85251}" dt="2025-02-02T02:32:23.245" v="12257" actId="478"/>
          <ac:spMkLst>
            <pc:docMk/>
            <pc:sldMk cId="0" sldId="269"/>
            <ac:spMk id="10" creationId="{E0522958-9CD7-0F73-F7D8-3819992F2B76}"/>
          </ac:spMkLst>
        </pc:spChg>
      </pc:sldChg>
      <pc:sldChg chg="addSp modSp add mod ord">
        <pc:chgData name="BÜŞRA DEDEBAŞ" userId="83941863-1cfa-4f96-8d62-d1ffe0373d4c" providerId="ADAL" clId="{468B324F-F146-4DFA-A092-BF21E7D85251}" dt="2025-02-02T03:22:56.428" v="15473" actId="1035"/>
        <pc:sldMkLst>
          <pc:docMk/>
          <pc:sldMk cId="3318032662" sldId="270"/>
        </pc:sldMkLst>
        <pc:spChg chg="mod">
          <ac:chgData name="BÜŞRA DEDEBAŞ" userId="83941863-1cfa-4f96-8d62-d1ffe0373d4c" providerId="ADAL" clId="{468B324F-F146-4DFA-A092-BF21E7D85251}" dt="2025-02-02T03:22:56.428" v="15473" actId="1035"/>
          <ac:spMkLst>
            <pc:docMk/>
            <pc:sldMk cId="3318032662" sldId="270"/>
            <ac:spMk id="2" creationId="{658F61A6-8290-6041-9E25-91BC3FA0F73E}"/>
          </ac:spMkLst>
        </pc:spChg>
        <pc:graphicFrameChg chg="add mod modGraphic">
          <ac:chgData name="BÜŞRA DEDEBAŞ" userId="83941863-1cfa-4f96-8d62-d1ffe0373d4c" providerId="ADAL" clId="{468B324F-F146-4DFA-A092-BF21E7D85251}" dt="2025-02-02T01:01:43.153" v="7376"/>
          <ac:graphicFrameMkLst>
            <pc:docMk/>
            <pc:sldMk cId="3318032662" sldId="270"/>
            <ac:graphicFrameMk id="6" creationId="{BD589B64-9E2A-A85D-BEFC-B3F0B0E15BE6}"/>
          </ac:graphicFrameMkLst>
        </pc:graphicFrameChg>
      </pc:sldChg>
      <pc:sldChg chg="addSp delSp modSp add mod">
        <pc:chgData name="BÜŞRA DEDEBAŞ" userId="83941863-1cfa-4f96-8d62-d1ffe0373d4c" providerId="ADAL" clId="{468B324F-F146-4DFA-A092-BF21E7D85251}" dt="2025-02-02T03:22:48.719" v="15469" actId="1035"/>
        <pc:sldMkLst>
          <pc:docMk/>
          <pc:sldMk cId="520597456" sldId="271"/>
        </pc:sldMkLst>
        <pc:spChg chg="mod">
          <ac:chgData name="BÜŞRA DEDEBAŞ" userId="83941863-1cfa-4f96-8d62-d1ffe0373d4c" providerId="ADAL" clId="{468B324F-F146-4DFA-A092-BF21E7D85251}" dt="2025-02-02T03:22:48.719" v="15469" actId="1035"/>
          <ac:spMkLst>
            <pc:docMk/>
            <pc:sldMk cId="520597456" sldId="271"/>
            <ac:spMk id="2" creationId="{A5C6E7CF-27DA-DD3C-8564-7BAA2B74474B}"/>
          </ac:spMkLst>
        </pc:spChg>
        <pc:spChg chg="add mod">
          <ac:chgData name="BÜŞRA DEDEBAŞ" userId="83941863-1cfa-4f96-8d62-d1ffe0373d4c" providerId="ADAL" clId="{468B324F-F146-4DFA-A092-BF21E7D85251}" dt="2025-02-02T01:36:19.705" v="10219" actId="14100"/>
          <ac:spMkLst>
            <pc:docMk/>
            <pc:sldMk cId="520597456" sldId="271"/>
            <ac:spMk id="5" creationId="{16F50016-521B-568D-2E86-AEB0EAB5DCC0}"/>
          </ac:spMkLst>
        </pc:spChg>
        <pc:spChg chg="add mod">
          <ac:chgData name="BÜŞRA DEDEBAŞ" userId="83941863-1cfa-4f96-8d62-d1ffe0373d4c" providerId="ADAL" clId="{468B324F-F146-4DFA-A092-BF21E7D85251}" dt="2025-02-02T01:43:51.872" v="10326" actId="21"/>
          <ac:spMkLst>
            <pc:docMk/>
            <pc:sldMk cId="520597456" sldId="271"/>
            <ac:spMk id="6" creationId="{F9A03543-52BF-AFE4-9149-D0E972A1A3B0}"/>
          </ac:spMkLst>
        </pc:spChg>
        <pc:spChg chg="mod">
          <ac:chgData name="BÜŞRA DEDEBAŞ" userId="83941863-1cfa-4f96-8d62-d1ffe0373d4c" providerId="ADAL" clId="{468B324F-F146-4DFA-A092-BF21E7D85251}" dt="2025-02-02T01:00:21.846" v="7324"/>
          <ac:spMkLst>
            <pc:docMk/>
            <pc:sldMk cId="520597456" sldId="271"/>
            <ac:spMk id="9" creationId="{AE78C2B9-D4BC-404E-7238-80ED88884531}"/>
          </ac:spMkLst>
        </pc:spChg>
        <pc:spChg chg="mod">
          <ac:chgData name="BÜŞRA DEDEBAŞ" userId="83941863-1cfa-4f96-8d62-d1ffe0373d4c" providerId="ADAL" clId="{468B324F-F146-4DFA-A092-BF21E7D85251}" dt="2025-02-02T01:00:21.846" v="7324"/>
          <ac:spMkLst>
            <pc:docMk/>
            <pc:sldMk cId="520597456" sldId="271"/>
            <ac:spMk id="10" creationId="{F9201D9C-0357-6668-811F-2D6B4A1736CF}"/>
          </ac:spMkLst>
        </pc:spChg>
        <pc:spChg chg="mod">
          <ac:chgData name="BÜŞRA DEDEBAŞ" userId="83941863-1cfa-4f96-8d62-d1ffe0373d4c" providerId="ADAL" clId="{468B324F-F146-4DFA-A092-BF21E7D85251}" dt="2025-02-02T01:00:22.675" v="7325"/>
          <ac:spMkLst>
            <pc:docMk/>
            <pc:sldMk cId="520597456" sldId="271"/>
            <ac:spMk id="12" creationId="{AF8C0E84-9CAE-D698-B855-122EF9423F44}"/>
          </ac:spMkLst>
        </pc:spChg>
        <pc:spChg chg="mod">
          <ac:chgData name="BÜŞRA DEDEBAŞ" userId="83941863-1cfa-4f96-8d62-d1ffe0373d4c" providerId="ADAL" clId="{468B324F-F146-4DFA-A092-BF21E7D85251}" dt="2025-02-02T01:00:22.675" v="7325"/>
          <ac:spMkLst>
            <pc:docMk/>
            <pc:sldMk cId="520597456" sldId="271"/>
            <ac:spMk id="13" creationId="{45C3919A-955E-5E69-A08E-C9573C391789}"/>
          </ac:spMkLst>
        </pc:spChg>
        <pc:spChg chg="mod">
          <ac:chgData name="BÜŞRA DEDEBAŞ" userId="83941863-1cfa-4f96-8d62-d1ffe0373d4c" providerId="ADAL" clId="{468B324F-F146-4DFA-A092-BF21E7D85251}" dt="2025-02-02T01:00:23.055" v="7326"/>
          <ac:spMkLst>
            <pc:docMk/>
            <pc:sldMk cId="520597456" sldId="271"/>
            <ac:spMk id="15" creationId="{47660F58-9477-1DDD-D198-C79B7E7900BD}"/>
          </ac:spMkLst>
        </pc:spChg>
        <pc:spChg chg="mod">
          <ac:chgData name="BÜŞRA DEDEBAŞ" userId="83941863-1cfa-4f96-8d62-d1ffe0373d4c" providerId="ADAL" clId="{468B324F-F146-4DFA-A092-BF21E7D85251}" dt="2025-02-02T01:00:23.055" v="7326"/>
          <ac:spMkLst>
            <pc:docMk/>
            <pc:sldMk cId="520597456" sldId="271"/>
            <ac:spMk id="16" creationId="{07CCA3B8-9FD2-D650-BBB0-3A303E4085FB}"/>
          </ac:spMkLst>
        </pc:spChg>
        <pc:spChg chg="del mod topLvl">
          <ac:chgData name="BÜŞRA DEDEBAŞ" userId="83941863-1cfa-4f96-8d62-d1ffe0373d4c" providerId="ADAL" clId="{468B324F-F146-4DFA-A092-BF21E7D85251}" dt="2025-02-02T01:06:44.649" v="7957" actId="478"/>
          <ac:spMkLst>
            <pc:docMk/>
            <pc:sldMk cId="520597456" sldId="271"/>
            <ac:spMk id="18" creationId="{76D84EC8-2B11-2112-7E3D-7F8A33526AFE}"/>
          </ac:spMkLst>
        </pc:spChg>
        <pc:spChg chg="del mod topLvl">
          <ac:chgData name="BÜŞRA DEDEBAŞ" userId="83941863-1cfa-4f96-8d62-d1ffe0373d4c" providerId="ADAL" clId="{468B324F-F146-4DFA-A092-BF21E7D85251}" dt="2025-02-02T01:06:46.712" v="7958" actId="478"/>
          <ac:spMkLst>
            <pc:docMk/>
            <pc:sldMk cId="520597456" sldId="271"/>
            <ac:spMk id="19" creationId="{F140FD93-FD49-E162-157D-311CB851B926}"/>
          </ac:spMkLst>
        </pc:spChg>
        <pc:spChg chg="mod">
          <ac:chgData name="BÜŞRA DEDEBAŞ" userId="83941863-1cfa-4f96-8d62-d1ffe0373d4c" providerId="ADAL" clId="{468B324F-F146-4DFA-A092-BF21E7D85251}" dt="2025-02-02T01:00:23.577" v="7328"/>
          <ac:spMkLst>
            <pc:docMk/>
            <pc:sldMk cId="520597456" sldId="271"/>
            <ac:spMk id="21" creationId="{245D313E-C674-C3C3-0904-C79AC13258FF}"/>
          </ac:spMkLst>
        </pc:spChg>
        <pc:spChg chg="mod">
          <ac:chgData name="BÜŞRA DEDEBAŞ" userId="83941863-1cfa-4f96-8d62-d1ffe0373d4c" providerId="ADAL" clId="{468B324F-F146-4DFA-A092-BF21E7D85251}" dt="2025-02-02T01:00:23.577" v="7328"/>
          <ac:spMkLst>
            <pc:docMk/>
            <pc:sldMk cId="520597456" sldId="271"/>
            <ac:spMk id="22" creationId="{1FF617C9-A66A-6E96-1C1E-F666070AAEE7}"/>
          </ac:spMkLst>
        </pc:spChg>
        <pc:spChg chg="mod">
          <ac:chgData name="BÜŞRA DEDEBAŞ" userId="83941863-1cfa-4f96-8d62-d1ffe0373d4c" providerId="ADAL" clId="{468B324F-F146-4DFA-A092-BF21E7D85251}" dt="2025-02-02T01:50:52.220" v="10456" actId="1076"/>
          <ac:spMkLst>
            <pc:docMk/>
            <pc:sldMk cId="520597456" sldId="271"/>
            <ac:spMk id="24" creationId="{02E7DDC5-DDB7-C836-A545-ECA268CA687A}"/>
          </ac:spMkLst>
        </pc:spChg>
        <pc:spChg chg="mod">
          <ac:chgData name="BÜŞRA DEDEBAŞ" userId="83941863-1cfa-4f96-8d62-d1ffe0373d4c" providerId="ADAL" clId="{468B324F-F146-4DFA-A092-BF21E7D85251}" dt="2025-02-02T01:43:25.473" v="10320" actId="14100"/>
          <ac:spMkLst>
            <pc:docMk/>
            <pc:sldMk cId="520597456" sldId="271"/>
            <ac:spMk id="25" creationId="{F8BCDFD8-740B-9448-F14F-75B2F91FA9EE}"/>
          </ac:spMkLst>
        </pc:spChg>
        <pc:spChg chg="mod">
          <ac:chgData name="BÜŞRA DEDEBAŞ" userId="83941863-1cfa-4f96-8d62-d1ffe0373d4c" providerId="ADAL" clId="{468B324F-F146-4DFA-A092-BF21E7D85251}" dt="2025-02-02T01:37:36.053" v="10235" actId="14100"/>
          <ac:spMkLst>
            <pc:docMk/>
            <pc:sldMk cId="520597456" sldId="271"/>
            <ac:spMk id="27" creationId="{0C13337F-ED81-70B4-44A3-9208125708A7}"/>
          </ac:spMkLst>
        </pc:spChg>
        <pc:spChg chg="mod">
          <ac:chgData name="BÜŞRA DEDEBAŞ" userId="83941863-1cfa-4f96-8d62-d1ffe0373d4c" providerId="ADAL" clId="{468B324F-F146-4DFA-A092-BF21E7D85251}" dt="2025-02-02T01:38:34.051" v="10245" actId="14100"/>
          <ac:spMkLst>
            <pc:docMk/>
            <pc:sldMk cId="520597456" sldId="271"/>
            <ac:spMk id="28" creationId="{0DA3144D-87AB-FBD3-788A-26C7EDE4B30D}"/>
          </ac:spMkLst>
        </pc:spChg>
        <pc:spChg chg="del mod topLvl">
          <ac:chgData name="BÜŞRA DEDEBAŞ" userId="83941863-1cfa-4f96-8d62-d1ffe0373d4c" providerId="ADAL" clId="{468B324F-F146-4DFA-A092-BF21E7D85251}" dt="2025-02-02T01:45:27.334" v="10368" actId="478"/>
          <ac:spMkLst>
            <pc:docMk/>
            <pc:sldMk cId="520597456" sldId="271"/>
            <ac:spMk id="30" creationId="{BA2B6BEA-0ECA-F39C-BCDA-BEB8264C076F}"/>
          </ac:spMkLst>
        </pc:spChg>
        <pc:spChg chg="del mod topLvl">
          <ac:chgData name="BÜŞRA DEDEBAŞ" userId="83941863-1cfa-4f96-8d62-d1ffe0373d4c" providerId="ADAL" clId="{468B324F-F146-4DFA-A092-BF21E7D85251}" dt="2025-02-02T01:45:30.864" v="10369" actId="478"/>
          <ac:spMkLst>
            <pc:docMk/>
            <pc:sldMk cId="520597456" sldId="271"/>
            <ac:spMk id="31" creationId="{69C49928-A563-3C43-E3FC-74E116AB4332}"/>
          </ac:spMkLst>
        </pc:spChg>
        <pc:spChg chg="mod">
          <ac:chgData name="BÜŞRA DEDEBAŞ" userId="83941863-1cfa-4f96-8d62-d1ffe0373d4c" providerId="ADAL" clId="{468B324F-F146-4DFA-A092-BF21E7D85251}" dt="2025-02-02T01:40:00.648" v="10259" actId="14100"/>
          <ac:spMkLst>
            <pc:docMk/>
            <pc:sldMk cId="520597456" sldId="271"/>
            <ac:spMk id="33" creationId="{01136CCE-DBD6-BD27-B493-F4F12DD6153B}"/>
          </ac:spMkLst>
        </pc:spChg>
        <pc:spChg chg="mod">
          <ac:chgData name="BÜŞRA DEDEBAŞ" userId="83941863-1cfa-4f96-8d62-d1ffe0373d4c" providerId="ADAL" clId="{468B324F-F146-4DFA-A092-BF21E7D85251}" dt="2025-02-02T01:36:04.382" v="10214" actId="404"/>
          <ac:spMkLst>
            <pc:docMk/>
            <pc:sldMk cId="520597456" sldId="271"/>
            <ac:spMk id="34" creationId="{BF9DB5DC-EAD4-62EC-2B78-A56EF10E7362}"/>
          </ac:spMkLst>
        </pc:spChg>
        <pc:spChg chg="mod">
          <ac:chgData name="BÜŞRA DEDEBAŞ" userId="83941863-1cfa-4f96-8d62-d1ffe0373d4c" providerId="ADAL" clId="{468B324F-F146-4DFA-A092-BF21E7D85251}" dt="2025-02-02T01:40:07.838" v="10261" actId="14100"/>
          <ac:spMkLst>
            <pc:docMk/>
            <pc:sldMk cId="520597456" sldId="271"/>
            <ac:spMk id="36" creationId="{BD1DD90F-3459-3A83-DF7A-9589A49BBE48}"/>
          </ac:spMkLst>
        </pc:spChg>
        <pc:spChg chg="mod">
          <ac:chgData name="BÜŞRA DEDEBAŞ" userId="83941863-1cfa-4f96-8d62-d1ffe0373d4c" providerId="ADAL" clId="{468B324F-F146-4DFA-A092-BF21E7D85251}" dt="2025-02-02T01:35:57.985" v="10212" actId="404"/>
          <ac:spMkLst>
            <pc:docMk/>
            <pc:sldMk cId="520597456" sldId="271"/>
            <ac:spMk id="37" creationId="{7DC89233-04E7-C963-C6FE-91E9B7EFC9B7}"/>
          </ac:spMkLst>
        </pc:spChg>
        <pc:spChg chg="mod">
          <ac:chgData name="BÜŞRA DEDEBAŞ" userId="83941863-1cfa-4f96-8d62-d1ffe0373d4c" providerId="ADAL" clId="{468B324F-F146-4DFA-A092-BF21E7D85251}" dt="2025-02-02T01:54:46.428" v="10492" actId="15"/>
          <ac:spMkLst>
            <pc:docMk/>
            <pc:sldMk cId="520597456" sldId="271"/>
            <ac:spMk id="39" creationId="{11953386-6CA8-5F86-8767-A992E13D5BB1}"/>
          </ac:spMkLst>
        </pc:spChg>
        <pc:spChg chg="mod">
          <ac:chgData name="BÜŞRA DEDEBAŞ" userId="83941863-1cfa-4f96-8d62-d1ffe0373d4c" providerId="ADAL" clId="{468B324F-F146-4DFA-A092-BF21E7D85251}" dt="2025-02-02T01:54:41.133" v="10491" actId="14100"/>
          <ac:spMkLst>
            <pc:docMk/>
            <pc:sldMk cId="520597456" sldId="271"/>
            <ac:spMk id="40" creationId="{8DDAB12B-FA3F-7D51-EAE1-565673FB1442}"/>
          </ac:spMkLst>
        </pc:spChg>
        <pc:spChg chg="add del mod topLvl">
          <ac:chgData name="BÜŞRA DEDEBAŞ" userId="83941863-1cfa-4f96-8d62-d1ffe0373d4c" providerId="ADAL" clId="{468B324F-F146-4DFA-A092-BF21E7D85251}" dt="2025-02-02T01:52:35.329" v="10477" actId="14100"/>
          <ac:spMkLst>
            <pc:docMk/>
            <pc:sldMk cId="520597456" sldId="271"/>
            <ac:spMk id="42" creationId="{3F61BAED-2A43-A4A9-8D25-1B79719A6494}"/>
          </ac:spMkLst>
        </pc:spChg>
        <pc:spChg chg="mod topLvl">
          <ac:chgData name="BÜŞRA DEDEBAŞ" userId="83941863-1cfa-4f96-8d62-d1ffe0373d4c" providerId="ADAL" clId="{468B324F-F146-4DFA-A092-BF21E7D85251}" dt="2025-02-02T01:52:32.419" v="10476" actId="14100"/>
          <ac:spMkLst>
            <pc:docMk/>
            <pc:sldMk cId="520597456" sldId="271"/>
            <ac:spMk id="43" creationId="{848A0166-3987-BE02-14C8-0C2CB945584A}"/>
          </ac:spMkLst>
        </pc:spChg>
        <pc:spChg chg="mod">
          <ac:chgData name="BÜŞRA DEDEBAŞ" userId="83941863-1cfa-4f96-8d62-d1ffe0373d4c" providerId="ADAL" clId="{468B324F-F146-4DFA-A092-BF21E7D85251}" dt="2025-02-02T01:52:28.035" v="10475" actId="14100"/>
          <ac:spMkLst>
            <pc:docMk/>
            <pc:sldMk cId="520597456" sldId="271"/>
            <ac:spMk id="45" creationId="{7EEE31F3-9D03-B14B-DDDB-4DADF76022AE}"/>
          </ac:spMkLst>
        </pc:spChg>
        <pc:spChg chg="mod">
          <ac:chgData name="BÜŞRA DEDEBAŞ" userId="83941863-1cfa-4f96-8d62-d1ffe0373d4c" providerId="ADAL" clId="{468B324F-F146-4DFA-A092-BF21E7D85251}" dt="2025-02-02T01:52:16.786" v="10470" actId="14100"/>
          <ac:spMkLst>
            <pc:docMk/>
            <pc:sldMk cId="520597456" sldId="271"/>
            <ac:spMk id="46" creationId="{018CF711-92E5-D2D5-16BE-64196E0CE541}"/>
          </ac:spMkLst>
        </pc:spChg>
        <pc:spChg chg="mod">
          <ac:chgData name="BÜŞRA DEDEBAŞ" userId="83941863-1cfa-4f96-8d62-d1ffe0373d4c" providerId="ADAL" clId="{468B324F-F146-4DFA-A092-BF21E7D85251}" dt="2025-02-02T01:52:52.608" v="10479" actId="14100"/>
          <ac:spMkLst>
            <pc:docMk/>
            <pc:sldMk cId="520597456" sldId="271"/>
            <ac:spMk id="48" creationId="{FDF0C734-DC3F-411E-1284-87DB56BBC497}"/>
          </ac:spMkLst>
        </pc:spChg>
        <pc:spChg chg="mod">
          <ac:chgData name="BÜŞRA DEDEBAŞ" userId="83941863-1cfa-4f96-8d62-d1ffe0373d4c" providerId="ADAL" clId="{468B324F-F146-4DFA-A092-BF21E7D85251}" dt="2025-02-02T01:52:49.411" v="10478" actId="14100"/>
          <ac:spMkLst>
            <pc:docMk/>
            <pc:sldMk cId="520597456" sldId="271"/>
            <ac:spMk id="49" creationId="{2E18A172-C25A-FBBD-1B76-AAB5DBD4F46B}"/>
          </ac:spMkLst>
        </pc:spChg>
        <pc:spChg chg="mod">
          <ac:chgData name="BÜŞRA DEDEBAŞ" userId="83941863-1cfa-4f96-8d62-d1ffe0373d4c" providerId="ADAL" clId="{468B324F-F146-4DFA-A092-BF21E7D85251}" dt="2025-02-02T01:55:53.303" v="10496" actId="14100"/>
          <ac:spMkLst>
            <pc:docMk/>
            <pc:sldMk cId="520597456" sldId="271"/>
            <ac:spMk id="51" creationId="{C7174D2D-0DFD-5A7E-C0CB-D5B68C1B4875}"/>
          </ac:spMkLst>
        </pc:spChg>
        <pc:spChg chg="mod">
          <ac:chgData name="BÜŞRA DEDEBAŞ" userId="83941863-1cfa-4f96-8d62-d1ffe0373d4c" providerId="ADAL" clId="{468B324F-F146-4DFA-A092-BF21E7D85251}" dt="2025-02-02T01:55:45.961" v="10495" actId="1035"/>
          <ac:spMkLst>
            <pc:docMk/>
            <pc:sldMk cId="520597456" sldId="271"/>
            <ac:spMk id="52" creationId="{CD91D84B-C407-7EA5-FE01-D40C7AE671DB}"/>
          </ac:spMkLst>
        </pc:spChg>
        <pc:spChg chg="mod">
          <ac:chgData name="BÜŞRA DEDEBAŞ" userId="83941863-1cfa-4f96-8d62-d1ffe0373d4c" providerId="ADAL" clId="{468B324F-F146-4DFA-A092-BF21E7D85251}" dt="2025-02-02T01:54:53.834" v="10494" actId="15"/>
          <ac:spMkLst>
            <pc:docMk/>
            <pc:sldMk cId="520597456" sldId="271"/>
            <ac:spMk id="54" creationId="{00D554C1-6CA9-FF98-C090-0CFA8D479320}"/>
          </ac:spMkLst>
        </pc:spChg>
        <pc:spChg chg="mod">
          <ac:chgData name="BÜŞRA DEDEBAŞ" userId="83941863-1cfa-4f96-8d62-d1ffe0373d4c" providerId="ADAL" clId="{468B324F-F146-4DFA-A092-BF21E7D85251}" dt="2025-02-02T01:54:50.674" v="10493" actId="14100"/>
          <ac:spMkLst>
            <pc:docMk/>
            <pc:sldMk cId="520597456" sldId="271"/>
            <ac:spMk id="55" creationId="{D6EFAC64-0670-35EC-9D8A-FA2FA058029D}"/>
          </ac:spMkLst>
        </pc:spChg>
        <pc:grpChg chg="add del mod">
          <ac:chgData name="BÜŞRA DEDEBAŞ" userId="83941863-1cfa-4f96-8d62-d1ffe0373d4c" providerId="ADAL" clId="{468B324F-F146-4DFA-A092-BF21E7D85251}" dt="2025-02-02T01:44:40.728" v="10352" actId="478"/>
          <ac:grpSpMkLst>
            <pc:docMk/>
            <pc:sldMk cId="520597456" sldId="271"/>
            <ac:grpSpMk id="7" creationId="{A23FA38F-D37D-36AC-E717-ACF9F6973598}"/>
          </ac:grpSpMkLst>
        </pc:grpChg>
        <pc:grpChg chg="add del mod">
          <ac:chgData name="BÜŞRA DEDEBAŞ" userId="83941863-1cfa-4f96-8d62-d1ffe0373d4c" providerId="ADAL" clId="{468B324F-F146-4DFA-A092-BF21E7D85251}" dt="2025-02-02T01:06:50.186" v="7959" actId="478"/>
          <ac:grpSpMkLst>
            <pc:docMk/>
            <pc:sldMk cId="520597456" sldId="271"/>
            <ac:grpSpMk id="8" creationId="{FDAD2476-6906-61C2-E0BE-12A282486773}"/>
          </ac:grpSpMkLst>
        </pc:grpChg>
        <pc:grpChg chg="add del mod">
          <ac:chgData name="BÜŞRA DEDEBAŞ" userId="83941863-1cfa-4f96-8d62-d1ffe0373d4c" providerId="ADAL" clId="{468B324F-F146-4DFA-A092-BF21E7D85251}" dt="2025-02-02T01:06:50.186" v="7959" actId="478"/>
          <ac:grpSpMkLst>
            <pc:docMk/>
            <pc:sldMk cId="520597456" sldId="271"/>
            <ac:grpSpMk id="11" creationId="{80F1AF39-8648-7473-9D3D-6D5DDE47B307}"/>
          </ac:grpSpMkLst>
        </pc:grpChg>
        <pc:grpChg chg="add del mod">
          <ac:chgData name="BÜŞRA DEDEBAŞ" userId="83941863-1cfa-4f96-8d62-d1ffe0373d4c" providerId="ADAL" clId="{468B324F-F146-4DFA-A092-BF21E7D85251}" dt="2025-02-02T01:06:50.186" v="7959" actId="478"/>
          <ac:grpSpMkLst>
            <pc:docMk/>
            <pc:sldMk cId="520597456" sldId="271"/>
            <ac:grpSpMk id="14" creationId="{25336298-9EF3-5B5C-4563-A8933873C7AA}"/>
          </ac:grpSpMkLst>
        </pc:grpChg>
        <pc:grpChg chg="add del mod">
          <ac:chgData name="BÜŞRA DEDEBAŞ" userId="83941863-1cfa-4f96-8d62-d1ffe0373d4c" providerId="ADAL" clId="{468B324F-F146-4DFA-A092-BF21E7D85251}" dt="2025-02-02T01:06:44.649" v="7957" actId="478"/>
          <ac:grpSpMkLst>
            <pc:docMk/>
            <pc:sldMk cId="520597456" sldId="271"/>
            <ac:grpSpMk id="17" creationId="{2AE07A83-FD1A-03A1-3708-A6670E94143F}"/>
          </ac:grpSpMkLst>
        </pc:grpChg>
        <pc:grpChg chg="add del mod">
          <ac:chgData name="BÜŞRA DEDEBAŞ" userId="83941863-1cfa-4f96-8d62-d1ffe0373d4c" providerId="ADAL" clId="{468B324F-F146-4DFA-A092-BF21E7D85251}" dt="2025-02-02T01:06:50.186" v="7959" actId="478"/>
          <ac:grpSpMkLst>
            <pc:docMk/>
            <pc:sldMk cId="520597456" sldId="271"/>
            <ac:grpSpMk id="20" creationId="{47B91CFF-C657-1270-1176-94E8B5367349}"/>
          </ac:grpSpMkLst>
        </pc:grpChg>
        <pc:grpChg chg="add mod">
          <ac:chgData name="BÜŞRA DEDEBAŞ" userId="83941863-1cfa-4f96-8d62-d1ffe0373d4c" providerId="ADAL" clId="{468B324F-F146-4DFA-A092-BF21E7D85251}" dt="2025-02-02T01:53:22.540" v="10483" actId="1076"/>
          <ac:grpSpMkLst>
            <pc:docMk/>
            <pc:sldMk cId="520597456" sldId="271"/>
            <ac:grpSpMk id="23" creationId="{338B0D76-378B-A95A-6A7C-58614C9EFD92}"/>
          </ac:grpSpMkLst>
        </pc:grpChg>
        <pc:grpChg chg="add del mod">
          <ac:chgData name="BÜŞRA DEDEBAŞ" userId="83941863-1cfa-4f96-8d62-d1ffe0373d4c" providerId="ADAL" clId="{468B324F-F146-4DFA-A092-BF21E7D85251}" dt="2025-02-02T01:46:07.669" v="10383" actId="478"/>
          <ac:grpSpMkLst>
            <pc:docMk/>
            <pc:sldMk cId="520597456" sldId="271"/>
            <ac:grpSpMk id="26" creationId="{ED3AC807-BC41-7F5A-91AB-6B6509E66E6E}"/>
          </ac:grpSpMkLst>
        </pc:grpChg>
        <pc:grpChg chg="add del mod">
          <ac:chgData name="BÜŞRA DEDEBAŞ" userId="83941863-1cfa-4f96-8d62-d1ffe0373d4c" providerId="ADAL" clId="{468B324F-F146-4DFA-A092-BF21E7D85251}" dt="2025-02-02T01:45:27.334" v="10368" actId="478"/>
          <ac:grpSpMkLst>
            <pc:docMk/>
            <pc:sldMk cId="520597456" sldId="271"/>
            <ac:grpSpMk id="29" creationId="{0BDE008F-B336-6D21-21B0-4E1E0187A613}"/>
          </ac:grpSpMkLst>
        </pc:grpChg>
        <pc:grpChg chg="add del mod">
          <ac:chgData name="BÜŞRA DEDEBAŞ" userId="83941863-1cfa-4f96-8d62-d1ffe0373d4c" providerId="ADAL" clId="{468B324F-F146-4DFA-A092-BF21E7D85251}" dt="2025-02-02T01:47:18.572" v="10412" actId="478"/>
          <ac:grpSpMkLst>
            <pc:docMk/>
            <pc:sldMk cId="520597456" sldId="271"/>
            <ac:grpSpMk id="32" creationId="{8BCF721E-1CD1-4F30-C79E-F09535B80706}"/>
          </ac:grpSpMkLst>
        </pc:grpChg>
        <pc:grpChg chg="add del mod">
          <ac:chgData name="BÜŞRA DEDEBAŞ" userId="83941863-1cfa-4f96-8d62-d1ffe0373d4c" providerId="ADAL" clId="{468B324F-F146-4DFA-A092-BF21E7D85251}" dt="2025-02-02T01:46:44.735" v="10399" actId="478"/>
          <ac:grpSpMkLst>
            <pc:docMk/>
            <pc:sldMk cId="520597456" sldId="271"/>
            <ac:grpSpMk id="35" creationId="{D4638309-A597-1AE3-1F52-AC18425E0C9F}"/>
          </ac:grpSpMkLst>
        </pc:grpChg>
        <pc:grpChg chg="add mod">
          <ac:chgData name="BÜŞRA DEDEBAŞ" userId="83941863-1cfa-4f96-8d62-d1ffe0373d4c" providerId="ADAL" clId="{468B324F-F146-4DFA-A092-BF21E7D85251}" dt="2025-02-02T01:55:56.774" v="10497" actId="1035"/>
          <ac:grpSpMkLst>
            <pc:docMk/>
            <pc:sldMk cId="520597456" sldId="271"/>
            <ac:grpSpMk id="38" creationId="{1A9CD53E-3869-EF37-6BC7-2559F801E9F5}"/>
          </ac:grpSpMkLst>
        </pc:grpChg>
        <pc:grpChg chg="add del mod">
          <ac:chgData name="BÜŞRA DEDEBAŞ" userId="83941863-1cfa-4f96-8d62-d1ffe0373d4c" providerId="ADAL" clId="{468B324F-F146-4DFA-A092-BF21E7D85251}" dt="2025-02-02T01:49:11.661" v="10433" actId="14100"/>
          <ac:grpSpMkLst>
            <pc:docMk/>
            <pc:sldMk cId="520597456" sldId="271"/>
            <ac:grpSpMk id="41" creationId="{A9838092-EAC2-690A-133F-DC5C742D1EDC}"/>
          </ac:grpSpMkLst>
        </pc:grpChg>
        <pc:grpChg chg="add mod">
          <ac:chgData name="BÜŞRA DEDEBAŞ" userId="83941863-1cfa-4f96-8d62-d1ffe0373d4c" providerId="ADAL" clId="{468B324F-F146-4DFA-A092-BF21E7D85251}" dt="2025-02-02T01:52:58.764" v="10481" actId="1076"/>
          <ac:grpSpMkLst>
            <pc:docMk/>
            <pc:sldMk cId="520597456" sldId="271"/>
            <ac:grpSpMk id="44" creationId="{D472C80A-457F-79FC-85C7-C194E3E4E3D9}"/>
          </ac:grpSpMkLst>
        </pc:grpChg>
        <pc:grpChg chg="add mod">
          <ac:chgData name="BÜŞRA DEDEBAŞ" userId="83941863-1cfa-4f96-8d62-d1ffe0373d4c" providerId="ADAL" clId="{468B324F-F146-4DFA-A092-BF21E7D85251}" dt="2025-02-02T01:53:06.841" v="10482" actId="1076"/>
          <ac:grpSpMkLst>
            <pc:docMk/>
            <pc:sldMk cId="520597456" sldId="271"/>
            <ac:grpSpMk id="47" creationId="{2AC677F6-3A0A-6568-11AF-E76FC0EEDB6C}"/>
          </ac:grpSpMkLst>
        </pc:grpChg>
        <pc:grpChg chg="add mod">
          <ac:chgData name="BÜŞRA DEDEBAŞ" userId="83941863-1cfa-4f96-8d62-d1ffe0373d4c" providerId="ADAL" clId="{468B324F-F146-4DFA-A092-BF21E7D85251}" dt="2025-02-02T01:54:13.743" v="10490" actId="1076"/>
          <ac:grpSpMkLst>
            <pc:docMk/>
            <pc:sldMk cId="520597456" sldId="271"/>
            <ac:grpSpMk id="50" creationId="{8A1F7A6F-422E-7C2F-8809-72624B67725E}"/>
          </ac:grpSpMkLst>
        </pc:grpChg>
        <pc:grpChg chg="add mod">
          <ac:chgData name="BÜŞRA DEDEBAŞ" userId="83941863-1cfa-4f96-8d62-d1ffe0373d4c" providerId="ADAL" clId="{468B324F-F146-4DFA-A092-BF21E7D85251}" dt="2025-02-02T01:53:38.881" v="10486" actId="1076"/>
          <ac:grpSpMkLst>
            <pc:docMk/>
            <pc:sldMk cId="520597456" sldId="271"/>
            <ac:grpSpMk id="53" creationId="{C29AF897-221C-B0E5-7335-C44E24F666CC}"/>
          </ac:grpSpMkLst>
        </pc:grpChg>
      </pc:sldChg>
      <pc:sldChg chg="addSp delSp modSp add mod">
        <pc:chgData name="BÜŞRA DEDEBAŞ" userId="83941863-1cfa-4f96-8d62-d1ffe0373d4c" providerId="ADAL" clId="{468B324F-F146-4DFA-A092-BF21E7D85251}" dt="2025-02-02T03:22:35.565" v="15466" actId="1035"/>
        <pc:sldMkLst>
          <pc:docMk/>
          <pc:sldMk cId="3185301279" sldId="272"/>
        </pc:sldMkLst>
        <pc:spChg chg="mod">
          <ac:chgData name="BÜŞRA DEDEBAŞ" userId="83941863-1cfa-4f96-8d62-d1ffe0373d4c" providerId="ADAL" clId="{468B324F-F146-4DFA-A092-BF21E7D85251}" dt="2025-02-02T03:22:35.565" v="15466" actId="1035"/>
          <ac:spMkLst>
            <pc:docMk/>
            <pc:sldMk cId="3185301279" sldId="272"/>
            <ac:spMk id="2" creationId="{5FCDE041-B475-A59A-0B22-E91CBCF6FCB3}"/>
          </ac:spMkLst>
        </pc:spChg>
        <pc:spChg chg="add mod">
          <ac:chgData name="BÜŞRA DEDEBAŞ" userId="83941863-1cfa-4f96-8d62-d1ffe0373d4c" providerId="ADAL" clId="{468B324F-F146-4DFA-A092-BF21E7D85251}" dt="2025-02-02T02:02:35.155" v="10555" actId="11529"/>
          <ac:spMkLst>
            <pc:docMk/>
            <pc:sldMk cId="3185301279" sldId="272"/>
            <ac:spMk id="6" creationId="{322060E3-A47B-AA41-C955-2908C4BCCD1B}"/>
          </ac:spMkLst>
        </pc:spChg>
        <pc:graphicFrameChg chg="add del mod modGraphic">
          <ac:chgData name="BÜŞRA DEDEBAŞ" userId="83941863-1cfa-4f96-8d62-d1ffe0373d4c" providerId="ADAL" clId="{468B324F-F146-4DFA-A092-BF21E7D85251}" dt="2025-02-02T02:02:53.411" v="10556" actId="478"/>
          <ac:graphicFrameMkLst>
            <pc:docMk/>
            <pc:sldMk cId="3185301279" sldId="272"/>
            <ac:graphicFrameMk id="5" creationId="{E627A715-021C-4CB2-5DEB-7A7968471623}"/>
          </ac:graphicFrameMkLst>
        </pc:graphicFrameChg>
        <pc:graphicFrameChg chg="add mod modGraphic">
          <ac:chgData name="BÜŞRA DEDEBAŞ" userId="83941863-1cfa-4f96-8d62-d1ffe0373d4c" providerId="ADAL" clId="{468B324F-F146-4DFA-A092-BF21E7D85251}" dt="2025-02-02T02:44:16.283" v="12523"/>
          <ac:graphicFrameMkLst>
            <pc:docMk/>
            <pc:sldMk cId="3185301279" sldId="272"/>
            <ac:graphicFrameMk id="7" creationId="{E5B12127-5D3A-0F07-1140-ADC6C0D21D60}"/>
          </ac:graphicFrameMkLst>
        </pc:graphicFrameChg>
      </pc:sldChg>
      <pc:sldChg chg="add del">
        <pc:chgData name="BÜŞRA DEDEBAŞ" userId="83941863-1cfa-4f96-8d62-d1ffe0373d4c" providerId="ADAL" clId="{468B324F-F146-4DFA-A092-BF21E7D85251}" dt="2025-02-02T01:57:17.012" v="10499"/>
        <pc:sldMkLst>
          <pc:docMk/>
          <pc:sldMk cId="2148262644" sldId="273"/>
        </pc:sldMkLst>
      </pc:sldChg>
      <pc:sldChg chg="addSp modSp add mod">
        <pc:chgData name="BÜŞRA DEDEBAŞ" userId="83941863-1cfa-4f96-8d62-d1ffe0373d4c" providerId="ADAL" clId="{468B324F-F146-4DFA-A092-BF21E7D85251}" dt="2025-02-02T03:22:23.288" v="15461" actId="1035"/>
        <pc:sldMkLst>
          <pc:docMk/>
          <pc:sldMk cId="3644511264" sldId="273"/>
        </pc:sldMkLst>
        <pc:spChg chg="mod">
          <ac:chgData name="BÜŞRA DEDEBAŞ" userId="83941863-1cfa-4f96-8d62-d1ffe0373d4c" providerId="ADAL" clId="{468B324F-F146-4DFA-A092-BF21E7D85251}" dt="2025-02-02T03:22:23.288" v="15461" actId="1035"/>
          <ac:spMkLst>
            <pc:docMk/>
            <pc:sldMk cId="3644511264" sldId="273"/>
            <ac:spMk id="2" creationId="{20B8BA00-D2F3-F648-AFF9-CB31E0CB61FC}"/>
          </ac:spMkLst>
        </pc:spChg>
        <pc:spChg chg="add mod">
          <ac:chgData name="BÜŞRA DEDEBAŞ" userId="83941863-1cfa-4f96-8d62-d1ffe0373d4c" providerId="ADAL" clId="{468B324F-F146-4DFA-A092-BF21E7D85251}" dt="2025-02-02T02:51:12.003" v="13225" actId="1076"/>
          <ac:spMkLst>
            <pc:docMk/>
            <pc:sldMk cId="3644511264" sldId="273"/>
            <ac:spMk id="5" creationId="{8BAD7C1C-E3D2-451E-BF23-19E9FFB417A5}"/>
          </ac:spMkLst>
        </pc:spChg>
      </pc:sldChg>
      <pc:sldChg chg="addSp modSp add mod">
        <pc:chgData name="BÜŞRA DEDEBAŞ" userId="83941863-1cfa-4f96-8d62-d1ffe0373d4c" providerId="ADAL" clId="{468B324F-F146-4DFA-A092-BF21E7D85251}" dt="2025-02-02T03:22:04.277" v="15455" actId="1035"/>
        <pc:sldMkLst>
          <pc:docMk/>
          <pc:sldMk cId="343687737" sldId="274"/>
        </pc:sldMkLst>
        <pc:spChg chg="mod">
          <ac:chgData name="BÜŞRA DEDEBAŞ" userId="83941863-1cfa-4f96-8d62-d1ffe0373d4c" providerId="ADAL" clId="{468B324F-F146-4DFA-A092-BF21E7D85251}" dt="2025-02-02T03:22:04.277" v="15455" actId="1035"/>
          <ac:spMkLst>
            <pc:docMk/>
            <pc:sldMk cId="343687737" sldId="274"/>
            <ac:spMk id="2" creationId="{33F809D2-C6D9-2DE3-1619-41FD3DE09BF7}"/>
          </ac:spMkLst>
        </pc:spChg>
        <pc:spChg chg="add mod">
          <ac:chgData name="BÜŞRA DEDEBAŞ" userId="83941863-1cfa-4f96-8d62-d1ffe0373d4c" providerId="ADAL" clId="{468B324F-F146-4DFA-A092-BF21E7D85251}" dt="2025-02-02T03:21:46.041" v="15452" actId="1076"/>
          <ac:spMkLst>
            <pc:docMk/>
            <pc:sldMk cId="343687737" sldId="274"/>
            <ac:spMk id="5" creationId="{E1804B77-B117-52DE-A1D3-8CDB459C8A8A}"/>
          </ac:spMkLst>
        </pc:spChg>
      </pc:sldChg>
      <pc:sldChg chg="addSp delSp modSp add del mod">
        <pc:chgData name="BÜŞRA DEDEBAŞ" userId="83941863-1cfa-4f96-8d62-d1ffe0373d4c" providerId="ADAL" clId="{468B324F-F146-4DFA-A092-BF21E7D85251}" dt="2025-02-02T03:59:48.868" v="18450" actId="2696"/>
        <pc:sldMkLst>
          <pc:docMk/>
          <pc:sldMk cId="4174513961" sldId="275"/>
        </pc:sldMkLst>
        <pc:spChg chg="add mod">
          <ac:chgData name="BÜŞRA DEDEBAŞ" userId="83941863-1cfa-4f96-8d62-d1ffe0373d4c" providerId="ADAL" clId="{468B324F-F146-4DFA-A092-BF21E7D85251}" dt="2025-02-02T03:50:23.414" v="17320" actId="1076"/>
          <ac:spMkLst>
            <pc:docMk/>
            <pc:sldMk cId="4174513961" sldId="275"/>
            <ac:spMk id="3" creationId="{0BC57F10-8B46-E6B3-2FE8-DC251663B6D2}"/>
          </ac:spMkLst>
        </pc:spChg>
        <pc:spChg chg="del mod">
          <ac:chgData name="BÜŞRA DEDEBAŞ" userId="83941863-1cfa-4f96-8d62-d1ffe0373d4c" providerId="ADAL" clId="{468B324F-F146-4DFA-A092-BF21E7D85251}" dt="2025-02-02T03:49:10.189" v="17304"/>
          <ac:spMkLst>
            <pc:docMk/>
            <pc:sldMk cId="4174513961" sldId="275"/>
            <ac:spMk id="4" creationId="{A79AE193-BFFF-6F06-C840-F9E57A49A628}"/>
          </ac:spMkLst>
        </pc:spChg>
        <pc:spChg chg="mod">
          <ac:chgData name="BÜŞRA DEDEBAŞ" userId="83941863-1cfa-4f96-8d62-d1ffe0373d4c" providerId="ADAL" clId="{468B324F-F146-4DFA-A092-BF21E7D85251}" dt="2025-02-02T03:49:55.619" v="17314" actId="1076"/>
          <ac:spMkLst>
            <pc:docMk/>
            <pc:sldMk cId="4174513961" sldId="275"/>
            <ac:spMk id="5" creationId="{A5575238-3A58-BACF-716B-DAEFE1CE07FF}"/>
          </ac:spMkLst>
        </pc:spChg>
        <pc:spChg chg="add mod">
          <ac:chgData name="BÜŞRA DEDEBAŞ" userId="83941863-1cfa-4f96-8d62-d1ffe0373d4c" providerId="ADAL" clId="{468B324F-F146-4DFA-A092-BF21E7D85251}" dt="2025-02-02T03:59:16.321" v="18449" actId="20577"/>
          <ac:spMkLst>
            <pc:docMk/>
            <pc:sldMk cId="4174513961" sldId="275"/>
            <ac:spMk id="6" creationId="{12C879C5-AC0F-F6D2-AD06-90BFC3DFB829}"/>
          </ac:spMkLst>
        </pc:spChg>
      </pc:sldChg>
      <pc:sldChg chg="modSp mod modShow">
        <pc:chgData name="BÜŞRA DEDEBAŞ" userId="83941863-1cfa-4f96-8d62-d1ffe0373d4c" providerId="ADAL" clId="{468B324F-F146-4DFA-A092-BF21E7D85251}" dt="2025-02-02T04:16:50.014" v="19022" actId="1038"/>
        <pc:sldMkLst>
          <pc:docMk/>
          <pc:sldMk cId="1110844150" sldId="276"/>
        </pc:sldMkLst>
        <pc:spChg chg="mod">
          <ac:chgData name="BÜŞRA DEDEBAŞ" userId="83941863-1cfa-4f96-8d62-d1ffe0373d4c" providerId="ADAL" clId="{468B324F-F146-4DFA-A092-BF21E7D85251}" dt="2025-02-02T04:16:44.385" v="19016" actId="1076"/>
          <ac:spMkLst>
            <pc:docMk/>
            <pc:sldMk cId="1110844150" sldId="276"/>
            <ac:spMk id="3" creationId="{0BC57F10-8B46-E6B3-2FE8-DC251663B6D2}"/>
          </ac:spMkLst>
        </pc:spChg>
        <pc:spChg chg="mod">
          <ac:chgData name="BÜŞRA DEDEBAŞ" userId="83941863-1cfa-4f96-8d62-d1ffe0373d4c" providerId="ADAL" clId="{468B324F-F146-4DFA-A092-BF21E7D85251}" dt="2025-02-02T04:16:50.014" v="19022" actId="1038"/>
          <ac:spMkLst>
            <pc:docMk/>
            <pc:sldMk cId="1110844150" sldId="276"/>
            <ac:spMk id="6" creationId="{12C879C5-AC0F-F6D2-AD06-90BFC3DFB829}"/>
          </ac:spMkLst>
        </pc:spChg>
      </pc:sldChg>
      <pc:sldChg chg="new add del">
        <pc:chgData name="BÜŞRA DEDEBAŞ" userId="83941863-1cfa-4f96-8d62-d1ffe0373d4c" providerId="ADAL" clId="{468B324F-F146-4DFA-A092-BF21E7D85251}" dt="2025-02-02T03:56:24.795" v="18035" actId="680"/>
        <pc:sldMkLst>
          <pc:docMk/>
          <pc:sldMk cId="1615519104" sldId="276"/>
        </pc:sldMkLst>
      </pc:sldChg>
      <pc:sldChg chg="addSp delSp modSp new mod">
        <pc:chgData name="BÜŞRA DEDEBAŞ" userId="83941863-1cfa-4f96-8d62-d1ffe0373d4c" providerId="ADAL" clId="{468B324F-F146-4DFA-A092-BF21E7D85251}" dt="2025-02-02T04:12:19.374" v="18981" actId="478"/>
        <pc:sldMkLst>
          <pc:docMk/>
          <pc:sldMk cId="1856456958" sldId="277"/>
        </pc:sldMkLst>
        <pc:spChg chg="add mod">
          <ac:chgData name="BÜŞRA DEDEBAŞ" userId="83941863-1cfa-4f96-8d62-d1ffe0373d4c" providerId="ADAL" clId="{468B324F-F146-4DFA-A092-BF21E7D85251}" dt="2025-02-02T04:08:45.131" v="18885"/>
          <ac:spMkLst>
            <pc:docMk/>
            <pc:sldMk cId="1856456958" sldId="277"/>
            <ac:spMk id="2" creationId="{A3DDF1AC-061A-22E8-90D0-E59ECB4079FA}"/>
          </ac:spMkLst>
        </pc:spChg>
        <pc:spChg chg="add mod">
          <ac:chgData name="BÜŞRA DEDEBAŞ" userId="83941863-1cfa-4f96-8d62-d1ffe0373d4c" providerId="ADAL" clId="{468B324F-F146-4DFA-A092-BF21E7D85251}" dt="2025-02-02T04:09:00.910" v="18886"/>
          <ac:spMkLst>
            <pc:docMk/>
            <pc:sldMk cId="1856456958" sldId="277"/>
            <ac:spMk id="3" creationId="{CA4FE7C1-EB4A-FE8B-A9A9-03853B56EBE4}"/>
          </ac:spMkLst>
        </pc:spChg>
        <pc:spChg chg="add mod">
          <ac:chgData name="BÜŞRA DEDEBAŞ" userId="83941863-1cfa-4f96-8d62-d1ffe0373d4c" providerId="ADAL" clId="{468B324F-F146-4DFA-A092-BF21E7D85251}" dt="2025-02-02T04:09:12.574" v="18889" actId="1076"/>
          <ac:spMkLst>
            <pc:docMk/>
            <pc:sldMk cId="1856456958" sldId="277"/>
            <ac:spMk id="4" creationId="{1A0639CE-EB66-31D3-647C-DAA107193A47}"/>
          </ac:spMkLst>
        </pc:spChg>
        <pc:spChg chg="mod">
          <ac:chgData name="BÜŞRA DEDEBAŞ" userId="83941863-1cfa-4f96-8d62-d1ffe0373d4c" providerId="ADAL" clId="{468B324F-F146-4DFA-A092-BF21E7D85251}" dt="2025-02-02T04:09:54.707" v="18890"/>
          <ac:spMkLst>
            <pc:docMk/>
            <pc:sldMk cId="1856456958" sldId="277"/>
            <ac:spMk id="6" creationId="{AB704A2C-C367-7B26-7FD0-7598CA47B6F8}"/>
          </ac:spMkLst>
        </pc:spChg>
        <pc:spChg chg="mod">
          <ac:chgData name="BÜŞRA DEDEBAŞ" userId="83941863-1cfa-4f96-8d62-d1ffe0373d4c" providerId="ADAL" clId="{468B324F-F146-4DFA-A092-BF21E7D85251}" dt="2025-02-02T04:09:54.707" v="18890"/>
          <ac:spMkLst>
            <pc:docMk/>
            <pc:sldMk cId="1856456958" sldId="277"/>
            <ac:spMk id="7" creationId="{E6213344-F8BF-E063-EAB9-095CF7C9D817}"/>
          </ac:spMkLst>
        </pc:spChg>
        <pc:spChg chg="add del mod">
          <ac:chgData name="BÜŞRA DEDEBAŞ" userId="83941863-1cfa-4f96-8d62-d1ffe0373d4c" providerId="ADAL" clId="{468B324F-F146-4DFA-A092-BF21E7D85251}" dt="2025-02-02T04:12:19.374" v="18981" actId="478"/>
          <ac:spMkLst>
            <pc:docMk/>
            <pc:sldMk cId="1856456958" sldId="277"/>
            <ac:spMk id="8" creationId="{DE9361BF-8D48-8D70-8D35-39905886097F}"/>
          </ac:spMkLst>
        </pc:spChg>
        <pc:grpChg chg="add mod">
          <ac:chgData name="BÜŞRA DEDEBAŞ" userId="83941863-1cfa-4f96-8d62-d1ffe0373d4c" providerId="ADAL" clId="{468B324F-F146-4DFA-A092-BF21E7D85251}" dt="2025-02-02T04:12:05.287" v="18977" actId="14100"/>
          <ac:grpSpMkLst>
            <pc:docMk/>
            <pc:sldMk cId="1856456958" sldId="277"/>
            <ac:grpSpMk id="5" creationId="{90298E80-52BF-27A7-BBCC-FD5506FDA890}"/>
          </ac:grpSpMkLst>
        </pc:grpChg>
      </pc:sldChg>
    </pc:docChg>
  </pc:docChgLst>
  <pc:docChgLst>
    <pc:chgData name="BÜŞRA DEDEBAŞ" userId="83941863-1cfa-4f96-8d62-d1ffe0373d4c" providerId="ADAL" clId="{19D79777-EC7C-42CE-B26D-EA1691DB4A0B}"/>
    <pc:docChg chg="undo custSel delSld modSld modMainMaster">
      <pc:chgData name="BÜŞRA DEDEBAŞ" userId="83941863-1cfa-4f96-8d62-d1ffe0373d4c" providerId="ADAL" clId="{19D79777-EC7C-42CE-B26D-EA1691DB4A0B}" dt="2025-02-01T16:30:57.363" v="273" actId="2711"/>
      <pc:docMkLst>
        <pc:docMk/>
      </pc:docMkLst>
      <pc:sldChg chg="addSp delSp modSp mod setBg">
        <pc:chgData name="BÜŞRA DEDEBAŞ" userId="83941863-1cfa-4f96-8d62-d1ffe0373d4c" providerId="ADAL" clId="{19D79777-EC7C-42CE-B26D-EA1691DB4A0B}" dt="2025-02-01T16:30:57.363" v="273" actId="2711"/>
        <pc:sldMkLst>
          <pc:docMk/>
          <pc:sldMk cId="0" sldId="257"/>
        </pc:sldMkLst>
        <pc:spChg chg="mod">
          <ac:chgData name="BÜŞRA DEDEBAŞ" userId="83941863-1cfa-4f96-8d62-d1ffe0373d4c" providerId="ADAL" clId="{19D79777-EC7C-42CE-B26D-EA1691DB4A0B}" dt="2025-02-01T16:25:28.373" v="10" actId="164"/>
          <ac:spMkLst>
            <pc:docMk/>
            <pc:sldMk cId="0" sldId="257"/>
            <ac:spMk id="2" creationId="{00000000-0000-0000-0000-000000000000}"/>
          </ac:spMkLst>
        </pc:spChg>
        <pc:spChg chg="mod">
          <ac:chgData name="BÜŞRA DEDEBAŞ" userId="83941863-1cfa-4f96-8d62-d1ffe0373d4c" providerId="ADAL" clId="{19D79777-EC7C-42CE-B26D-EA1691DB4A0B}" dt="2025-02-01T16:25:28.373" v="10" actId="164"/>
          <ac:spMkLst>
            <pc:docMk/>
            <pc:sldMk cId="0" sldId="257"/>
            <ac:spMk id="3" creationId="{00000000-0000-0000-0000-000000000000}"/>
          </ac:spMkLst>
        </pc:spChg>
        <pc:spChg chg="del">
          <ac:chgData name="BÜŞRA DEDEBAŞ" userId="83941863-1cfa-4f96-8d62-d1ffe0373d4c" providerId="ADAL" clId="{19D79777-EC7C-42CE-B26D-EA1691DB4A0B}" dt="2025-02-01T16:24:57.933" v="0" actId="478"/>
          <ac:spMkLst>
            <pc:docMk/>
            <pc:sldMk cId="0" sldId="257"/>
            <ac:spMk id="4" creationId="{00000000-0000-0000-0000-000000000000}"/>
          </ac:spMkLst>
        </pc:spChg>
        <pc:spChg chg="del mod">
          <ac:chgData name="BÜŞRA DEDEBAŞ" userId="83941863-1cfa-4f96-8d62-d1ffe0373d4c" providerId="ADAL" clId="{19D79777-EC7C-42CE-B26D-EA1691DB4A0B}" dt="2025-02-01T16:25:00.371" v="2" actId="478"/>
          <ac:spMkLst>
            <pc:docMk/>
            <pc:sldMk cId="0" sldId="257"/>
            <ac:spMk id="5" creationId="{00000000-0000-0000-0000-000000000000}"/>
          </ac:spMkLst>
        </pc:spChg>
        <pc:grpChg chg="add del mod">
          <ac:chgData name="BÜŞRA DEDEBAŞ" userId="83941863-1cfa-4f96-8d62-d1ffe0373d4c" providerId="ADAL" clId="{19D79777-EC7C-42CE-B26D-EA1691DB4A0B}" dt="2025-02-01T16:25:54.531" v="11" actId="478"/>
          <ac:grpSpMkLst>
            <pc:docMk/>
            <pc:sldMk cId="0" sldId="257"/>
            <ac:grpSpMk id="6" creationId="{85EC24D2-B50D-F244-4153-EF9199B6B51F}"/>
          </ac:grpSpMkLst>
        </pc:grpChg>
        <pc:graphicFrameChg chg="add mod modGraphic">
          <ac:chgData name="BÜŞRA DEDEBAŞ" userId="83941863-1cfa-4f96-8d62-d1ffe0373d4c" providerId="ADAL" clId="{19D79777-EC7C-42CE-B26D-EA1691DB4A0B}" dt="2025-02-01T16:30:57.363" v="273" actId="2711"/>
          <ac:graphicFrameMkLst>
            <pc:docMk/>
            <pc:sldMk cId="0" sldId="257"/>
            <ac:graphicFrameMk id="7" creationId="{CC04AE6C-3148-7EDB-A9D7-639648A39B88}"/>
          </ac:graphicFrameMkLst>
        </pc:graphicFrameChg>
      </pc:sldChg>
      <pc:sldChg chg="addSp delSp modSp mod">
        <pc:chgData name="BÜŞRA DEDEBAŞ" userId="83941863-1cfa-4f96-8d62-d1ffe0373d4c" providerId="ADAL" clId="{19D79777-EC7C-42CE-B26D-EA1691DB4A0B}" dt="2025-02-01T16:25:55.719" v="12" actId="478"/>
        <pc:sldMkLst>
          <pc:docMk/>
          <pc:sldMk cId="0" sldId="258"/>
        </pc:sldMkLst>
        <pc:spChg chg="add del">
          <ac:chgData name="BÜŞRA DEDEBAŞ" userId="83941863-1cfa-4f96-8d62-d1ffe0373d4c" providerId="ADAL" clId="{19D79777-EC7C-42CE-B26D-EA1691DB4A0B}" dt="2025-02-01T16:25:55.719" v="12" actId="478"/>
          <ac:spMkLst>
            <pc:docMk/>
            <pc:sldMk cId="0" sldId="258"/>
            <ac:spMk id="2" creationId="{00000000-0000-0000-0000-000000000000}"/>
          </ac:spMkLst>
        </pc:spChg>
        <pc:spChg chg="del mod">
          <ac:chgData name="BÜŞRA DEDEBAŞ" userId="83941863-1cfa-4f96-8d62-d1ffe0373d4c" providerId="ADAL" clId="{19D79777-EC7C-42CE-B26D-EA1691DB4A0B}" dt="2025-02-01T16:25:15.698" v="6" actId="478"/>
          <ac:spMkLst>
            <pc:docMk/>
            <pc:sldMk cId="0" sldId="258"/>
            <ac:spMk id="4" creationId="{00000000-0000-0000-0000-000000000000}"/>
          </ac:spMkLst>
        </pc:spChg>
        <pc:spChg chg="del">
          <ac:chgData name="BÜŞRA DEDEBAŞ" userId="83941863-1cfa-4f96-8d62-d1ffe0373d4c" providerId="ADAL" clId="{19D79777-EC7C-42CE-B26D-EA1691DB4A0B}" dt="2025-02-01T16:25:18.604" v="7" actId="478"/>
          <ac:spMkLst>
            <pc:docMk/>
            <pc:sldMk cId="0" sldId="258"/>
            <ac:spMk id="5" creationId="{00000000-0000-0000-0000-000000000000}"/>
          </ac:spMkLst>
        </pc:spChg>
      </pc:sldChg>
      <pc:sldChg chg="delSp del mod">
        <pc:chgData name="BÜŞRA DEDEBAŞ" userId="83941863-1cfa-4f96-8d62-d1ffe0373d4c" providerId="ADAL" clId="{19D79777-EC7C-42CE-B26D-EA1691DB4A0B}" dt="2025-02-01T16:26:01.024" v="14" actId="2696"/>
        <pc:sldMkLst>
          <pc:docMk/>
          <pc:sldMk cId="0" sldId="259"/>
        </pc:sldMkLst>
        <pc:spChg chg="del">
          <ac:chgData name="BÜŞRA DEDEBAŞ" userId="83941863-1cfa-4f96-8d62-d1ffe0373d4c" providerId="ADAL" clId="{19D79777-EC7C-42CE-B26D-EA1691DB4A0B}" dt="2025-02-01T16:25:57.033" v="13" actId="478"/>
          <ac:spMkLst>
            <pc:docMk/>
            <pc:sldMk cId="0" sldId="259"/>
            <ac:spMk id="8" creationId="{00000000-0000-0000-0000-000000000000}"/>
          </ac:spMkLst>
        </pc:spChg>
      </pc:sldChg>
      <pc:sldChg chg="del">
        <pc:chgData name="BÜŞRA DEDEBAŞ" userId="83941863-1cfa-4f96-8d62-d1ffe0373d4c" providerId="ADAL" clId="{19D79777-EC7C-42CE-B26D-EA1691DB4A0B}" dt="2025-02-01T16:26:01.024" v="14" actId="2696"/>
        <pc:sldMkLst>
          <pc:docMk/>
          <pc:sldMk cId="0" sldId="260"/>
        </pc:sldMkLst>
      </pc:sldChg>
      <pc:sldChg chg="del">
        <pc:chgData name="BÜŞRA DEDEBAŞ" userId="83941863-1cfa-4f96-8d62-d1ffe0373d4c" providerId="ADAL" clId="{19D79777-EC7C-42CE-B26D-EA1691DB4A0B}" dt="2025-02-01T16:26:01.024" v="14" actId="2696"/>
        <pc:sldMkLst>
          <pc:docMk/>
          <pc:sldMk cId="0" sldId="261"/>
        </pc:sldMkLst>
      </pc:sldChg>
      <pc:sldMasterChg chg="setBg modSldLayout">
        <pc:chgData name="BÜŞRA DEDEBAŞ" userId="83941863-1cfa-4f96-8d62-d1ffe0373d4c" providerId="ADAL" clId="{19D79777-EC7C-42CE-B26D-EA1691DB4A0B}" dt="2025-02-01T16:26:37.390" v="18"/>
        <pc:sldMasterMkLst>
          <pc:docMk/>
          <pc:sldMasterMk cId="0" sldId="2147483648"/>
        </pc:sldMasterMkLst>
        <pc:sldLayoutChg chg="setBg">
          <pc:chgData name="BÜŞRA DEDEBAŞ" userId="83941863-1cfa-4f96-8d62-d1ffe0373d4c" providerId="ADAL" clId="{19D79777-EC7C-42CE-B26D-EA1691DB4A0B}" dt="2025-02-01T16:26:37.390" v="18"/>
          <pc:sldLayoutMkLst>
            <pc:docMk/>
            <pc:sldMasterMk cId="0" sldId="2147483648"/>
            <pc:sldLayoutMk cId="0" sldId="2147483649"/>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0"/>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1"/>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2"/>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3"/>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4"/>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5"/>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6"/>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7"/>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8"/>
          </pc:sldLayoutMkLst>
        </pc:sldLayoutChg>
        <pc:sldLayoutChg chg="setBg">
          <pc:chgData name="BÜŞRA DEDEBAŞ" userId="83941863-1cfa-4f96-8d62-d1ffe0373d4c" providerId="ADAL" clId="{19D79777-EC7C-42CE-B26D-EA1691DB4A0B}" dt="2025-02-01T16:26:37.390" v="18"/>
          <pc:sldLayoutMkLst>
            <pc:docMk/>
            <pc:sldMasterMk cId="0" sldId="2147483648"/>
            <pc:sldLayoutMk cId="0"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0F252-5910-417E-8798-77257E4F750F}" type="doc">
      <dgm:prSet loTypeId="urn:microsoft.com/office/officeart/2005/8/layout/hList1" loCatId="list" qsTypeId="urn:microsoft.com/office/officeart/2005/8/quickstyle/3d4" qsCatId="3D" csTypeId="urn:microsoft.com/office/officeart/2005/8/colors/accent4_2" csCatId="accent4" phldr="1"/>
      <dgm:spPr/>
      <dgm:t>
        <a:bodyPr/>
        <a:lstStyle/>
        <a:p>
          <a:endParaRPr lang="en-US"/>
        </a:p>
      </dgm:t>
    </dgm:pt>
    <dgm:pt modelId="{B35CC54D-3F95-4619-B806-00D46214922E}">
      <dgm:prSet phldrT="[Text]" custT="1"/>
      <dgm:spPr/>
      <dgm:t>
        <a:bodyPr/>
        <a:lstStyle/>
        <a:p>
          <a:r>
            <a:rPr lang="tr-TR" sz="2800" b="1" dirty="0">
              <a:solidFill>
                <a:schemeClr val="bg1"/>
              </a:solidFill>
              <a:latin typeface="Aptos" panose="020B0004020202020204" pitchFamily="34" charset="0"/>
            </a:rPr>
            <a:t>AMAÇ</a:t>
          </a:r>
          <a:endParaRPr lang="en-US" sz="2800" dirty="0">
            <a:solidFill>
              <a:schemeClr val="bg1"/>
            </a:solidFill>
            <a:latin typeface="Aptos" panose="020B0004020202020204" pitchFamily="34" charset="0"/>
          </a:endParaRPr>
        </a:p>
      </dgm:t>
    </dgm:pt>
    <dgm:pt modelId="{6042480F-2DE7-42F5-8E3E-BDB164515D58}" type="parTrans" cxnId="{80441DDA-0240-4A3A-A78C-90B4020CFA59}">
      <dgm:prSet/>
      <dgm:spPr/>
      <dgm:t>
        <a:bodyPr/>
        <a:lstStyle/>
        <a:p>
          <a:endParaRPr lang="en-US">
            <a:latin typeface="Aptos" panose="020B0004020202020204" pitchFamily="34" charset="0"/>
          </a:endParaRPr>
        </a:p>
      </dgm:t>
    </dgm:pt>
    <dgm:pt modelId="{F22771E4-F6F5-4A0C-831D-FF813DAFD476}" type="sibTrans" cxnId="{80441DDA-0240-4A3A-A78C-90B4020CFA59}">
      <dgm:prSet/>
      <dgm:spPr/>
      <dgm:t>
        <a:bodyPr/>
        <a:lstStyle/>
        <a:p>
          <a:endParaRPr lang="en-US">
            <a:latin typeface="Aptos" panose="020B0004020202020204" pitchFamily="34" charset="0"/>
          </a:endParaRPr>
        </a:p>
      </dgm:t>
    </dgm:pt>
    <dgm:pt modelId="{234A1CF4-A120-4A72-81B2-D66454CE7E2D}">
      <dgm:prSet phldrT="[Tex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AIQ; fuarlar, tema parkları ve atraksiyon merkezlerinde uzun bekleme sürelerini yapay zeka destekli etkileşimli bir deneye dönüştürmek için geliştirilmiştir.</a:t>
          </a:r>
          <a:endParaRPr lang="en-US" sz="2400" dirty="0">
            <a:solidFill>
              <a:srgbClr val="002060"/>
            </a:solidFill>
            <a:latin typeface="Aptos" panose="020B0004020202020204" pitchFamily="34" charset="0"/>
          </a:endParaRPr>
        </a:p>
      </dgm:t>
    </dgm:pt>
    <dgm:pt modelId="{A0CA3660-7F0F-478A-8C1D-35D5E8BDB070}" type="parTrans" cxnId="{78CB8B7C-344D-4A66-92D3-2B5D7B8609D1}">
      <dgm:prSet/>
      <dgm:spPr/>
      <dgm:t>
        <a:bodyPr/>
        <a:lstStyle/>
        <a:p>
          <a:endParaRPr lang="en-US">
            <a:latin typeface="Aptos" panose="020B0004020202020204" pitchFamily="34" charset="0"/>
          </a:endParaRPr>
        </a:p>
      </dgm:t>
    </dgm:pt>
    <dgm:pt modelId="{D91C1C53-5D4D-45FF-9F47-04C3CAE768EF}" type="sibTrans" cxnId="{78CB8B7C-344D-4A66-92D3-2B5D7B8609D1}">
      <dgm:prSet/>
      <dgm:spPr/>
      <dgm:t>
        <a:bodyPr/>
        <a:lstStyle/>
        <a:p>
          <a:endParaRPr lang="en-US">
            <a:latin typeface="Aptos" panose="020B0004020202020204" pitchFamily="34" charset="0"/>
          </a:endParaRPr>
        </a:p>
      </dgm:t>
    </dgm:pt>
    <dgm:pt modelId="{84A00F94-49B6-43FA-A92D-DEF4F5A96060}">
      <dgm:prSet phldrT="[Text]" custT="1"/>
      <dgm:spPr/>
      <dgm:t>
        <a:bodyPr/>
        <a:lstStyle/>
        <a:p>
          <a:r>
            <a:rPr lang="tr-TR" sz="2800" b="1" dirty="0">
              <a:solidFill>
                <a:schemeClr val="bg1"/>
              </a:solidFill>
              <a:latin typeface="Aptos" panose="020B0004020202020204" pitchFamily="34" charset="0"/>
            </a:rPr>
            <a:t>KAPSAM</a:t>
          </a:r>
          <a:endParaRPr lang="en-US" sz="2800" dirty="0">
            <a:solidFill>
              <a:schemeClr val="bg1"/>
            </a:solidFill>
            <a:latin typeface="Aptos" panose="020B0004020202020204" pitchFamily="34" charset="0"/>
          </a:endParaRPr>
        </a:p>
      </dgm:t>
    </dgm:pt>
    <dgm:pt modelId="{92A75814-8163-4956-9BC8-58EDCDF1D43F}" type="parTrans" cxnId="{38EA1396-0714-4A1D-9511-912E6BC24274}">
      <dgm:prSet/>
      <dgm:spPr/>
      <dgm:t>
        <a:bodyPr/>
        <a:lstStyle/>
        <a:p>
          <a:endParaRPr lang="en-US">
            <a:latin typeface="Aptos" panose="020B0004020202020204" pitchFamily="34" charset="0"/>
          </a:endParaRPr>
        </a:p>
      </dgm:t>
    </dgm:pt>
    <dgm:pt modelId="{74DF2272-4379-431D-B834-AF45D153F0B0}" type="sibTrans" cxnId="{38EA1396-0714-4A1D-9511-912E6BC24274}">
      <dgm:prSet/>
      <dgm:spPr/>
      <dgm:t>
        <a:bodyPr/>
        <a:lstStyle/>
        <a:p>
          <a:endParaRPr lang="en-US">
            <a:latin typeface="Aptos" panose="020B0004020202020204" pitchFamily="34" charset="0"/>
          </a:endParaRPr>
        </a:p>
      </dgm:t>
    </dgm:pt>
    <dgm:pt modelId="{38256B4E-2270-4B0B-88A7-51268EFB1A53}">
      <dgm:prSet phldrT="[Tex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AIQ, yapay zeka tabanlı yüz tanıma teknolojisiyle kişiselleştirilmiş görseller sunan bir fotoğraf kioskudur. </a:t>
          </a:r>
          <a:endParaRPr lang="en-US" sz="2400" dirty="0">
            <a:solidFill>
              <a:srgbClr val="002060"/>
            </a:solidFill>
            <a:latin typeface="Aptos" panose="020B0004020202020204" pitchFamily="34" charset="0"/>
          </a:endParaRPr>
        </a:p>
      </dgm:t>
    </dgm:pt>
    <dgm:pt modelId="{90722293-7868-4C6F-9D26-A236CA8EA642}" type="parTrans" cxnId="{318910B2-F6E4-443C-8B42-87EAED10F1AC}">
      <dgm:prSet/>
      <dgm:spPr/>
      <dgm:t>
        <a:bodyPr/>
        <a:lstStyle/>
        <a:p>
          <a:endParaRPr lang="en-US">
            <a:latin typeface="Aptos" panose="020B0004020202020204" pitchFamily="34" charset="0"/>
          </a:endParaRPr>
        </a:p>
      </dgm:t>
    </dgm:pt>
    <dgm:pt modelId="{B99A27E1-349A-4FCB-86C1-049BD71E9BBD}" type="sibTrans" cxnId="{318910B2-F6E4-443C-8B42-87EAED10F1AC}">
      <dgm:prSet/>
      <dgm:spPr/>
      <dgm:t>
        <a:bodyPr/>
        <a:lstStyle/>
        <a:p>
          <a:endParaRPr lang="en-US">
            <a:latin typeface="Aptos" panose="020B0004020202020204" pitchFamily="34" charset="0"/>
          </a:endParaRPr>
        </a:p>
      </dgm:t>
    </dgm:pt>
    <dgm:pt modelId="{ED468ABC-C778-47B3-AE80-E37ADD5982E0}">
      <dgm:prSe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Yapay zeka tabanlı görüntü işleme ve yüz tanıma teknolojileriyle kullanıcıya özel içerikler sunarak bekleme sürecini eğlenceli hale getirir. </a:t>
          </a:r>
          <a:endParaRPr lang="en-US" sz="2400" dirty="0">
            <a:solidFill>
              <a:srgbClr val="002060"/>
            </a:solidFill>
            <a:latin typeface="Aptos" panose="020B0004020202020204" pitchFamily="34" charset="0"/>
          </a:endParaRPr>
        </a:p>
      </dgm:t>
    </dgm:pt>
    <dgm:pt modelId="{09F87F79-45C8-49A6-9491-802FF39A69D4}" type="parTrans" cxnId="{C22490B3-E323-4EAB-A688-E619904E8B51}">
      <dgm:prSet/>
      <dgm:spPr/>
      <dgm:t>
        <a:bodyPr/>
        <a:lstStyle/>
        <a:p>
          <a:endParaRPr lang="en-US">
            <a:latin typeface="Aptos" panose="020B0004020202020204" pitchFamily="34" charset="0"/>
          </a:endParaRPr>
        </a:p>
      </dgm:t>
    </dgm:pt>
    <dgm:pt modelId="{DB0E8C13-1E3D-47D5-BDFD-1B05180997AF}" type="sibTrans" cxnId="{C22490B3-E323-4EAB-A688-E619904E8B51}">
      <dgm:prSet/>
      <dgm:spPr/>
      <dgm:t>
        <a:bodyPr/>
        <a:lstStyle/>
        <a:p>
          <a:endParaRPr lang="en-US">
            <a:latin typeface="Aptos" panose="020B0004020202020204" pitchFamily="34" charset="0"/>
          </a:endParaRPr>
        </a:p>
      </dgm:t>
    </dgm:pt>
    <dgm:pt modelId="{B0BDF293-DBE1-4678-B533-1FA6EA1DA342}">
      <dgm:prSet phldrT="[Text]" custT="1"/>
      <dgm:spPr/>
      <dgm:t>
        <a:bodyPr/>
        <a:lstStyle/>
        <a:p>
          <a:r>
            <a:rPr lang="tr-TR" sz="2800" b="1" dirty="0">
              <a:latin typeface="Aptos" panose="020B0004020202020204" pitchFamily="34" charset="0"/>
            </a:rPr>
            <a:t>PROBLEM</a:t>
          </a:r>
          <a:endParaRPr lang="en-US" sz="2800" b="1" dirty="0">
            <a:latin typeface="Aptos" panose="020B0004020202020204" pitchFamily="34" charset="0"/>
          </a:endParaRPr>
        </a:p>
      </dgm:t>
    </dgm:pt>
    <dgm:pt modelId="{F20F412C-52E3-4A86-BF4A-1ACE1BD2E07C}" type="parTrans" cxnId="{B5D14AB5-3616-49E2-B9AD-434A4FE4B36A}">
      <dgm:prSet/>
      <dgm:spPr/>
      <dgm:t>
        <a:bodyPr/>
        <a:lstStyle/>
        <a:p>
          <a:endParaRPr lang="en-US">
            <a:latin typeface="Aptos" panose="020B0004020202020204" pitchFamily="34" charset="0"/>
          </a:endParaRPr>
        </a:p>
      </dgm:t>
    </dgm:pt>
    <dgm:pt modelId="{9725E3D7-4C2C-4DD9-B194-597A3767DF65}" type="sibTrans" cxnId="{B5D14AB5-3616-49E2-B9AD-434A4FE4B36A}">
      <dgm:prSet/>
      <dgm:spPr/>
      <dgm:t>
        <a:bodyPr/>
        <a:lstStyle/>
        <a:p>
          <a:endParaRPr lang="en-US">
            <a:latin typeface="Aptos" panose="020B0004020202020204" pitchFamily="34" charset="0"/>
          </a:endParaRPr>
        </a:p>
      </dgm:t>
    </dgm:pt>
    <dgm:pt modelId="{4A3DA58E-59E3-4D72-8C64-3625D68B7B2A}">
      <dgm:prSet phldrT="[Text]" custT="1"/>
      <dgm:spPr/>
      <dgm:t>
        <a:bodyPr/>
        <a:lstStyle/>
        <a:p>
          <a:r>
            <a:rPr lang="tr-TR" sz="2800" b="1" dirty="0">
              <a:latin typeface="Aptos" panose="020B0004020202020204" pitchFamily="34" charset="0"/>
            </a:rPr>
            <a:t>YENİLİK</a:t>
          </a:r>
          <a:endParaRPr lang="en-US" sz="2800" b="1" dirty="0">
            <a:latin typeface="Aptos" panose="020B0004020202020204" pitchFamily="34" charset="0"/>
          </a:endParaRPr>
        </a:p>
      </dgm:t>
    </dgm:pt>
    <dgm:pt modelId="{99258C1D-B5AC-44EE-B928-464C76A28112}" type="parTrans" cxnId="{05F7FE6F-19B2-43A6-A1E0-F58F926D66DC}">
      <dgm:prSet/>
      <dgm:spPr/>
      <dgm:t>
        <a:bodyPr/>
        <a:lstStyle/>
        <a:p>
          <a:endParaRPr lang="en-US">
            <a:latin typeface="Aptos" panose="020B0004020202020204" pitchFamily="34" charset="0"/>
          </a:endParaRPr>
        </a:p>
      </dgm:t>
    </dgm:pt>
    <dgm:pt modelId="{5EEAC25B-275D-4386-8361-F91C9C8413DD}" type="sibTrans" cxnId="{05F7FE6F-19B2-43A6-A1E0-F58F926D66DC}">
      <dgm:prSet/>
      <dgm:spPr/>
      <dgm:t>
        <a:bodyPr/>
        <a:lstStyle/>
        <a:p>
          <a:endParaRPr lang="en-US">
            <a:latin typeface="Aptos" panose="020B0004020202020204" pitchFamily="34" charset="0"/>
          </a:endParaRPr>
        </a:p>
      </dgm:t>
    </dgm:pt>
    <dgm:pt modelId="{80372314-A825-4D8C-B2C2-05348DB24CCC}">
      <dgm:prSe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DOF </a:t>
          </a:r>
          <a:r>
            <a:rPr lang="tr-TR" sz="2400" dirty="0" err="1">
              <a:solidFill>
                <a:srgbClr val="002060"/>
              </a:solidFill>
              <a:latin typeface="Aptos" panose="020B0004020202020204" pitchFamily="34" charset="0"/>
            </a:rPr>
            <a:t>Robotics</a:t>
          </a:r>
          <a:r>
            <a:rPr lang="tr-TR" sz="2400" dirty="0">
              <a:solidFill>
                <a:srgbClr val="002060"/>
              </a:solidFill>
              <a:latin typeface="Aptos" panose="020B0004020202020204" pitchFamily="34" charset="0"/>
            </a:rPr>
            <a:t>, katıldığı fuarlara eğlence simülatörü götürdüğünde deneyimlemek isteyen kişi sayısının fazlalığı sebebiyle uzun kuyruklar oluşuyordu. Burada bekleyen ziyaretçi deneyimini iyileştirmek, memnuniyeti arttırmak gerekliydi.</a:t>
          </a:r>
          <a:endParaRPr lang="en-US" sz="2400" dirty="0">
            <a:solidFill>
              <a:srgbClr val="002060"/>
            </a:solidFill>
            <a:latin typeface="Aptos" panose="020B0004020202020204" pitchFamily="34" charset="0"/>
          </a:endParaRPr>
        </a:p>
      </dgm:t>
    </dgm:pt>
    <dgm:pt modelId="{DFC1CDAC-311D-4E7C-9735-A372E69277BA}" type="parTrans" cxnId="{0EC633D1-F339-45BE-AA28-3F1B14BE3AB3}">
      <dgm:prSet/>
      <dgm:spPr/>
      <dgm:t>
        <a:bodyPr/>
        <a:lstStyle/>
        <a:p>
          <a:endParaRPr lang="en-US">
            <a:latin typeface="Aptos" panose="020B0004020202020204" pitchFamily="34" charset="0"/>
          </a:endParaRPr>
        </a:p>
      </dgm:t>
    </dgm:pt>
    <dgm:pt modelId="{7EC5A435-6FAF-42F7-8971-8318623095EF}" type="sibTrans" cxnId="{0EC633D1-F339-45BE-AA28-3F1B14BE3AB3}">
      <dgm:prSet/>
      <dgm:spPr/>
      <dgm:t>
        <a:bodyPr/>
        <a:lstStyle/>
        <a:p>
          <a:endParaRPr lang="en-US">
            <a:latin typeface="Aptos" panose="020B0004020202020204" pitchFamily="34" charset="0"/>
          </a:endParaRPr>
        </a:p>
      </dgm:t>
    </dgm:pt>
    <dgm:pt modelId="{20BCBE0F-0455-4100-93C6-BEECEFA2EBE7}">
      <dgm:prSet custT="1"/>
      <dgm:spPr>
        <a:solidFill>
          <a:schemeClr val="accent4">
            <a:tint val="40000"/>
            <a:hueOff val="0"/>
            <a:satOff val="0"/>
            <a:lumOff val="0"/>
          </a:schemeClr>
        </a:solidFill>
      </dgm:spPr>
      <dgm:t>
        <a:bodyPr/>
        <a:lstStyle/>
        <a:p>
          <a:r>
            <a:rPr lang="tr-TR" sz="2400">
              <a:solidFill>
                <a:srgbClr val="002060"/>
              </a:solidFill>
              <a:latin typeface="Aptos" panose="020B0004020202020204" pitchFamily="34" charset="0"/>
            </a:rPr>
            <a:t>Fuar toplantılarında bu problemi çözmek için yapay zeka destekli bir fotoğraf kabini fikri geliştirilmesi kararlaştırıldı. </a:t>
          </a:r>
          <a:endParaRPr lang="en-US" sz="2400" dirty="0">
            <a:solidFill>
              <a:srgbClr val="002060"/>
            </a:solidFill>
            <a:latin typeface="Aptos" panose="020B0004020202020204" pitchFamily="34" charset="0"/>
          </a:endParaRPr>
        </a:p>
      </dgm:t>
    </dgm:pt>
    <dgm:pt modelId="{FAECCF15-9E13-4B27-8FB9-31A797BD6D64}" type="parTrans" cxnId="{2CFB2497-BDAE-44ED-B59F-E02C9AE97FFD}">
      <dgm:prSet/>
      <dgm:spPr/>
      <dgm:t>
        <a:bodyPr/>
        <a:lstStyle/>
        <a:p>
          <a:endParaRPr lang="en-US">
            <a:latin typeface="Aptos" panose="020B0004020202020204" pitchFamily="34" charset="0"/>
          </a:endParaRPr>
        </a:p>
      </dgm:t>
    </dgm:pt>
    <dgm:pt modelId="{A39C2FEF-6813-4936-BE20-1B5BFA213FB7}" type="sibTrans" cxnId="{2CFB2497-BDAE-44ED-B59F-E02C9AE97FFD}">
      <dgm:prSet/>
      <dgm:spPr/>
      <dgm:t>
        <a:bodyPr/>
        <a:lstStyle/>
        <a:p>
          <a:endParaRPr lang="en-US">
            <a:latin typeface="Aptos" panose="020B0004020202020204" pitchFamily="34" charset="0"/>
          </a:endParaRPr>
        </a:p>
      </dgm:t>
    </dgm:pt>
    <dgm:pt modelId="{12A27098-1F73-4F34-B756-E830C2755564}">
      <dgm:prSet custT="1"/>
      <dgm:spPr>
        <a:solidFill>
          <a:schemeClr val="accent4">
            <a:tint val="40000"/>
            <a:hueOff val="0"/>
            <a:satOff val="0"/>
            <a:lumOff val="0"/>
          </a:schemeClr>
        </a:solidFill>
      </dgm:spPr>
      <dgm:t>
        <a:bodyPr/>
        <a:lstStyle/>
        <a:p>
          <a:pPr>
            <a:buFont typeface="Arial" panose="020B0604020202020204" pitchFamily="34" charset="0"/>
            <a:buChar char="•"/>
          </a:pPr>
          <a:r>
            <a:rPr lang="tr-TR" sz="2400">
              <a:solidFill>
                <a:srgbClr val="002060"/>
              </a:solidFill>
              <a:latin typeface="Aptos" panose="020B0004020202020204" pitchFamily="34" charset="0"/>
            </a:rPr>
            <a:t>AIQ, derin öğrenme tabanlı yapay zeka uygulamaları, hızlı görüntü işleme ve kullanıcı dostu arayüz özellikleriyle dikkat çeker.</a:t>
          </a:r>
          <a:endParaRPr lang="en-US" sz="2400">
            <a:solidFill>
              <a:srgbClr val="002060"/>
            </a:solidFill>
            <a:latin typeface="Aptos" panose="020B0004020202020204" pitchFamily="34" charset="0"/>
          </a:endParaRPr>
        </a:p>
      </dgm:t>
    </dgm:pt>
    <dgm:pt modelId="{32E962FD-7DE5-45C4-949B-E99044EF5FFA}" type="parTrans" cxnId="{EC8BB57E-F7A9-4A00-A493-669563A5D97D}">
      <dgm:prSet/>
      <dgm:spPr/>
      <dgm:t>
        <a:bodyPr/>
        <a:lstStyle/>
        <a:p>
          <a:endParaRPr lang="en-US">
            <a:latin typeface="Aptos" panose="020B0004020202020204" pitchFamily="34" charset="0"/>
          </a:endParaRPr>
        </a:p>
      </dgm:t>
    </dgm:pt>
    <dgm:pt modelId="{B81B305D-B88C-4EAD-BAFD-3226DC1F66AE}" type="sibTrans" cxnId="{EC8BB57E-F7A9-4A00-A493-669563A5D97D}">
      <dgm:prSet/>
      <dgm:spPr/>
      <dgm:t>
        <a:bodyPr/>
        <a:lstStyle/>
        <a:p>
          <a:endParaRPr lang="en-US">
            <a:latin typeface="Aptos" panose="020B0004020202020204" pitchFamily="34" charset="0"/>
          </a:endParaRPr>
        </a:p>
      </dgm:t>
    </dgm:pt>
    <dgm:pt modelId="{A639CBFC-74B9-461A-B651-B621F462F5B6}">
      <dgm:prSe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Fotoğraflara saniyeler içinde analiz ederek çeşitli filtreler ve temalar uygulayarak etkinlik alanlarında bekleme sürelerini keyifli hale getirir.</a:t>
          </a:r>
        </a:p>
      </dgm:t>
    </dgm:pt>
    <dgm:pt modelId="{8109EEB7-DA5F-4066-9D35-FDF057626A33}" type="parTrans" cxnId="{E00BD068-C388-4A59-AED2-1CE7938125D3}">
      <dgm:prSet/>
      <dgm:spPr/>
      <dgm:t>
        <a:bodyPr/>
        <a:lstStyle/>
        <a:p>
          <a:endParaRPr lang="en-US">
            <a:latin typeface="Aptos" panose="020B0004020202020204" pitchFamily="34" charset="0"/>
          </a:endParaRPr>
        </a:p>
      </dgm:t>
    </dgm:pt>
    <dgm:pt modelId="{5C866D75-093A-4306-A7FE-4B8DBF7FE74F}" type="sibTrans" cxnId="{E00BD068-C388-4A59-AED2-1CE7938125D3}">
      <dgm:prSet/>
      <dgm:spPr/>
      <dgm:t>
        <a:bodyPr/>
        <a:lstStyle/>
        <a:p>
          <a:endParaRPr lang="en-US">
            <a:latin typeface="Aptos" panose="020B0004020202020204" pitchFamily="34" charset="0"/>
          </a:endParaRPr>
        </a:p>
      </dgm:t>
    </dgm:pt>
    <dgm:pt modelId="{775659F6-E26D-4C0E-951B-C582DD048B80}">
      <dgm:prSet custT="1"/>
      <dgm:spPr>
        <a:solidFill>
          <a:schemeClr val="accent4">
            <a:tint val="40000"/>
            <a:hueOff val="0"/>
            <a:satOff val="0"/>
            <a:lumOff val="0"/>
          </a:schemeClr>
        </a:solidFill>
      </dgm:spPr>
      <dgm:t>
        <a:bodyPr/>
        <a:lstStyle/>
        <a:p>
          <a:r>
            <a:rPr lang="tr-TR" sz="2400">
              <a:solidFill>
                <a:srgbClr val="002060"/>
              </a:solidFill>
              <a:latin typeface="Aptos" panose="020B0004020202020204" pitchFamily="34" charset="0"/>
            </a:rPr>
            <a:t>QR kod entegrasyonu sayesinde dijital indirme ve fiziksel fotoğraf çıkarma imkanaları sunmaktadır.</a:t>
          </a:r>
          <a:endParaRPr lang="en-US" sz="2400" dirty="0">
            <a:solidFill>
              <a:srgbClr val="002060"/>
            </a:solidFill>
            <a:latin typeface="Aptos" panose="020B0004020202020204" pitchFamily="34" charset="0"/>
          </a:endParaRPr>
        </a:p>
      </dgm:t>
    </dgm:pt>
    <dgm:pt modelId="{44274036-80B9-4D2A-8316-4DE1849D58AD}" type="parTrans" cxnId="{6F352086-1A30-4E9C-8A16-D83AEBB15B4D}">
      <dgm:prSet/>
      <dgm:spPr/>
      <dgm:t>
        <a:bodyPr/>
        <a:lstStyle/>
        <a:p>
          <a:endParaRPr lang="en-US">
            <a:latin typeface="Aptos" panose="020B0004020202020204" pitchFamily="34" charset="0"/>
          </a:endParaRPr>
        </a:p>
      </dgm:t>
    </dgm:pt>
    <dgm:pt modelId="{FE7C6048-CE63-494C-9132-457BD2B4513B}" type="sibTrans" cxnId="{6F352086-1A30-4E9C-8A16-D83AEBB15B4D}">
      <dgm:prSet/>
      <dgm:spPr/>
      <dgm:t>
        <a:bodyPr/>
        <a:lstStyle/>
        <a:p>
          <a:endParaRPr lang="en-US">
            <a:latin typeface="Aptos" panose="020B0004020202020204" pitchFamily="34" charset="0"/>
          </a:endParaRPr>
        </a:p>
      </dgm:t>
    </dgm:pt>
    <dgm:pt modelId="{05C27669-A389-4287-895E-5946F2E245E6}">
      <dgm:prSet phldrT="[Tex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4K kamera, 32 inç dokunmatik ekran, QR tabanlı dijital indirme ve anında baskı özellikleriyle kullanıcı dostudur. Ziyaretçi deneyimini iyileştirir. </a:t>
          </a:r>
          <a:endParaRPr lang="en-US" sz="2400" dirty="0">
            <a:solidFill>
              <a:srgbClr val="002060"/>
            </a:solidFill>
            <a:latin typeface="Aptos" panose="020B0004020202020204" pitchFamily="34" charset="0"/>
          </a:endParaRPr>
        </a:p>
      </dgm:t>
    </dgm:pt>
    <dgm:pt modelId="{8B50C21E-3F75-41C0-96D7-1C7900E90356}" type="parTrans" cxnId="{C1CB51DC-F348-4175-839E-8FCAAF17220E}">
      <dgm:prSet/>
      <dgm:spPr/>
      <dgm:t>
        <a:bodyPr/>
        <a:lstStyle/>
        <a:p>
          <a:endParaRPr lang="en-US"/>
        </a:p>
      </dgm:t>
    </dgm:pt>
    <dgm:pt modelId="{A6704A8E-8EFF-4918-B233-AC65263BA80A}" type="sibTrans" cxnId="{C1CB51DC-F348-4175-839E-8FCAAF17220E}">
      <dgm:prSet/>
      <dgm:spPr/>
      <dgm:t>
        <a:bodyPr/>
        <a:lstStyle/>
        <a:p>
          <a:endParaRPr lang="en-US"/>
        </a:p>
      </dgm:t>
    </dgm:pt>
    <dgm:pt modelId="{60C9AA47-6DF2-42B9-A642-1AAF4D8D4C90}">
      <dgm:prSet custT="1"/>
      <dgm:spPr>
        <a:solidFill>
          <a:schemeClr val="accent4">
            <a:tint val="40000"/>
            <a:hueOff val="0"/>
            <a:satOff val="0"/>
            <a:lumOff val="0"/>
          </a:schemeClr>
        </a:solidFill>
      </dgm:spPr>
      <dgm:t>
        <a:bodyPr/>
        <a:lstStyle/>
        <a:p>
          <a:r>
            <a:rPr lang="tr-TR" sz="2400" dirty="0">
              <a:solidFill>
                <a:srgbClr val="002060"/>
              </a:solidFill>
              <a:latin typeface="Aptos" panose="020B0004020202020204" pitchFamily="34" charset="0"/>
            </a:rPr>
            <a:t>Başlı başına eğlence sektörüne hizmet eden yeni bir üründür.</a:t>
          </a:r>
          <a:endParaRPr lang="en-US" sz="2400" dirty="0">
            <a:solidFill>
              <a:srgbClr val="002060"/>
            </a:solidFill>
            <a:latin typeface="Aptos" panose="020B0004020202020204" pitchFamily="34" charset="0"/>
          </a:endParaRPr>
        </a:p>
      </dgm:t>
    </dgm:pt>
    <dgm:pt modelId="{53FF26E2-1A98-4C34-A566-75590C0B05F5}" type="parTrans" cxnId="{94B6DC9A-EA00-480E-B546-7AE0B6F860ED}">
      <dgm:prSet/>
      <dgm:spPr/>
    </dgm:pt>
    <dgm:pt modelId="{498BAC0F-0688-4C17-BE68-7D23BDE4D51F}" type="sibTrans" cxnId="{94B6DC9A-EA00-480E-B546-7AE0B6F860ED}">
      <dgm:prSet/>
      <dgm:spPr/>
    </dgm:pt>
    <dgm:pt modelId="{85B068C0-52C8-4958-ADC1-EF9D339C1B2D}" type="pres">
      <dgm:prSet presAssocID="{EF50F252-5910-417E-8798-77257E4F750F}" presName="Name0" presStyleCnt="0">
        <dgm:presLayoutVars>
          <dgm:dir/>
          <dgm:animLvl val="lvl"/>
          <dgm:resizeHandles val="exact"/>
        </dgm:presLayoutVars>
      </dgm:prSet>
      <dgm:spPr/>
    </dgm:pt>
    <dgm:pt modelId="{050FC6FB-11AA-4ED2-B010-BA73CA74C906}" type="pres">
      <dgm:prSet presAssocID="{B35CC54D-3F95-4619-B806-00D46214922E}" presName="composite" presStyleCnt="0"/>
      <dgm:spPr/>
    </dgm:pt>
    <dgm:pt modelId="{4C7EE261-553B-4E9D-9AA0-DAD5249DE60C}" type="pres">
      <dgm:prSet presAssocID="{B35CC54D-3F95-4619-B806-00D46214922E}" presName="parTx" presStyleLbl="alignNode1" presStyleIdx="0" presStyleCnt="4" custLinFactNeighborX="-1217" custLinFactNeighborY="-1903">
        <dgm:presLayoutVars>
          <dgm:chMax val="0"/>
          <dgm:chPref val="0"/>
          <dgm:bulletEnabled val="1"/>
        </dgm:presLayoutVars>
      </dgm:prSet>
      <dgm:spPr/>
    </dgm:pt>
    <dgm:pt modelId="{467072E7-35C9-4FC5-9F5A-CFF1F4CB2571}" type="pres">
      <dgm:prSet presAssocID="{B35CC54D-3F95-4619-B806-00D46214922E}" presName="desTx" presStyleLbl="alignAccFollowNode1" presStyleIdx="0" presStyleCnt="4" custScaleX="105839" custScaleY="96502">
        <dgm:presLayoutVars>
          <dgm:bulletEnabled val="1"/>
        </dgm:presLayoutVars>
      </dgm:prSet>
      <dgm:spPr/>
    </dgm:pt>
    <dgm:pt modelId="{76ED8138-A4A3-4BB1-BFE1-34061B4D08BD}" type="pres">
      <dgm:prSet presAssocID="{F22771E4-F6F5-4A0C-831D-FF813DAFD476}" presName="space" presStyleCnt="0"/>
      <dgm:spPr/>
    </dgm:pt>
    <dgm:pt modelId="{EB1A1576-0556-405C-899F-C44CA2A4852A}" type="pres">
      <dgm:prSet presAssocID="{84A00F94-49B6-43FA-A92D-DEF4F5A96060}" presName="composite" presStyleCnt="0"/>
      <dgm:spPr/>
    </dgm:pt>
    <dgm:pt modelId="{90AA5D49-2D32-41B2-B063-9ADA3886B510}" type="pres">
      <dgm:prSet presAssocID="{84A00F94-49B6-43FA-A92D-DEF4F5A96060}" presName="parTx" presStyleLbl="alignNode1" presStyleIdx="1" presStyleCnt="4" custLinFactNeighborX="-1217" custLinFactNeighborY="-1903">
        <dgm:presLayoutVars>
          <dgm:chMax val="0"/>
          <dgm:chPref val="0"/>
          <dgm:bulletEnabled val="1"/>
        </dgm:presLayoutVars>
      </dgm:prSet>
      <dgm:spPr/>
    </dgm:pt>
    <dgm:pt modelId="{9950B515-E95E-4367-96CB-C99023A3E8C5}" type="pres">
      <dgm:prSet presAssocID="{84A00F94-49B6-43FA-A92D-DEF4F5A96060}" presName="desTx" presStyleLbl="alignAccFollowNode1" presStyleIdx="1" presStyleCnt="4" custScaleX="105839" custScaleY="96502">
        <dgm:presLayoutVars>
          <dgm:bulletEnabled val="1"/>
        </dgm:presLayoutVars>
      </dgm:prSet>
      <dgm:spPr/>
    </dgm:pt>
    <dgm:pt modelId="{130AC9E5-4404-4B2C-98BC-23EDF5834091}" type="pres">
      <dgm:prSet presAssocID="{74DF2272-4379-431D-B834-AF45D153F0B0}" presName="space" presStyleCnt="0"/>
      <dgm:spPr/>
    </dgm:pt>
    <dgm:pt modelId="{BA303586-6C6F-48ED-97CD-6829A67BD273}" type="pres">
      <dgm:prSet presAssocID="{B0BDF293-DBE1-4678-B533-1FA6EA1DA342}" presName="composite" presStyleCnt="0"/>
      <dgm:spPr/>
    </dgm:pt>
    <dgm:pt modelId="{5550F7BC-C5F5-47A6-88D9-937F816861E6}" type="pres">
      <dgm:prSet presAssocID="{B0BDF293-DBE1-4678-B533-1FA6EA1DA342}" presName="parTx" presStyleLbl="alignNode1" presStyleIdx="2" presStyleCnt="4">
        <dgm:presLayoutVars>
          <dgm:chMax val="0"/>
          <dgm:chPref val="0"/>
          <dgm:bulletEnabled val="1"/>
        </dgm:presLayoutVars>
      </dgm:prSet>
      <dgm:spPr/>
    </dgm:pt>
    <dgm:pt modelId="{0AC57884-E577-4131-ADF7-8D1552BD0CA5}" type="pres">
      <dgm:prSet presAssocID="{B0BDF293-DBE1-4678-B533-1FA6EA1DA342}" presName="desTx" presStyleLbl="alignAccFollowNode1" presStyleIdx="2" presStyleCnt="4" custScaleX="105839" custScaleY="96502">
        <dgm:presLayoutVars>
          <dgm:bulletEnabled val="1"/>
        </dgm:presLayoutVars>
      </dgm:prSet>
      <dgm:spPr/>
    </dgm:pt>
    <dgm:pt modelId="{DD85940C-96CB-414B-8D8D-44252F23D0CD}" type="pres">
      <dgm:prSet presAssocID="{9725E3D7-4C2C-4DD9-B194-597A3767DF65}" presName="space" presStyleCnt="0"/>
      <dgm:spPr/>
    </dgm:pt>
    <dgm:pt modelId="{2438BFB0-B47B-4C23-BE31-44DF281FC246}" type="pres">
      <dgm:prSet presAssocID="{4A3DA58E-59E3-4D72-8C64-3625D68B7B2A}" presName="composite" presStyleCnt="0"/>
      <dgm:spPr/>
    </dgm:pt>
    <dgm:pt modelId="{E802DF7E-9F3C-4BDC-A5BB-B2769165F7F1}" type="pres">
      <dgm:prSet presAssocID="{4A3DA58E-59E3-4D72-8C64-3625D68B7B2A}" presName="parTx" presStyleLbl="alignNode1" presStyleIdx="3" presStyleCnt="4">
        <dgm:presLayoutVars>
          <dgm:chMax val="0"/>
          <dgm:chPref val="0"/>
          <dgm:bulletEnabled val="1"/>
        </dgm:presLayoutVars>
      </dgm:prSet>
      <dgm:spPr/>
    </dgm:pt>
    <dgm:pt modelId="{3F3FBDAC-EDAA-4000-B2C1-EBF34693FE4D}" type="pres">
      <dgm:prSet presAssocID="{4A3DA58E-59E3-4D72-8C64-3625D68B7B2A}" presName="desTx" presStyleLbl="alignAccFollowNode1" presStyleIdx="3" presStyleCnt="4" custScaleX="105839" custScaleY="96502">
        <dgm:presLayoutVars>
          <dgm:bulletEnabled val="1"/>
        </dgm:presLayoutVars>
      </dgm:prSet>
      <dgm:spPr/>
    </dgm:pt>
  </dgm:ptLst>
  <dgm:cxnLst>
    <dgm:cxn modelId="{F164BE03-EB19-4B23-9956-81D26F8FCCDD}" type="presOf" srcId="{20BCBE0F-0455-4100-93C6-BEECEFA2EBE7}" destId="{0AC57884-E577-4131-ADF7-8D1552BD0CA5}" srcOrd="0" destOrd="1" presId="urn:microsoft.com/office/officeart/2005/8/layout/hList1"/>
    <dgm:cxn modelId="{5568B412-16F3-4A9F-8AF6-AAE1A8075E20}" type="presOf" srcId="{ED468ABC-C778-47B3-AE80-E37ADD5982E0}" destId="{467072E7-35C9-4FC5-9F5A-CFF1F4CB2571}" srcOrd="0" destOrd="1" presId="urn:microsoft.com/office/officeart/2005/8/layout/hList1"/>
    <dgm:cxn modelId="{9C8A991A-8E85-4242-912B-9BB31B612D49}" type="presOf" srcId="{234A1CF4-A120-4A72-81B2-D66454CE7E2D}" destId="{467072E7-35C9-4FC5-9F5A-CFF1F4CB2571}" srcOrd="0" destOrd="0" presId="urn:microsoft.com/office/officeart/2005/8/layout/hList1"/>
    <dgm:cxn modelId="{4B3FE923-9668-4D8A-93A9-569BD7FE628B}" type="presOf" srcId="{05C27669-A389-4287-895E-5946F2E245E6}" destId="{9950B515-E95E-4367-96CB-C99023A3E8C5}" srcOrd="0" destOrd="1" presId="urn:microsoft.com/office/officeart/2005/8/layout/hList1"/>
    <dgm:cxn modelId="{61B5A03B-67EF-4F1E-B53B-7E681BF64212}" type="presOf" srcId="{B0BDF293-DBE1-4678-B533-1FA6EA1DA342}" destId="{5550F7BC-C5F5-47A6-88D9-937F816861E6}" srcOrd="0" destOrd="0" presId="urn:microsoft.com/office/officeart/2005/8/layout/hList1"/>
    <dgm:cxn modelId="{E00BD068-C388-4A59-AED2-1CE7938125D3}" srcId="{4A3DA58E-59E3-4D72-8C64-3625D68B7B2A}" destId="{A639CBFC-74B9-461A-B651-B621F462F5B6}" srcOrd="1" destOrd="0" parTransId="{8109EEB7-DA5F-4066-9D35-FDF057626A33}" sibTransId="{5C866D75-093A-4306-A7FE-4B8DBF7FE74F}"/>
    <dgm:cxn modelId="{05F7FE6F-19B2-43A6-A1E0-F58F926D66DC}" srcId="{EF50F252-5910-417E-8798-77257E4F750F}" destId="{4A3DA58E-59E3-4D72-8C64-3625D68B7B2A}" srcOrd="3" destOrd="0" parTransId="{99258C1D-B5AC-44EE-B928-464C76A28112}" sibTransId="{5EEAC25B-275D-4386-8361-F91C9C8413DD}"/>
    <dgm:cxn modelId="{5274D053-7976-4681-9AEB-F672C846FD7E}" type="presOf" srcId="{EF50F252-5910-417E-8798-77257E4F750F}" destId="{85B068C0-52C8-4958-ADC1-EF9D339C1B2D}" srcOrd="0" destOrd="0" presId="urn:microsoft.com/office/officeart/2005/8/layout/hList1"/>
    <dgm:cxn modelId="{2AFA1A56-D755-4F35-B81B-0A28A0236621}" type="presOf" srcId="{80372314-A825-4D8C-B2C2-05348DB24CCC}" destId="{0AC57884-E577-4131-ADF7-8D1552BD0CA5}" srcOrd="0" destOrd="0" presId="urn:microsoft.com/office/officeart/2005/8/layout/hList1"/>
    <dgm:cxn modelId="{78CB8B7C-344D-4A66-92D3-2B5D7B8609D1}" srcId="{B35CC54D-3F95-4619-B806-00D46214922E}" destId="{234A1CF4-A120-4A72-81B2-D66454CE7E2D}" srcOrd="0" destOrd="0" parTransId="{A0CA3660-7F0F-478A-8C1D-35D5E8BDB070}" sibTransId="{D91C1C53-5D4D-45FF-9F47-04C3CAE768EF}"/>
    <dgm:cxn modelId="{EC8BB57E-F7A9-4A00-A493-669563A5D97D}" srcId="{4A3DA58E-59E3-4D72-8C64-3625D68B7B2A}" destId="{12A27098-1F73-4F34-B756-E830C2755564}" srcOrd="0" destOrd="0" parTransId="{32E962FD-7DE5-45C4-949B-E99044EF5FFA}" sibTransId="{B81B305D-B88C-4EAD-BAFD-3226DC1F66AE}"/>
    <dgm:cxn modelId="{6F352086-1A30-4E9C-8A16-D83AEBB15B4D}" srcId="{4A3DA58E-59E3-4D72-8C64-3625D68B7B2A}" destId="{775659F6-E26D-4C0E-951B-C582DD048B80}" srcOrd="2" destOrd="0" parTransId="{44274036-80B9-4D2A-8316-4DE1849D58AD}" sibTransId="{FE7C6048-CE63-494C-9132-457BD2B4513B}"/>
    <dgm:cxn modelId="{0139BA8A-C8B8-4D80-9005-41FAE63B64C0}" type="presOf" srcId="{38256B4E-2270-4B0B-88A7-51268EFB1A53}" destId="{9950B515-E95E-4367-96CB-C99023A3E8C5}" srcOrd="0" destOrd="0" presId="urn:microsoft.com/office/officeart/2005/8/layout/hList1"/>
    <dgm:cxn modelId="{062AFA8C-F2CF-4063-A770-DD1CDCCA51AA}" type="presOf" srcId="{60C9AA47-6DF2-42B9-A642-1AAF4D8D4C90}" destId="{467072E7-35C9-4FC5-9F5A-CFF1F4CB2571}" srcOrd="0" destOrd="2" presId="urn:microsoft.com/office/officeart/2005/8/layout/hList1"/>
    <dgm:cxn modelId="{90A9448E-AF9F-4E42-9AC8-7D4C0577F088}" type="presOf" srcId="{A639CBFC-74B9-461A-B651-B621F462F5B6}" destId="{3F3FBDAC-EDAA-4000-B2C1-EBF34693FE4D}" srcOrd="0" destOrd="1" presId="urn:microsoft.com/office/officeart/2005/8/layout/hList1"/>
    <dgm:cxn modelId="{F68D0494-36CA-4253-9DC4-DBB3312B15F6}" type="presOf" srcId="{B35CC54D-3F95-4619-B806-00D46214922E}" destId="{4C7EE261-553B-4E9D-9AA0-DAD5249DE60C}" srcOrd="0" destOrd="0" presId="urn:microsoft.com/office/officeart/2005/8/layout/hList1"/>
    <dgm:cxn modelId="{38EA1396-0714-4A1D-9511-912E6BC24274}" srcId="{EF50F252-5910-417E-8798-77257E4F750F}" destId="{84A00F94-49B6-43FA-A92D-DEF4F5A96060}" srcOrd="1" destOrd="0" parTransId="{92A75814-8163-4956-9BC8-58EDCDF1D43F}" sibTransId="{74DF2272-4379-431D-B834-AF45D153F0B0}"/>
    <dgm:cxn modelId="{2CFB2497-BDAE-44ED-B59F-E02C9AE97FFD}" srcId="{B0BDF293-DBE1-4678-B533-1FA6EA1DA342}" destId="{20BCBE0F-0455-4100-93C6-BEECEFA2EBE7}" srcOrd="1" destOrd="0" parTransId="{FAECCF15-9E13-4B27-8FB9-31A797BD6D64}" sibTransId="{A39C2FEF-6813-4936-BE20-1B5BFA213FB7}"/>
    <dgm:cxn modelId="{94B6DC9A-EA00-480E-B546-7AE0B6F860ED}" srcId="{B35CC54D-3F95-4619-B806-00D46214922E}" destId="{60C9AA47-6DF2-42B9-A642-1AAF4D8D4C90}" srcOrd="2" destOrd="0" parTransId="{53FF26E2-1A98-4C34-A566-75590C0B05F5}" sibTransId="{498BAC0F-0688-4C17-BE68-7D23BDE4D51F}"/>
    <dgm:cxn modelId="{318910B2-F6E4-443C-8B42-87EAED10F1AC}" srcId="{84A00F94-49B6-43FA-A92D-DEF4F5A96060}" destId="{38256B4E-2270-4B0B-88A7-51268EFB1A53}" srcOrd="0" destOrd="0" parTransId="{90722293-7868-4C6F-9D26-A236CA8EA642}" sibTransId="{B99A27E1-349A-4FCB-86C1-049BD71E9BBD}"/>
    <dgm:cxn modelId="{C22490B3-E323-4EAB-A688-E619904E8B51}" srcId="{B35CC54D-3F95-4619-B806-00D46214922E}" destId="{ED468ABC-C778-47B3-AE80-E37ADD5982E0}" srcOrd="1" destOrd="0" parTransId="{09F87F79-45C8-49A6-9491-802FF39A69D4}" sibTransId="{DB0E8C13-1E3D-47D5-BDFD-1B05180997AF}"/>
    <dgm:cxn modelId="{B5D14AB5-3616-49E2-B9AD-434A4FE4B36A}" srcId="{EF50F252-5910-417E-8798-77257E4F750F}" destId="{B0BDF293-DBE1-4678-B533-1FA6EA1DA342}" srcOrd="2" destOrd="0" parTransId="{F20F412C-52E3-4A86-BF4A-1ACE1BD2E07C}" sibTransId="{9725E3D7-4C2C-4DD9-B194-597A3767DF65}"/>
    <dgm:cxn modelId="{EC09A5C0-4C58-47C2-B641-248EE842EF18}" type="presOf" srcId="{12A27098-1F73-4F34-B756-E830C2755564}" destId="{3F3FBDAC-EDAA-4000-B2C1-EBF34693FE4D}" srcOrd="0" destOrd="0" presId="urn:microsoft.com/office/officeart/2005/8/layout/hList1"/>
    <dgm:cxn modelId="{7225D4D0-ECC0-47AA-A02D-A4956AA7E172}" type="presOf" srcId="{4A3DA58E-59E3-4D72-8C64-3625D68B7B2A}" destId="{E802DF7E-9F3C-4BDC-A5BB-B2769165F7F1}" srcOrd="0" destOrd="0" presId="urn:microsoft.com/office/officeart/2005/8/layout/hList1"/>
    <dgm:cxn modelId="{0EC633D1-F339-45BE-AA28-3F1B14BE3AB3}" srcId="{B0BDF293-DBE1-4678-B533-1FA6EA1DA342}" destId="{80372314-A825-4D8C-B2C2-05348DB24CCC}" srcOrd="0" destOrd="0" parTransId="{DFC1CDAC-311D-4E7C-9735-A372E69277BA}" sibTransId="{7EC5A435-6FAF-42F7-8971-8318623095EF}"/>
    <dgm:cxn modelId="{80441DDA-0240-4A3A-A78C-90B4020CFA59}" srcId="{EF50F252-5910-417E-8798-77257E4F750F}" destId="{B35CC54D-3F95-4619-B806-00D46214922E}" srcOrd="0" destOrd="0" parTransId="{6042480F-2DE7-42F5-8E3E-BDB164515D58}" sibTransId="{F22771E4-F6F5-4A0C-831D-FF813DAFD476}"/>
    <dgm:cxn modelId="{C1CB51DC-F348-4175-839E-8FCAAF17220E}" srcId="{84A00F94-49B6-43FA-A92D-DEF4F5A96060}" destId="{05C27669-A389-4287-895E-5946F2E245E6}" srcOrd="1" destOrd="0" parTransId="{8B50C21E-3F75-41C0-96D7-1C7900E90356}" sibTransId="{A6704A8E-8EFF-4918-B233-AC65263BA80A}"/>
    <dgm:cxn modelId="{4B2B4DE8-24A9-4FC5-919F-8CB7CAAB5828}" type="presOf" srcId="{84A00F94-49B6-43FA-A92D-DEF4F5A96060}" destId="{90AA5D49-2D32-41B2-B063-9ADA3886B510}" srcOrd="0" destOrd="0" presId="urn:microsoft.com/office/officeart/2005/8/layout/hList1"/>
    <dgm:cxn modelId="{56F11BEA-7DD8-402B-9CE9-F6F659B6B44C}" type="presOf" srcId="{775659F6-E26D-4C0E-951B-C582DD048B80}" destId="{3F3FBDAC-EDAA-4000-B2C1-EBF34693FE4D}" srcOrd="0" destOrd="2" presId="urn:microsoft.com/office/officeart/2005/8/layout/hList1"/>
    <dgm:cxn modelId="{D0C91D5C-CFA1-46A7-8852-642FB30412C6}" type="presParOf" srcId="{85B068C0-52C8-4958-ADC1-EF9D339C1B2D}" destId="{050FC6FB-11AA-4ED2-B010-BA73CA74C906}" srcOrd="0" destOrd="0" presId="urn:microsoft.com/office/officeart/2005/8/layout/hList1"/>
    <dgm:cxn modelId="{A962E235-7240-4ED8-9233-9FEE85DE57F3}" type="presParOf" srcId="{050FC6FB-11AA-4ED2-B010-BA73CA74C906}" destId="{4C7EE261-553B-4E9D-9AA0-DAD5249DE60C}" srcOrd="0" destOrd="0" presId="urn:microsoft.com/office/officeart/2005/8/layout/hList1"/>
    <dgm:cxn modelId="{E07346B3-3197-4300-B991-4E693F39A8C1}" type="presParOf" srcId="{050FC6FB-11AA-4ED2-B010-BA73CA74C906}" destId="{467072E7-35C9-4FC5-9F5A-CFF1F4CB2571}" srcOrd="1" destOrd="0" presId="urn:microsoft.com/office/officeart/2005/8/layout/hList1"/>
    <dgm:cxn modelId="{F4913364-A116-4737-8F18-B482FAB18A98}" type="presParOf" srcId="{85B068C0-52C8-4958-ADC1-EF9D339C1B2D}" destId="{76ED8138-A4A3-4BB1-BFE1-34061B4D08BD}" srcOrd="1" destOrd="0" presId="urn:microsoft.com/office/officeart/2005/8/layout/hList1"/>
    <dgm:cxn modelId="{C39737B2-E340-4E85-A186-117B85E409F3}" type="presParOf" srcId="{85B068C0-52C8-4958-ADC1-EF9D339C1B2D}" destId="{EB1A1576-0556-405C-899F-C44CA2A4852A}" srcOrd="2" destOrd="0" presId="urn:microsoft.com/office/officeart/2005/8/layout/hList1"/>
    <dgm:cxn modelId="{2F4F2367-6859-4214-8F78-7CB0E8EA8933}" type="presParOf" srcId="{EB1A1576-0556-405C-899F-C44CA2A4852A}" destId="{90AA5D49-2D32-41B2-B063-9ADA3886B510}" srcOrd="0" destOrd="0" presId="urn:microsoft.com/office/officeart/2005/8/layout/hList1"/>
    <dgm:cxn modelId="{7A3B3905-0BBB-4C70-ABF2-8FB1DE39658F}" type="presParOf" srcId="{EB1A1576-0556-405C-899F-C44CA2A4852A}" destId="{9950B515-E95E-4367-96CB-C99023A3E8C5}" srcOrd="1" destOrd="0" presId="urn:microsoft.com/office/officeart/2005/8/layout/hList1"/>
    <dgm:cxn modelId="{120DB804-2C7E-457C-A9C9-3E42EB237A2E}" type="presParOf" srcId="{85B068C0-52C8-4958-ADC1-EF9D339C1B2D}" destId="{130AC9E5-4404-4B2C-98BC-23EDF5834091}" srcOrd="3" destOrd="0" presId="urn:microsoft.com/office/officeart/2005/8/layout/hList1"/>
    <dgm:cxn modelId="{4B9E86BA-73BF-4295-BBC6-DA2D86D1E2C9}" type="presParOf" srcId="{85B068C0-52C8-4958-ADC1-EF9D339C1B2D}" destId="{BA303586-6C6F-48ED-97CD-6829A67BD273}" srcOrd="4" destOrd="0" presId="urn:microsoft.com/office/officeart/2005/8/layout/hList1"/>
    <dgm:cxn modelId="{0C08760B-9592-4E01-8B2A-E392DEA175B9}" type="presParOf" srcId="{BA303586-6C6F-48ED-97CD-6829A67BD273}" destId="{5550F7BC-C5F5-47A6-88D9-937F816861E6}" srcOrd="0" destOrd="0" presId="urn:microsoft.com/office/officeart/2005/8/layout/hList1"/>
    <dgm:cxn modelId="{A357964B-0D12-4747-82CA-B66412EA73D2}" type="presParOf" srcId="{BA303586-6C6F-48ED-97CD-6829A67BD273}" destId="{0AC57884-E577-4131-ADF7-8D1552BD0CA5}" srcOrd="1" destOrd="0" presId="urn:microsoft.com/office/officeart/2005/8/layout/hList1"/>
    <dgm:cxn modelId="{E623C595-6D40-4872-A249-B5660731AE19}" type="presParOf" srcId="{85B068C0-52C8-4958-ADC1-EF9D339C1B2D}" destId="{DD85940C-96CB-414B-8D8D-44252F23D0CD}" srcOrd="5" destOrd="0" presId="urn:microsoft.com/office/officeart/2005/8/layout/hList1"/>
    <dgm:cxn modelId="{BAEF7D67-52E5-418C-B534-7AC358D405A7}" type="presParOf" srcId="{85B068C0-52C8-4958-ADC1-EF9D339C1B2D}" destId="{2438BFB0-B47B-4C23-BE31-44DF281FC246}" srcOrd="6" destOrd="0" presId="urn:microsoft.com/office/officeart/2005/8/layout/hList1"/>
    <dgm:cxn modelId="{58CA9853-1983-4A8C-BE58-8710BB85B644}" type="presParOf" srcId="{2438BFB0-B47B-4C23-BE31-44DF281FC246}" destId="{E802DF7E-9F3C-4BDC-A5BB-B2769165F7F1}" srcOrd="0" destOrd="0" presId="urn:microsoft.com/office/officeart/2005/8/layout/hList1"/>
    <dgm:cxn modelId="{EA444B22-7DCE-4771-9EF7-F9E5C1FF27FA}" type="presParOf" srcId="{2438BFB0-B47B-4C23-BE31-44DF281FC246}" destId="{3F3FBDAC-EDAA-4000-B2C1-EBF34693FE4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6DFF9-E866-42EB-9AA4-D75CBB7AF661}" type="doc">
      <dgm:prSet loTypeId="urn:microsoft.com/office/officeart/2005/8/layout/vList5" loCatId="list" qsTypeId="urn:microsoft.com/office/officeart/2005/8/quickstyle/3d4" qsCatId="3D" csTypeId="urn:microsoft.com/office/officeart/2005/8/colors/accent4_2" csCatId="accent4" phldr="1"/>
      <dgm:spPr/>
      <dgm:t>
        <a:bodyPr/>
        <a:lstStyle/>
        <a:p>
          <a:endParaRPr lang="en-US"/>
        </a:p>
      </dgm:t>
    </dgm:pt>
    <dgm:pt modelId="{66EF6E9E-A349-4394-BCB5-DC1C517244CD}">
      <dgm:prSet phldrT="[Text]" custT="1"/>
      <dgm:spPr/>
      <dgm:t>
        <a:bodyPr/>
        <a:lstStyle/>
        <a:p>
          <a:r>
            <a:rPr lang="tr-TR" sz="2400" dirty="0">
              <a:latin typeface="Aptos" panose="020B0004020202020204" pitchFamily="34" charset="0"/>
            </a:rPr>
            <a:t>1. Fotoğraf Çekme ve Görüntü İşleme</a:t>
          </a:r>
          <a:endParaRPr lang="en-US" sz="2400" dirty="0">
            <a:latin typeface="Aptos" panose="020B0004020202020204" pitchFamily="34" charset="0"/>
          </a:endParaRPr>
        </a:p>
      </dgm:t>
    </dgm:pt>
    <dgm:pt modelId="{D62EB5E8-24B6-4E3E-9F33-C9BCA0696FA8}" type="parTrans" cxnId="{6FB54E1D-129A-426E-BA11-89C8122FF0FF}">
      <dgm:prSet/>
      <dgm:spPr/>
      <dgm:t>
        <a:bodyPr/>
        <a:lstStyle/>
        <a:p>
          <a:endParaRPr lang="en-US">
            <a:latin typeface="Aptos" panose="020B0004020202020204" pitchFamily="34" charset="0"/>
          </a:endParaRPr>
        </a:p>
      </dgm:t>
    </dgm:pt>
    <dgm:pt modelId="{F5EEBB6E-2E11-424D-B7B6-B0AEE28CA68C}" type="sibTrans" cxnId="{6FB54E1D-129A-426E-BA11-89C8122FF0FF}">
      <dgm:prSet/>
      <dgm:spPr/>
      <dgm:t>
        <a:bodyPr/>
        <a:lstStyle/>
        <a:p>
          <a:endParaRPr lang="en-US">
            <a:latin typeface="Aptos" panose="020B0004020202020204" pitchFamily="34" charset="0"/>
          </a:endParaRPr>
        </a:p>
      </dgm:t>
    </dgm:pt>
    <dgm:pt modelId="{62FEA1AE-EA8F-4A52-9545-978FDA712F0C}">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Kullanıcı, 4K çözünürlüklü kamera ile fotoğraf çeker.</a:t>
          </a:r>
          <a:endParaRPr lang="en-US" sz="2000" dirty="0">
            <a:solidFill>
              <a:srgbClr val="002060"/>
            </a:solidFill>
            <a:latin typeface="Aptos" panose="020B0004020202020204" pitchFamily="34" charset="0"/>
          </a:endParaRPr>
        </a:p>
      </dgm:t>
    </dgm:pt>
    <dgm:pt modelId="{233B870F-4D9F-4249-8655-5A4B5CF5D0AA}" type="parTrans" cxnId="{BD1CDD17-AE62-494C-B798-8B64E73EF16D}">
      <dgm:prSet/>
      <dgm:spPr/>
      <dgm:t>
        <a:bodyPr/>
        <a:lstStyle/>
        <a:p>
          <a:endParaRPr lang="en-US">
            <a:latin typeface="Aptos" panose="020B0004020202020204" pitchFamily="34" charset="0"/>
          </a:endParaRPr>
        </a:p>
      </dgm:t>
    </dgm:pt>
    <dgm:pt modelId="{880A0A7D-3C0E-4132-8A10-439AE6907E8D}" type="sibTrans" cxnId="{BD1CDD17-AE62-494C-B798-8B64E73EF16D}">
      <dgm:prSet/>
      <dgm:spPr/>
      <dgm:t>
        <a:bodyPr/>
        <a:lstStyle/>
        <a:p>
          <a:endParaRPr lang="en-US">
            <a:latin typeface="Aptos" panose="020B0004020202020204" pitchFamily="34" charset="0"/>
          </a:endParaRPr>
        </a:p>
      </dgm:t>
    </dgm:pt>
    <dgm:pt modelId="{951F363F-AF8D-4703-9CE2-CF6D6BE0FA4A}">
      <dgm:prSet phldrT="[Text]" custT="1"/>
      <dgm:spPr/>
      <dgm:t>
        <a:bodyPr/>
        <a:lstStyle/>
        <a:p>
          <a:r>
            <a:rPr lang="tr-TR" sz="2400" dirty="0">
              <a:latin typeface="Aptos" panose="020B0004020202020204" pitchFamily="34" charset="0"/>
            </a:rPr>
            <a:t>2. AI Destekli Karakter Üretimi</a:t>
          </a:r>
          <a:endParaRPr lang="en-US" sz="2400" dirty="0">
            <a:latin typeface="Aptos" panose="020B0004020202020204" pitchFamily="34" charset="0"/>
          </a:endParaRPr>
        </a:p>
      </dgm:t>
    </dgm:pt>
    <dgm:pt modelId="{81C2A801-2342-44C2-B2BA-37194EBCF044}" type="parTrans" cxnId="{3C04982E-C0A7-4CB2-A7F7-DA94F4182154}">
      <dgm:prSet/>
      <dgm:spPr/>
      <dgm:t>
        <a:bodyPr/>
        <a:lstStyle/>
        <a:p>
          <a:endParaRPr lang="en-US">
            <a:latin typeface="Aptos" panose="020B0004020202020204" pitchFamily="34" charset="0"/>
          </a:endParaRPr>
        </a:p>
      </dgm:t>
    </dgm:pt>
    <dgm:pt modelId="{765ED9C9-75B3-47ED-8E30-CDC7B2B50B80}" type="sibTrans" cxnId="{3C04982E-C0A7-4CB2-A7F7-DA94F4182154}">
      <dgm:prSet/>
      <dgm:spPr/>
      <dgm:t>
        <a:bodyPr/>
        <a:lstStyle/>
        <a:p>
          <a:endParaRPr lang="en-US">
            <a:latin typeface="Aptos" panose="020B0004020202020204" pitchFamily="34" charset="0"/>
          </a:endParaRPr>
        </a:p>
      </dgm:t>
    </dgm:pt>
    <dgm:pt modelId="{EFE0D519-5A5D-4F9D-92D1-A99A754CFA26}">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Kullanıcı fotoğrafı, DOF </a:t>
          </a:r>
          <a:r>
            <a:rPr lang="tr-TR" sz="2000" dirty="0" err="1">
              <a:solidFill>
                <a:srgbClr val="002060"/>
              </a:solidFill>
              <a:latin typeface="Aptos" panose="020B0004020202020204" pitchFamily="34" charset="0"/>
            </a:rPr>
            <a:t>Robotics</a:t>
          </a:r>
          <a:r>
            <a:rPr lang="tr-TR" sz="2000" dirty="0">
              <a:solidFill>
                <a:srgbClr val="002060"/>
              </a:solidFill>
              <a:latin typeface="Aptos" panose="020B0004020202020204" pitchFamily="34" charset="0"/>
            </a:rPr>
            <a:t> tarafından geliştirilen hibrit yapay zeka modelleri tarafından işlenir.</a:t>
          </a:r>
          <a:endParaRPr lang="en-US" sz="2000" dirty="0">
            <a:solidFill>
              <a:srgbClr val="002060"/>
            </a:solidFill>
            <a:latin typeface="Aptos" panose="020B0004020202020204" pitchFamily="34" charset="0"/>
          </a:endParaRPr>
        </a:p>
      </dgm:t>
    </dgm:pt>
    <dgm:pt modelId="{968D652B-16E2-460C-8345-595BA975568B}" type="parTrans" cxnId="{5AF17FC8-C7C0-40CF-940A-62A16BA2D19C}">
      <dgm:prSet/>
      <dgm:spPr/>
      <dgm:t>
        <a:bodyPr/>
        <a:lstStyle/>
        <a:p>
          <a:endParaRPr lang="en-US">
            <a:latin typeface="Aptos" panose="020B0004020202020204" pitchFamily="34" charset="0"/>
          </a:endParaRPr>
        </a:p>
      </dgm:t>
    </dgm:pt>
    <dgm:pt modelId="{73B9AA1A-FB33-46F6-87D7-FCCAB81E0744}" type="sibTrans" cxnId="{5AF17FC8-C7C0-40CF-940A-62A16BA2D19C}">
      <dgm:prSet/>
      <dgm:spPr/>
      <dgm:t>
        <a:bodyPr/>
        <a:lstStyle/>
        <a:p>
          <a:endParaRPr lang="en-US">
            <a:latin typeface="Aptos" panose="020B0004020202020204" pitchFamily="34" charset="0"/>
          </a:endParaRPr>
        </a:p>
      </dgm:t>
    </dgm:pt>
    <dgm:pt modelId="{D1236D12-276D-4A76-B2E2-F840E53F57F6}">
      <dgm:prSet phldrT="[Text]" custT="1"/>
      <dgm:spPr/>
      <dgm:t>
        <a:bodyPr/>
        <a:lstStyle/>
        <a:p>
          <a:r>
            <a:rPr lang="tr-TR" sz="2400" dirty="0">
              <a:latin typeface="Aptos" panose="020B0004020202020204" pitchFamily="34" charset="0"/>
            </a:rPr>
            <a:t>3. Görüntü İşleme ve Efektler</a:t>
          </a:r>
          <a:endParaRPr lang="en-US" sz="2400" dirty="0">
            <a:latin typeface="Aptos" panose="020B0004020202020204" pitchFamily="34" charset="0"/>
          </a:endParaRPr>
        </a:p>
      </dgm:t>
    </dgm:pt>
    <dgm:pt modelId="{97B3F357-DDBE-4445-9202-8E72ECD1771E}" type="parTrans" cxnId="{B0F07367-BAA3-4963-86B6-47279085E0E8}">
      <dgm:prSet/>
      <dgm:spPr/>
      <dgm:t>
        <a:bodyPr/>
        <a:lstStyle/>
        <a:p>
          <a:endParaRPr lang="en-US">
            <a:latin typeface="Aptos" panose="020B0004020202020204" pitchFamily="34" charset="0"/>
          </a:endParaRPr>
        </a:p>
      </dgm:t>
    </dgm:pt>
    <dgm:pt modelId="{81C8AF90-2977-4F95-A0A4-F462BB83FC7A}" type="sibTrans" cxnId="{B0F07367-BAA3-4963-86B6-47279085E0E8}">
      <dgm:prSet/>
      <dgm:spPr/>
      <dgm:t>
        <a:bodyPr/>
        <a:lstStyle/>
        <a:p>
          <a:endParaRPr lang="en-US">
            <a:latin typeface="Aptos" panose="020B0004020202020204" pitchFamily="34" charset="0"/>
          </a:endParaRPr>
        </a:p>
      </dgm:t>
    </dgm:pt>
    <dgm:pt modelId="{714D8B54-80C2-4924-82FA-900B2ADBE726}">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Çekilen fotoğraf, DOF </a:t>
          </a:r>
          <a:r>
            <a:rPr lang="tr-TR" sz="2000" dirty="0" err="1">
              <a:solidFill>
                <a:srgbClr val="002060"/>
              </a:solidFill>
              <a:latin typeface="Aptos" panose="020B0004020202020204" pitchFamily="34" charset="0"/>
            </a:rPr>
            <a:t>Robotics</a:t>
          </a:r>
          <a:r>
            <a:rPr lang="tr-TR" sz="2000" dirty="0">
              <a:solidFill>
                <a:srgbClr val="002060"/>
              </a:solidFill>
              <a:latin typeface="Aptos" panose="020B0004020202020204" pitchFamily="34" charset="0"/>
            </a:rPr>
            <a:t> tarafından geliştirilen yüz tanıma algoritmaları tarafından algılanır.</a:t>
          </a:r>
          <a:endParaRPr lang="en-US" sz="2000" dirty="0">
            <a:solidFill>
              <a:srgbClr val="002060"/>
            </a:solidFill>
            <a:latin typeface="Aptos" panose="020B0004020202020204" pitchFamily="34" charset="0"/>
          </a:endParaRPr>
        </a:p>
      </dgm:t>
    </dgm:pt>
    <dgm:pt modelId="{DE8F22DE-4B3F-4BC8-966E-023DE115A400}" type="parTrans" cxnId="{0A42FC35-EF2D-455E-B4B0-A6C84AE41D42}">
      <dgm:prSet/>
      <dgm:spPr/>
      <dgm:t>
        <a:bodyPr/>
        <a:lstStyle/>
        <a:p>
          <a:endParaRPr lang="en-US">
            <a:latin typeface="Aptos" panose="020B0004020202020204" pitchFamily="34" charset="0"/>
          </a:endParaRPr>
        </a:p>
      </dgm:t>
    </dgm:pt>
    <dgm:pt modelId="{79FE6BA7-5D9A-4DAF-94E1-05D5F6DD2B89}" type="sibTrans" cxnId="{0A42FC35-EF2D-455E-B4B0-A6C84AE41D42}">
      <dgm:prSet/>
      <dgm:spPr/>
      <dgm:t>
        <a:bodyPr/>
        <a:lstStyle/>
        <a:p>
          <a:endParaRPr lang="en-US">
            <a:latin typeface="Aptos" panose="020B0004020202020204" pitchFamily="34" charset="0"/>
          </a:endParaRPr>
        </a:p>
      </dgm:t>
    </dgm:pt>
    <dgm:pt modelId="{6AB2800D-7C40-44E8-B656-660E5505B5A6}">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Fotoğraf otomatik olarak hizalanır ve yüz </a:t>
          </a:r>
          <a:r>
            <a:rPr lang="tr-TR" sz="2000" dirty="0" err="1">
              <a:solidFill>
                <a:srgbClr val="002060"/>
              </a:solidFill>
              <a:latin typeface="Aptos" panose="020B0004020202020204" pitchFamily="34" charset="0"/>
            </a:rPr>
            <a:t>landmark’ları</a:t>
          </a:r>
          <a:r>
            <a:rPr lang="tr-TR" sz="2000" dirty="0">
              <a:solidFill>
                <a:srgbClr val="002060"/>
              </a:solidFill>
              <a:latin typeface="Aptos" panose="020B0004020202020204" pitchFamily="34" charset="0"/>
            </a:rPr>
            <a:t> belirlenir (</a:t>
          </a:r>
          <a:r>
            <a:rPr lang="tr-TR" sz="2000" dirty="0" err="1">
              <a:solidFill>
                <a:srgbClr val="002060"/>
              </a:solidFill>
              <a:latin typeface="Aptos" panose="020B0004020202020204" pitchFamily="34" charset="0"/>
            </a:rPr>
            <a:t>crop</a:t>
          </a:r>
          <a:r>
            <a:rPr lang="tr-TR" sz="2000" dirty="0">
              <a:solidFill>
                <a:srgbClr val="002060"/>
              </a:solidFill>
              <a:latin typeface="Aptos" panose="020B0004020202020204" pitchFamily="34" charset="0"/>
            </a:rPr>
            <a:t> &amp; </a:t>
          </a:r>
          <a:r>
            <a:rPr lang="tr-TR" sz="2000" dirty="0" err="1">
              <a:solidFill>
                <a:srgbClr val="002060"/>
              </a:solidFill>
              <a:latin typeface="Aptos" panose="020B0004020202020204" pitchFamily="34" charset="0"/>
            </a:rPr>
            <a:t>align</a:t>
          </a:r>
          <a:r>
            <a:rPr lang="tr-TR" sz="2000" dirty="0">
              <a:solidFill>
                <a:srgbClr val="002060"/>
              </a:solidFill>
              <a:latin typeface="Aptos" panose="020B0004020202020204" pitchFamily="34" charset="0"/>
            </a:rPr>
            <a:t>)</a:t>
          </a:r>
          <a:endParaRPr lang="en-US" sz="2000" dirty="0">
            <a:solidFill>
              <a:srgbClr val="002060"/>
            </a:solidFill>
            <a:latin typeface="Aptos" panose="020B0004020202020204" pitchFamily="34" charset="0"/>
          </a:endParaRPr>
        </a:p>
      </dgm:t>
    </dgm:pt>
    <dgm:pt modelId="{2688979D-B454-43D5-B7AA-7516006177CB}" type="parTrans" cxnId="{F11F07F7-C026-4706-96EA-09511CCE8320}">
      <dgm:prSet/>
      <dgm:spPr/>
      <dgm:t>
        <a:bodyPr/>
        <a:lstStyle/>
        <a:p>
          <a:endParaRPr lang="en-US">
            <a:latin typeface="Aptos" panose="020B0004020202020204" pitchFamily="34" charset="0"/>
          </a:endParaRPr>
        </a:p>
      </dgm:t>
    </dgm:pt>
    <dgm:pt modelId="{18B5A030-6FDA-40ED-B9FA-74D70800D30A}" type="sibTrans" cxnId="{F11F07F7-C026-4706-96EA-09511CCE8320}">
      <dgm:prSet/>
      <dgm:spPr/>
      <dgm:t>
        <a:bodyPr/>
        <a:lstStyle/>
        <a:p>
          <a:endParaRPr lang="en-US">
            <a:latin typeface="Aptos" panose="020B0004020202020204" pitchFamily="34" charset="0"/>
          </a:endParaRPr>
        </a:p>
      </dgm:t>
    </dgm:pt>
    <dgm:pt modelId="{196AB52D-135D-4302-BEA4-949BE1DD620D}">
      <dgm:prSet phldrT="[Text]" custT="1"/>
      <dgm:spPr/>
      <dgm:t>
        <a:bodyPr/>
        <a:lstStyle/>
        <a:p>
          <a:r>
            <a:rPr lang="tr-TR" sz="2400" dirty="0">
              <a:latin typeface="Aptos" panose="020B0004020202020204" pitchFamily="34" charset="0"/>
            </a:rPr>
            <a:t>4. Basım ve Paylaşım</a:t>
          </a:r>
          <a:endParaRPr lang="en-US" sz="2400" dirty="0">
            <a:latin typeface="Aptos" panose="020B0004020202020204" pitchFamily="34" charset="0"/>
          </a:endParaRPr>
        </a:p>
      </dgm:t>
    </dgm:pt>
    <dgm:pt modelId="{DAE712C3-592F-4A29-BF15-EAD068E6CE6E}" type="parTrans" cxnId="{82EE7833-A1E1-4C48-9748-95CB312149BB}">
      <dgm:prSet/>
      <dgm:spPr/>
      <dgm:t>
        <a:bodyPr/>
        <a:lstStyle/>
        <a:p>
          <a:endParaRPr lang="en-US">
            <a:latin typeface="Aptos" panose="020B0004020202020204" pitchFamily="34" charset="0"/>
          </a:endParaRPr>
        </a:p>
      </dgm:t>
    </dgm:pt>
    <dgm:pt modelId="{78F46C4E-4F0B-43A2-9A78-6AE4816BD1B4}" type="sibTrans" cxnId="{82EE7833-A1E1-4C48-9748-95CB312149BB}">
      <dgm:prSet/>
      <dgm:spPr/>
      <dgm:t>
        <a:bodyPr/>
        <a:lstStyle/>
        <a:p>
          <a:endParaRPr lang="en-US">
            <a:latin typeface="Aptos" panose="020B0004020202020204" pitchFamily="34" charset="0"/>
          </a:endParaRPr>
        </a:p>
      </dgm:t>
    </dgm:pt>
    <dgm:pt modelId="{D3017246-08C9-45CF-86C1-330A1C2FB510}">
      <dgm:prSet phldrT="[Text]" custT="1"/>
      <dgm:spPr>
        <a:solidFill>
          <a:schemeClr val="accent4">
            <a:tint val="40000"/>
            <a:hueOff val="0"/>
            <a:satOff val="0"/>
            <a:lumOff val="0"/>
          </a:schemeClr>
        </a:solidFill>
      </dgm:spPr>
      <dgm:t>
        <a:bodyPr/>
        <a:lstStyle/>
        <a:p>
          <a:r>
            <a:rPr lang="tr-TR" sz="2000" dirty="0" err="1">
              <a:solidFill>
                <a:srgbClr val="002060"/>
              </a:solidFill>
              <a:latin typeface="Aptos" panose="020B0004020202020204" pitchFamily="34" charset="0"/>
            </a:rPr>
            <a:t>Face</a:t>
          </a:r>
          <a:r>
            <a:rPr lang="tr-TR" sz="2000" dirty="0">
              <a:solidFill>
                <a:srgbClr val="002060"/>
              </a:solidFill>
              <a:latin typeface="Aptos" panose="020B0004020202020204" pitchFamily="34" charset="0"/>
            </a:rPr>
            <a:t> </a:t>
          </a:r>
          <a:r>
            <a:rPr lang="tr-TR" sz="2000" dirty="0" err="1">
              <a:solidFill>
                <a:srgbClr val="002060"/>
              </a:solidFill>
              <a:latin typeface="Aptos" panose="020B0004020202020204" pitchFamily="34" charset="0"/>
            </a:rPr>
            <a:t>Embedding</a:t>
          </a:r>
          <a:r>
            <a:rPr lang="tr-TR" sz="2000" dirty="0">
              <a:solidFill>
                <a:srgbClr val="002060"/>
              </a:solidFill>
              <a:latin typeface="Aptos" panose="020B0004020202020204" pitchFamily="34" charset="0"/>
            </a:rPr>
            <a:t>: Kullanıcının yüz özelliklerini analiz ederek bir yüz temsili oluşturur.</a:t>
          </a:r>
          <a:endParaRPr lang="en-US" sz="2000" dirty="0">
            <a:solidFill>
              <a:srgbClr val="002060"/>
            </a:solidFill>
            <a:latin typeface="Aptos" panose="020B0004020202020204" pitchFamily="34" charset="0"/>
          </a:endParaRPr>
        </a:p>
      </dgm:t>
    </dgm:pt>
    <dgm:pt modelId="{4B30AAC8-32E4-4B0D-97D3-89F229CB1B80}" type="parTrans" cxnId="{B3E2863B-AEAF-435D-A7FE-B730F44E602E}">
      <dgm:prSet/>
      <dgm:spPr/>
      <dgm:t>
        <a:bodyPr/>
        <a:lstStyle/>
        <a:p>
          <a:endParaRPr lang="en-US">
            <a:latin typeface="Aptos" panose="020B0004020202020204" pitchFamily="34" charset="0"/>
          </a:endParaRPr>
        </a:p>
      </dgm:t>
    </dgm:pt>
    <dgm:pt modelId="{58698DEA-8E2C-4626-8840-C8EA9EAD06F6}" type="sibTrans" cxnId="{B3E2863B-AEAF-435D-A7FE-B730F44E602E}">
      <dgm:prSet/>
      <dgm:spPr/>
      <dgm:t>
        <a:bodyPr/>
        <a:lstStyle/>
        <a:p>
          <a:endParaRPr lang="en-US">
            <a:latin typeface="Aptos" panose="020B0004020202020204" pitchFamily="34" charset="0"/>
          </a:endParaRPr>
        </a:p>
      </dgm:t>
    </dgm:pt>
    <dgm:pt modelId="{FE6948D7-BFCD-49FF-B97F-DAAA9E62928E}">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Kişiye özel temalı arka planlar, görsel efektler ve karakterler fotoğrafa eklenir.</a:t>
          </a:r>
          <a:endParaRPr lang="en-US" sz="2000" dirty="0">
            <a:solidFill>
              <a:srgbClr val="002060"/>
            </a:solidFill>
            <a:latin typeface="Aptos" panose="020B0004020202020204" pitchFamily="34" charset="0"/>
          </a:endParaRPr>
        </a:p>
      </dgm:t>
    </dgm:pt>
    <dgm:pt modelId="{426FC9DC-4B4A-4D9D-9066-9B493A0F1B04}" type="parTrans" cxnId="{F0F5B39D-8316-4E33-AF75-7498EEECB398}">
      <dgm:prSet/>
      <dgm:spPr/>
      <dgm:t>
        <a:bodyPr/>
        <a:lstStyle/>
        <a:p>
          <a:endParaRPr lang="en-US">
            <a:latin typeface="Aptos" panose="020B0004020202020204" pitchFamily="34" charset="0"/>
          </a:endParaRPr>
        </a:p>
      </dgm:t>
    </dgm:pt>
    <dgm:pt modelId="{E216DB7C-7BFF-4D76-8FBF-68E09D839162}" type="sibTrans" cxnId="{F0F5B39D-8316-4E33-AF75-7498EEECB398}">
      <dgm:prSet/>
      <dgm:spPr/>
      <dgm:t>
        <a:bodyPr/>
        <a:lstStyle/>
        <a:p>
          <a:endParaRPr lang="en-US">
            <a:latin typeface="Aptos" panose="020B0004020202020204" pitchFamily="34" charset="0"/>
          </a:endParaRPr>
        </a:p>
      </dgm:t>
    </dgm:pt>
    <dgm:pt modelId="{363DABB1-010D-439D-ACC3-A685EE376D0C}">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DOF </a:t>
          </a:r>
          <a:r>
            <a:rPr lang="tr-TR" sz="2000" dirty="0" err="1">
              <a:solidFill>
                <a:srgbClr val="002060"/>
              </a:solidFill>
              <a:latin typeface="Aptos" panose="020B0004020202020204" pitchFamily="34" charset="0"/>
            </a:rPr>
            <a:t>Robotics</a:t>
          </a:r>
          <a:r>
            <a:rPr lang="tr-TR" sz="2000" dirty="0">
              <a:solidFill>
                <a:srgbClr val="002060"/>
              </a:solidFill>
              <a:latin typeface="Aptos" panose="020B0004020202020204" pitchFamily="34" charset="0"/>
            </a:rPr>
            <a:t> tarafından geliştirilen AI fotoğraftaki detayları geliştirir, arka plan ve temalar ekler.</a:t>
          </a:r>
          <a:endParaRPr lang="en-US" sz="2000" dirty="0">
            <a:solidFill>
              <a:srgbClr val="002060"/>
            </a:solidFill>
            <a:latin typeface="Aptos" panose="020B0004020202020204" pitchFamily="34" charset="0"/>
          </a:endParaRPr>
        </a:p>
      </dgm:t>
    </dgm:pt>
    <dgm:pt modelId="{A7210B87-877A-4F4D-89B7-9F60B3AE3EE6}" type="parTrans" cxnId="{DEE83C19-7DDF-4F83-AB5C-8F8D0C0B5689}">
      <dgm:prSet/>
      <dgm:spPr/>
      <dgm:t>
        <a:bodyPr/>
        <a:lstStyle/>
        <a:p>
          <a:endParaRPr lang="en-US">
            <a:latin typeface="Aptos" panose="020B0004020202020204" pitchFamily="34" charset="0"/>
          </a:endParaRPr>
        </a:p>
      </dgm:t>
    </dgm:pt>
    <dgm:pt modelId="{BAC674C8-6ACB-4CFB-9879-1E29867CFDDA}" type="sibTrans" cxnId="{DEE83C19-7DDF-4F83-AB5C-8F8D0C0B5689}">
      <dgm:prSet/>
      <dgm:spPr/>
      <dgm:t>
        <a:bodyPr/>
        <a:lstStyle/>
        <a:p>
          <a:endParaRPr lang="en-US">
            <a:latin typeface="Aptos" panose="020B0004020202020204" pitchFamily="34" charset="0"/>
          </a:endParaRPr>
        </a:p>
      </dgm:t>
    </dgm:pt>
    <dgm:pt modelId="{0FF956CD-9AF8-4BDC-8CDB-B1B0377D0CC5}">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Kullanıcın karakteristik özelliklerini koruyarak, fotoğrafı kişiselleştirilmiş bir görsele dönüştürür.</a:t>
          </a:r>
          <a:endParaRPr lang="en-US" sz="2000" dirty="0">
            <a:solidFill>
              <a:srgbClr val="002060"/>
            </a:solidFill>
            <a:latin typeface="Aptos" panose="020B0004020202020204" pitchFamily="34" charset="0"/>
          </a:endParaRPr>
        </a:p>
      </dgm:t>
    </dgm:pt>
    <dgm:pt modelId="{46AABB83-91A3-4BD5-8571-7D0D473D4404}" type="parTrans" cxnId="{0D66218D-11AB-4C6B-9D12-38DD136E9D5C}">
      <dgm:prSet/>
      <dgm:spPr/>
      <dgm:t>
        <a:bodyPr/>
        <a:lstStyle/>
        <a:p>
          <a:endParaRPr lang="en-US">
            <a:latin typeface="Aptos" panose="020B0004020202020204" pitchFamily="34" charset="0"/>
          </a:endParaRPr>
        </a:p>
      </dgm:t>
    </dgm:pt>
    <dgm:pt modelId="{211E91EE-96DD-45DD-B7F7-0BB5EAA21B58}" type="sibTrans" cxnId="{0D66218D-11AB-4C6B-9D12-38DD136E9D5C}">
      <dgm:prSet/>
      <dgm:spPr/>
      <dgm:t>
        <a:bodyPr/>
        <a:lstStyle/>
        <a:p>
          <a:endParaRPr lang="en-US">
            <a:latin typeface="Aptos" panose="020B0004020202020204" pitchFamily="34" charset="0"/>
          </a:endParaRPr>
        </a:p>
      </dgm:t>
    </dgm:pt>
    <dgm:pt modelId="{6D6A8FB2-74BB-4258-B8CC-D69F043CD437}">
      <dgm:prSet phldrT="[Text]" custT="1"/>
      <dgm:spPr>
        <a:solidFill>
          <a:schemeClr val="accent4">
            <a:tint val="40000"/>
            <a:hueOff val="0"/>
            <a:satOff val="0"/>
            <a:lumOff val="0"/>
          </a:schemeClr>
        </a:solidFill>
      </dgm:spPr>
      <dgm:t>
        <a:bodyPr/>
        <a:lstStyle/>
        <a:p>
          <a:r>
            <a:rPr lang="tr-TR" sz="2000" dirty="0">
              <a:solidFill>
                <a:srgbClr val="002060"/>
              </a:solidFill>
              <a:latin typeface="Aptos" panose="020B0004020202020204" pitchFamily="34" charset="0"/>
            </a:rPr>
            <a:t>Fotoğraf, QR kod ile dijital olarak paylaşılabilir veya yazıcıdan yüksek çözünürlükte çıktı alınabilir.</a:t>
          </a:r>
          <a:endParaRPr lang="en-US" sz="2000" dirty="0">
            <a:solidFill>
              <a:srgbClr val="002060"/>
            </a:solidFill>
            <a:latin typeface="Aptos" panose="020B0004020202020204" pitchFamily="34" charset="0"/>
          </a:endParaRPr>
        </a:p>
      </dgm:t>
    </dgm:pt>
    <dgm:pt modelId="{204052B5-FFD1-4F43-BE4B-1E67E30469BB}" type="parTrans" cxnId="{4F40578B-89EA-469E-8A71-2533D8C6983B}">
      <dgm:prSet/>
      <dgm:spPr/>
      <dgm:t>
        <a:bodyPr/>
        <a:lstStyle/>
        <a:p>
          <a:endParaRPr lang="en-US">
            <a:latin typeface="Aptos" panose="020B0004020202020204" pitchFamily="34" charset="0"/>
          </a:endParaRPr>
        </a:p>
      </dgm:t>
    </dgm:pt>
    <dgm:pt modelId="{9FDCE4C9-1266-4731-ADB3-B761EE42DBB6}" type="sibTrans" cxnId="{4F40578B-89EA-469E-8A71-2533D8C6983B}">
      <dgm:prSet/>
      <dgm:spPr/>
      <dgm:t>
        <a:bodyPr/>
        <a:lstStyle/>
        <a:p>
          <a:endParaRPr lang="en-US">
            <a:latin typeface="Aptos" panose="020B0004020202020204" pitchFamily="34" charset="0"/>
          </a:endParaRPr>
        </a:p>
      </dgm:t>
    </dgm:pt>
    <dgm:pt modelId="{73EFB0C3-1854-482C-9035-7D9C778C05EB}" type="pres">
      <dgm:prSet presAssocID="{A346DFF9-E866-42EB-9AA4-D75CBB7AF661}" presName="Name0" presStyleCnt="0">
        <dgm:presLayoutVars>
          <dgm:dir/>
          <dgm:animLvl val="lvl"/>
          <dgm:resizeHandles val="exact"/>
        </dgm:presLayoutVars>
      </dgm:prSet>
      <dgm:spPr/>
    </dgm:pt>
    <dgm:pt modelId="{7F0A76D1-3414-4D12-8CF5-24DEE0D2628C}" type="pres">
      <dgm:prSet presAssocID="{66EF6E9E-A349-4394-BCB5-DC1C517244CD}" presName="linNode" presStyleCnt="0"/>
      <dgm:spPr/>
    </dgm:pt>
    <dgm:pt modelId="{2455023C-46AB-4FD2-8BA4-E27BCD6DF828}" type="pres">
      <dgm:prSet presAssocID="{66EF6E9E-A349-4394-BCB5-DC1C517244CD}" presName="parentText" presStyleLbl="node1" presStyleIdx="0" presStyleCnt="4" custScaleX="87651" custScaleY="17183" custLinFactNeighborX="636" custLinFactNeighborY="2854">
        <dgm:presLayoutVars>
          <dgm:chMax val="1"/>
          <dgm:bulletEnabled val="1"/>
        </dgm:presLayoutVars>
      </dgm:prSet>
      <dgm:spPr/>
    </dgm:pt>
    <dgm:pt modelId="{BA650199-306D-451B-9D5F-44B4CAF37086}" type="pres">
      <dgm:prSet presAssocID="{66EF6E9E-A349-4394-BCB5-DC1C517244CD}" presName="descendantText" presStyleLbl="alignAccFollowNode1" presStyleIdx="0" presStyleCnt="4" custScaleX="198472" custScaleY="27324" custLinFactNeighborX="255" custLinFactNeighborY="3317">
        <dgm:presLayoutVars>
          <dgm:bulletEnabled val="1"/>
        </dgm:presLayoutVars>
      </dgm:prSet>
      <dgm:spPr>
        <a:prstGeom prst="roundRect">
          <a:avLst/>
        </a:prstGeom>
      </dgm:spPr>
    </dgm:pt>
    <dgm:pt modelId="{752D64D5-17AE-40A5-88D8-0F9ABF85A9FB}" type="pres">
      <dgm:prSet presAssocID="{F5EEBB6E-2E11-424D-B7B6-B0AEE28CA68C}" presName="sp" presStyleCnt="0"/>
      <dgm:spPr/>
    </dgm:pt>
    <dgm:pt modelId="{39BC7991-8124-4CFF-8DBF-19935ED43C1D}" type="pres">
      <dgm:prSet presAssocID="{951F363F-AF8D-4703-9CE2-CF6D6BE0FA4A}" presName="linNode" presStyleCnt="0"/>
      <dgm:spPr/>
    </dgm:pt>
    <dgm:pt modelId="{13F57FF9-7931-4F09-AEA6-76A22D575CF2}" type="pres">
      <dgm:prSet presAssocID="{951F363F-AF8D-4703-9CE2-CF6D6BE0FA4A}" presName="parentText" presStyleLbl="node1" presStyleIdx="1" presStyleCnt="4" custScaleX="87651" custScaleY="16351" custLinFactNeighborX="-143" custLinFactNeighborY="-214">
        <dgm:presLayoutVars>
          <dgm:chMax val="1"/>
          <dgm:bulletEnabled val="1"/>
        </dgm:presLayoutVars>
      </dgm:prSet>
      <dgm:spPr/>
    </dgm:pt>
    <dgm:pt modelId="{1F563359-8EAF-4662-8A5A-16C7A167D4C8}" type="pres">
      <dgm:prSet presAssocID="{951F363F-AF8D-4703-9CE2-CF6D6BE0FA4A}" presName="descendantText" presStyleLbl="alignAccFollowNode1" presStyleIdx="1" presStyleCnt="4" custScaleX="198472" custScaleY="29289" custLinFactNeighborX="255" custLinFactNeighborY="-755">
        <dgm:presLayoutVars>
          <dgm:bulletEnabled val="1"/>
        </dgm:presLayoutVars>
      </dgm:prSet>
      <dgm:spPr>
        <a:prstGeom prst="roundRect">
          <a:avLst/>
        </a:prstGeom>
      </dgm:spPr>
    </dgm:pt>
    <dgm:pt modelId="{A292E4EC-E047-4A7F-B8BD-75EACC7F4DF6}" type="pres">
      <dgm:prSet presAssocID="{765ED9C9-75B3-47ED-8E30-CDC7B2B50B80}" presName="sp" presStyleCnt="0"/>
      <dgm:spPr/>
    </dgm:pt>
    <dgm:pt modelId="{BB159F29-3D1A-489C-B67F-2F8458639B10}" type="pres">
      <dgm:prSet presAssocID="{D1236D12-276D-4A76-B2E2-F840E53F57F6}" presName="linNode" presStyleCnt="0"/>
      <dgm:spPr/>
    </dgm:pt>
    <dgm:pt modelId="{1345AA4C-3D50-4B4A-9725-AFBB5A6F5F02}" type="pres">
      <dgm:prSet presAssocID="{D1236D12-276D-4A76-B2E2-F840E53F57F6}" presName="parentText" presStyleLbl="node1" presStyleIdx="2" presStyleCnt="4" custScaleX="87651" custScaleY="15150" custLinFactNeighborY="-3563">
        <dgm:presLayoutVars>
          <dgm:chMax val="1"/>
          <dgm:bulletEnabled val="1"/>
        </dgm:presLayoutVars>
      </dgm:prSet>
      <dgm:spPr/>
    </dgm:pt>
    <dgm:pt modelId="{5CC0836C-72C5-4579-8823-BE0E8194FA78}" type="pres">
      <dgm:prSet presAssocID="{D1236D12-276D-4A76-B2E2-F840E53F57F6}" presName="descendantText" presStyleLbl="alignAccFollowNode1" presStyleIdx="2" presStyleCnt="4" custScaleX="198472" custScaleY="22583" custLinFactNeighborX="255" custLinFactNeighborY="-4528">
        <dgm:presLayoutVars>
          <dgm:bulletEnabled val="1"/>
        </dgm:presLayoutVars>
      </dgm:prSet>
      <dgm:spPr>
        <a:prstGeom prst="roundRect">
          <a:avLst/>
        </a:prstGeom>
      </dgm:spPr>
    </dgm:pt>
    <dgm:pt modelId="{A800DCAB-6F58-4287-9A95-167835A5C7CB}" type="pres">
      <dgm:prSet presAssocID="{81C8AF90-2977-4F95-A0A4-F462BB83FC7A}" presName="sp" presStyleCnt="0"/>
      <dgm:spPr/>
    </dgm:pt>
    <dgm:pt modelId="{443ACC92-7264-4201-A901-D9B88F693450}" type="pres">
      <dgm:prSet presAssocID="{196AB52D-135D-4302-BEA4-949BE1DD620D}" presName="linNode" presStyleCnt="0"/>
      <dgm:spPr/>
    </dgm:pt>
    <dgm:pt modelId="{7A219A84-0BE9-4147-A72F-8A7C59A9420D}" type="pres">
      <dgm:prSet presAssocID="{196AB52D-135D-4302-BEA4-949BE1DD620D}" presName="parentText" presStyleLbl="node1" presStyleIdx="3" presStyleCnt="4" custScaleX="87651" custScaleY="12303" custLinFactNeighborY="-6807">
        <dgm:presLayoutVars>
          <dgm:chMax val="1"/>
          <dgm:bulletEnabled val="1"/>
        </dgm:presLayoutVars>
      </dgm:prSet>
      <dgm:spPr/>
    </dgm:pt>
    <dgm:pt modelId="{406DC2D8-68AB-4FB6-8C92-A33EAE836E5D}" type="pres">
      <dgm:prSet presAssocID="{196AB52D-135D-4302-BEA4-949BE1DD620D}" presName="descendantText" presStyleLbl="alignAccFollowNode1" presStyleIdx="3" presStyleCnt="4" custScaleX="198472" custScaleY="16389" custLinFactNeighborX="-795" custLinFactNeighborY="-8394">
        <dgm:presLayoutVars>
          <dgm:bulletEnabled val="1"/>
        </dgm:presLayoutVars>
      </dgm:prSet>
      <dgm:spPr>
        <a:prstGeom prst="roundRect">
          <a:avLst/>
        </a:prstGeom>
      </dgm:spPr>
    </dgm:pt>
  </dgm:ptLst>
  <dgm:cxnLst>
    <dgm:cxn modelId="{BD1CDD17-AE62-494C-B798-8B64E73EF16D}" srcId="{66EF6E9E-A349-4394-BCB5-DC1C517244CD}" destId="{62FEA1AE-EA8F-4A52-9545-978FDA712F0C}" srcOrd="0" destOrd="0" parTransId="{233B870F-4D9F-4249-8655-5A4B5CF5D0AA}" sibTransId="{880A0A7D-3C0E-4132-8A10-439AE6907E8D}"/>
    <dgm:cxn modelId="{DEE83C19-7DDF-4F83-AB5C-8F8D0C0B5689}" srcId="{D1236D12-276D-4A76-B2E2-F840E53F57F6}" destId="{363DABB1-010D-439D-ACC3-A685EE376D0C}" srcOrd="0" destOrd="0" parTransId="{A7210B87-877A-4F4D-89B7-9F60B3AE3EE6}" sibTransId="{BAC674C8-6ACB-4CFB-9879-1E29867CFDDA}"/>
    <dgm:cxn modelId="{6FB54E1D-129A-426E-BA11-89C8122FF0FF}" srcId="{A346DFF9-E866-42EB-9AA4-D75CBB7AF661}" destId="{66EF6E9E-A349-4394-BCB5-DC1C517244CD}" srcOrd="0" destOrd="0" parTransId="{D62EB5E8-24B6-4E3E-9F33-C9BCA0696FA8}" sibTransId="{F5EEBB6E-2E11-424D-B7B6-B0AEE28CA68C}"/>
    <dgm:cxn modelId="{9E233324-0D67-4331-BF7F-EFFFED5C3941}" type="presOf" srcId="{D1236D12-276D-4A76-B2E2-F840E53F57F6}" destId="{1345AA4C-3D50-4B4A-9725-AFBB5A6F5F02}" srcOrd="0" destOrd="0" presId="urn:microsoft.com/office/officeart/2005/8/layout/vList5"/>
    <dgm:cxn modelId="{5925512A-AD98-4C65-922D-3F4C57061955}" type="presOf" srcId="{363DABB1-010D-439D-ACC3-A685EE376D0C}" destId="{5CC0836C-72C5-4579-8823-BE0E8194FA78}" srcOrd="0" destOrd="0" presId="urn:microsoft.com/office/officeart/2005/8/layout/vList5"/>
    <dgm:cxn modelId="{3C04982E-C0A7-4CB2-A7F7-DA94F4182154}" srcId="{A346DFF9-E866-42EB-9AA4-D75CBB7AF661}" destId="{951F363F-AF8D-4703-9CE2-CF6D6BE0FA4A}" srcOrd="1" destOrd="0" parTransId="{81C2A801-2342-44C2-B2BA-37194EBCF044}" sibTransId="{765ED9C9-75B3-47ED-8E30-CDC7B2B50B80}"/>
    <dgm:cxn modelId="{82EE7833-A1E1-4C48-9748-95CB312149BB}" srcId="{A346DFF9-E866-42EB-9AA4-D75CBB7AF661}" destId="{196AB52D-135D-4302-BEA4-949BE1DD620D}" srcOrd="3" destOrd="0" parTransId="{DAE712C3-592F-4A29-BF15-EAD068E6CE6E}" sibTransId="{78F46C4E-4F0B-43A2-9A78-6AE4816BD1B4}"/>
    <dgm:cxn modelId="{0A42FC35-EF2D-455E-B4B0-A6C84AE41D42}" srcId="{66EF6E9E-A349-4394-BCB5-DC1C517244CD}" destId="{714D8B54-80C2-4924-82FA-900B2ADBE726}" srcOrd="1" destOrd="0" parTransId="{DE8F22DE-4B3F-4BC8-966E-023DE115A400}" sibTransId="{79FE6BA7-5D9A-4DAF-94E1-05D5F6DD2B89}"/>
    <dgm:cxn modelId="{B3E2863B-AEAF-435D-A7FE-B730F44E602E}" srcId="{951F363F-AF8D-4703-9CE2-CF6D6BE0FA4A}" destId="{D3017246-08C9-45CF-86C1-330A1C2FB510}" srcOrd="1" destOrd="0" parTransId="{4B30AAC8-32E4-4B0D-97D3-89F229CB1B80}" sibTransId="{58698DEA-8E2C-4626-8840-C8EA9EAD06F6}"/>
    <dgm:cxn modelId="{B0F07367-BAA3-4963-86B6-47279085E0E8}" srcId="{A346DFF9-E866-42EB-9AA4-D75CBB7AF661}" destId="{D1236D12-276D-4A76-B2E2-F840E53F57F6}" srcOrd="2" destOrd="0" parTransId="{97B3F357-DDBE-4445-9202-8E72ECD1771E}" sibTransId="{81C8AF90-2977-4F95-A0A4-F462BB83FC7A}"/>
    <dgm:cxn modelId="{C603B774-64A4-48FD-86D2-7845C76A9D3A}" type="presOf" srcId="{951F363F-AF8D-4703-9CE2-CF6D6BE0FA4A}" destId="{13F57FF9-7931-4F09-AEA6-76A22D575CF2}" srcOrd="0" destOrd="0" presId="urn:microsoft.com/office/officeart/2005/8/layout/vList5"/>
    <dgm:cxn modelId="{AB70D657-0471-4A16-8681-9AFA7731A4E7}" type="presOf" srcId="{FE6948D7-BFCD-49FF-B97F-DAAA9E62928E}" destId="{1F563359-8EAF-4662-8A5A-16C7A167D4C8}" srcOrd="0" destOrd="2" presId="urn:microsoft.com/office/officeart/2005/8/layout/vList5"/>
    <dgm:cxn modelId="{4F40578B-89EA-469E-8A71-2533D8C6983B}" srcId="{196AB52D-135D-4302-BEA4-949BE1DD620D}" destId="{6D6A8FB2-74BB-4258-B8CC-D69F043CD437}" srcOrd="0" destOrd="0" parTransId="{204052B5-FFD1-4F43-BE4B-1E67E30469BB}" sibTransId="{9FDCE4C9-1266-4731-ADB3-B761EE42DBB6}"/>
    <dgm:cxn modelId="{0D66218D-11AB-4C6B-9D12-38DD136E9D5C}" srcId="{D1236D12-276D-4A76-B2E2-F840E53F57F6}" destId="{0FF956CD-9AF8-4BDC-8CDB-B1B0377D0CC5}" srcOrd="1" destOrd="0" parTransId="{46AABB83-91A3-4BD5-8571-7D0D473D4404}" sibTransId="{211E91EE-96DD-45DD-B7F7-0BB5EAA21B58}"/>
    <dgm:cxn modelId="{F0F5B39D-8316-4E33-AF75-7498EEECB398}" srcId="{951F363F-AF8D-4703-9CE2-CF6D6BE0FA4A}" destId="{FE6948D7-BFCD-49FF-B97F-DAAA9E62928E}" srcOrd="2" destOrd="0" parTransId="{426FC9DC-4B4A-4D9D-9066-9B493A0F1B04}" sibTransId="{E216DB7C-7BFF-4D76-8FBF-68E09D839162}"/>
    <dgm:cxn modelId="{D7BE259F-FC12-45E8-9BFE-CEE34CF472DD}" type="presOf" srcId="{62FEA1AE-EA8F-4A52-9545-978FDA712F0C}" destId="{BA650199-306D-451B-9D5F-44B4CAF37086}" srcOrd="0" destOrd="0" presId="urn:microsoft.com/office/officeart/2005/8/layout/vList5"/>
    <dgm:cxn modelId="{FCE0E5B7-E7D6-42D1-86F2-737DAF12F40A}" type="presOf" srcId="{66EF6E9E-A349-4394-BCB5-DC1C517244CD}" destId="{2455023C-46AB-4FD2-8BA4-E27BCD6DF828}" srcOrd="0" destOrd="0" presId="urn:microsoft.com/office/officeart/2005/8/layout/vList5"/>
    <dgm:cxn modelId="{3791B0B9-1D3F-422F-AAAD-FB7EE094C12D}" type="presOf" srcId="{6D6A8FB2-74BB-4258-B8CC-D69F043CD437}" destId="{406DC2D8-68AB-4FB6-8C92-A33EAE836E5D}" srcOrd="0" destOrd="0" presId="urn:microsoft.com/office/officeart/2005/8/layout/vList5"/>
    <dgm:cxn modelId="{C27B13BE-40BF-4CED-9B1F-F3ED4EE37744}" type="presOf" srcId="{D3017246-08C9-45CF-86C1-330A1C2FB510}" destId="{1F563359-8EAF-4662-8A5A-16C7A167D4C8}" srcOrd="0" destOrd="1" presId="urn:microsoft.com/office/officeart/2005/8/layout/vList5"/>
    <dgm:cxn modelId="{4A05B7C6-6275-492D-952C-C6016F8986C7}" type="presOf" srcId="{A346DFF9-E866-42EB-9AA4-D75CBB7AF661}" destId="{73EFB0C3-1854-482C-9035-7D9C778C05EB}" srcOrd="0" destOrd="0" presId="urn:microsoft.com/office/officeart/2005/8/layout/vList5"/>
    <dgm:cxn modelId="{5AF17FC8-C7C0-40CF-940A-62A16BA2D19C}" srcId="{951F363F-AF8D-4703-9CE2-CF6D6BE0FA4A}" destId="{EFE0D519-5A5D-4F9D-92D1-A99A754CFA26}" srcOrd="0" destOrd="0" parTransId="{968D652B-16E2-460C-8345-595BA975568B}" sibTransId="{73B9AA1A-FB33-46F6-87D7-FCCAB81E0744}"/>
    <dgm:cxn modelId="{216583C9-56B4-4F55-9CEC-99A594E52A40}" type="presOf" srcId="{EFE0D519-5A5D-4F9D-92D1-A99A754CFA26}" destId="{1F563359-8EAF-4662-8A5A-16C7A167D4C8}" srcOrd="0" destOrd="0" presId="urn:microsoft.com/office/officeart/2005/8/layout/vList5"/>
    <dgm:cxn modelId="{04AA7ECC-925A-4875-8DF8-291A3EEBDC5A}" type="presOf" srcId="{196AB52D-135D-4302-BEA4-949BE1DD620D}" destId="{7A219A84-0BE9-4147-A72F-8A7C59A9420D}" srcOrd="0" destOrd="0" presId="urn:microsoft.com/office/officeart/2005/8/layout/vList5"/>
    <dgm:cxn modelId="{C02C41D5-584D-4AEC-9283-47163A3569C8}" type="presOf" srcId="{714D8B54-80C2-4924-82FA-900B2ADBE726}" destId="{BA650199-306D-451B-9D5F-44B4CAF37086}" srcOrd="0" destOrd="1" presId="urn:microsoft.com/office/officeart/2005/8/layout/vList5"/>
    <dgm:cxn modelId="{37833CD7-8240-4603-BCA7-41EB74DB5EB2}" type="presOf" srcId="{6AB2800D-7C40-44E8-B656-660E5505B5A6}" destId="{BA650199-306D-451B-9D5F-44B4CAF37086}" srcOrd="0" destOrd="2" presId="urn:microsoft.com/office/officeart/2005/8/layout/vList5"/>
    <dgm:cxn modelId="{27F112E4-43FD-4F03-B013-8FE98F7F61E1}" type="presOf" srcId="{0FF956CD-9AF8-4BDC-8CDB-B1B0377D0CC5}" destId="{5CC0836C-72C5-4579-8823-BE0E8194FA78}" srcOrd="0" destOrd="1" presId="urn:microsoft.com/office/officeart/2005/8/layout/vList5"/>
    <dgm:cxn modelId="{F11F07F7-C026-4706-96EA-09511CCE8320}" srcId="{66EF6E9E-A349-4394-BCB5-DC1C517244CD}" destId="{6AB2800D-7C40-44E8-B656-660E5505B5A6}" srcOrd="2" destOrd="0" parTransId="{2688979D-B454-43D5-B7AA-7516006177CB}" sibTransId="{18B5A030-6FDA-40ED-B9FA-74D70800D30A}"/>
    <dgm:cxn modelId="{83F390F1-1732-42DA-BD48-AD9B1E9010E0}" type="presParOf" srcId="{73EFB0C3-1854-482C-9035-7D9C778C05EB}" destId="{7F0A76D1-3414-4D12-8CF5-24DEE0D2628C}" srcOrd="0" destOrd="0" presId="urn:microsoft.com/office/officeart/2005/8/layout/vList5"/>
    <dgm:cxn modelId="{E704956D-93F8-4715-B7E8-E4DC01619FFB}" type="presParOf" srcId="{7F0A76D1-3414-4D12-8CF5-24DEE0D2628C}" destId="{2455023C-46AB-4FD2-8BA4-E27BCD6DF828}" srcOrd="0" destOrd="0" presId="urn:microsoft.com/office/officeart/2005/8/layout/vList5"/>
    <dgm:cxn modelId="{57728C62-D97C-4949-B533-588904C0D748}" type="presParOf" srcId="{7F0A76D1-3414-4D12-8CF5-24DEE0D2628C}" destId="{BA650199-306D-451B-9D5F-44B4CAF37086}" srcOrd="1" destOrd="0" presId="urn:microsoft.com/office/officeart/2005/8/layout/vList5"/>
    <dgm:cxn modelId="{E00165E3-FA93-4E5F-9664-D7B670B3B1BE}" type="presParOf" srcId="{73EFB0C3-1854-482C-9035-7D9C778C05EB}" destId="{752D64D5-17AE-40A5-88D8-0F9ABF85A9FB}" srcOrd="1" destOrd="0" presId="urn:microsoft.com/office/officeart/2005/8/layout/vList5"/>
    <dgm:cxn modelId="{1519B37D-6D60-41AC-A964-B07B6B29E44C}" type="presParOf" srcId="{73EFB0C3-1854-482C-9035-7D9C778C05EB}" destId="{39BC7991-8124-4CFF-8DBF-19935ED43C1D}" srcOrd="2" destOrd="0" presId="urn:microsoft.com/office/officeart/2005/8/layout/vList5"/>
    <dgm:cxn modelId="{D3306F2F-2F97-4F47-9FFB-3127D1A8FA04}" type="presParOf" srcId="{39BC7991-8124-4CFF-8DBF-19935ED43C1D}" destId="{13F57FF9-7931-4F09-AEA6-76A22D575CF2}" srcOrd="0" destOrd="0" presId="urn:microsoft.com/office/officeart/2005/8/layout/vList5"/>
    <dgm:cxn modelId="{C2631C6D-E6D4-4AF5-BBF4-803490CCC7EC}" type="presParOf" srcId="{39BC7991-8124-4CFF-8DBF-19935ED43C1D}" destId="{1F563359-8EAF-4662-8A5A-16C7A167D4C8}" srcOrd="1" destOrd="0" presId="urn:microsoft.com/office/officeart/2005/8/layout/vList5"/>
    <dgm:cxn modelId="{4A4CEA15-56D4-46B0-8545-32E385AF5B69}" type="presParOf" srcId="{73EFB0C3-1854-482C-9035-7D9C778C05EB}" destId="{A292E4EC-E047-4A7F-B8BD-75EACC7F4DF6}" srcOrd="3" destOrd="0" presId="urn:microsoft.com/office/officeart/2005/8/layout/vList5"/>
    <dgm:cxn modelId="{DE39C6E3-52D1-4540-A740-AD9D2406D8D7}" type="presParOf" srcId="{73EFB0C3-1854-482C-9035-7D9C778C05EB}" destId="{BB159F29-3D1A-489C-B67F-2F8458639B10}" srcOrd="4" destOrd="0" presId="urn:microsoft.com/office/officeart/2005/8/layout/vList5"/>
    <dgm:cxn modelId="{75BE9CA8-8409-4D7E-937F-DA09B8F59D08}" type="presParOf" srcId="{BB159F29-3D1A-489C-B67F-2F8458639B10}" destId="{1345AA4C-3D50-4B4A-9725-AFBB5A6F5F02}" srcOrd="0" destOrd="0" presId="urn:microsoft.com/office/officeart/2005/8/layout/vList5"/>
    <dgm:cxn modelId="{C51C300C-5C5F-4712-BDBB-555DAC2350B7}" type="presParOf" srcId="{BB159F29-3D1A-489C-B67F-2F8458639B10}" destId="{5CC0836C-72C5-4579-8823-BE0E8194FA78}" srcOrd="1" destOrd="0" presId="urn:microsoft.com/office/officeart/2005/8/layout/vList5"/>
    <dgm:cxn modelId="{9D85D619-815A-4C60-99C9-7993597F84AE}" type="presParOf" srcId="{73EFB0C3-1854-482C-9035-7D9C778C05EB}" destId="{A800DCAB-6F58-4287-9A95-167835A5C7CB}" srcOrd="5" destOrd="0" presId="urn:microsoft.com/office/officeart/2005/8/layout/vList5"/>
    <dgm:cxn modelId="{3DE2F862-C1DE-4D4E-B65B-006AF75B3DCA}" type="presParOf" srcId="{73EFB0C3-1854-482C-9035-7D9C778C05EB}" destId="{443ACC92-7264-4201-A901-D9B88F693450}" srcOrd="6" destOrd="0" presId="urn:microsoft.com/office/officeart/2005/8/layout/vList5"/>
    <dgm:cxn modelId="{5DF53C66-AF77-4493-9B37-8E109F3891E2}" type="presParOf" srcId="{443ACC92-7264-4201-A901-D9B88F693450}" destId="{7A219A84-0BE9-4147-A72F-8A7C59A9420D}" srcOrd="0" destOrd="0" presId="urn:microsoft.com/office/officeart/2005/8/layout/vList5"/>
    <dgm:cxn modelId="{230590B4-2B44-4C26-A870-6F61DAD3DD7F}" type="presParOf" srcId="{443ACC92-7264-4201-A901-D9B88F693450}" destId="{406DC2D8-68AB-4FB6-8C92-A33EAE836E5D}"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4B4B0-BF3C-4DE6-AC91-F1A7873B986A}" type="doc">
      <dgm:prSet loTypeId="urn:microsoft.com/office/officeart/2005/8/layout/hList1" loCatId="list" qsTypeId="urn:microsoft.com/office/officeart/2005/8/quickstyle/3d4" qsCatId="3D" csTypeId="urn:microsoft.com/office/officeart/2005/8/colors/accent4_2" csCatId="accent4" phldr="1"/>
      <dgm:spPr/>
      <dgm:t>
        <a:bodyPr/>
        <a:lstStyle/>
        <a:p>
          <a:endParaRPr lang="en-US"/>
        </a:p>
      </dgm:t>
    </dgm:pt>
    <dgm:pt modelId="{78CB6E82-9502-45B7-A735-423DF49C3F6F}">
      <dgm:prSet phldrT="[Text]" custT="1"/>
      <dgm:spPr>
        <a:solidFill>
          <a:schemeClr val="accent4">
            <a:lumMod val="20000"/>
            <a:lumOff val="80000"/>
          </a:schemeClr>
        </a:solidFill>
      </dgm:spPr>
      <dgm:t>
        <a:bodyPr/>
        <a:lstStyle/>
        <a:p>
          <a:r>
            <a:rPr lang="tr-TR" sz="2400" dirty="0" err="1">
              <a:solidFill>
                <a:srgbClr val="002060"/>
              </a:solidFill>
              <a:latin typeface="Aptos" panose="020B0004020202020204" pitchFamily="34" charset="0"/>
            </a:rPr>
            <a:t>AIQ’nun</a:t>
          </a:r>
          <a:r>
            <a:rPr lang="tr-TR" sz="2400" dirty="0">
              <a:solidFill>
                <a:srgbClr val="002060"/>
              </a:solidFill>
              <a:latin typeface="Aptos" panose="020B0004020202020204" pitchFamily="34" charset="0"/>
            </a:rPr>
            <a:t> kullanıcı arayüzü ve donanım tasarımı oluşturuldu.</a:t>
          </a:r>
          <a:endParaRPr lang="en-US" sz="2400" dirty="0">
            <a:solidFill>
              <a:srgbClr val="002060"/>
            </a:solidFill>
            <a:latin typeface="Aptos" panose="020B0004020202020204" pitchFamily="34" charset="0"/>
          </a:endParaRPr>
        </a:p>
      </dgm:t>
    </dgm:pt>
    <dgm:pt modelId="{7477EE55-AA4E-42FE-A1DE-030AA020A529}">
      <dgm:prSet phldrT="[Text]" custT="1"/>
      <dgm:spPr/>
      <dgm:t>
        <a:bodyPr/>
        <a:lstStyle/>
        <a:p>
          <a:r>
            <a:rPr lang="tr-TR" sz="2800" dirty="0">
              <a:latin typeface="Aptos" panose="020B0004020202020204" pitchFamily="34" charset="0"/>
            </a:rPr>
            <a:t>Tasarım ve Prototipleme</a:t>
          </a:r>
          <a:endParaRPr lang="en-US" sz="2800" dirty="0">
            <a:latin typeface="Aptos" panose="020B0004020202020204" pitchFamily="34" charset="0"/>
          </a:endParaRPr>
        </a:p>
      </dgm:t>
    </dgm:pt>
    <dgm:pt modelId="{04218862-CE88-4C1E-9341-56685A195016}" type="sibTrans" cxnId="{79A00864-CE13-473E-ACAA-6FB56137A730}">
      <dgm:prSet/>
      <dgm:spPr/>
      <dgm:t>
        <a:bodyPr/>
        <a:lstStyle/>
        <a:p>
          <a:endParaRPr lang="en-US">
            <a:latin typeface="Aptos" panose="020B0004020202020204" pitchFamily="34" charset="0"/>
          </a:endParaRPr>
        </a:p>
      </dgm:t>
    </dgm:pt>
    <dgm:pt modelId="{D965CB53-0D38-4BB0-BEA5-832564F66512}" type="parTrans" cxnId="{79A00864-CE13-473E-ACAA-6FB56137A730}">
      <dgm:prSet/>
      <dgm:spPr/>
      <dgm:t>
        <a:bodyPr/>
        <a:lstStyle/>
        <a:p>
          <a:endParaRPr lang="en-US">
            <a:latin typeface="Aptos" panose="020B0004020202020204" pitchFamily="34" charset="0"/>
          </a:endParaRPr>
        </a:p>
      </dgm:t>
    </dgm:pt>
    <dgm:pt modelId="{80CD1320-B2F7-448A-BDBE-C178940A6B7A}" type="sibTrans" cxnId="{83930CEA-9CF3-4D92-861F-52A0671603F9}">
      <dgm:prSet/>
      <dgm:spPr/>
      <dgm:t>
        <a:bodyPr/>
        <a:lstStyle/>
        <a:p>
          <a:endParaRPr lang="en-US">
            <a:latin typeface="Aptos" panose="020B0004020202020204" pitchFamily="34" charset="0"/>
          </a:endParaRPr>
        </a:p>
      </dgm:t>
    </dgm:pt>
    <dgm:pt modelId="{5C5E16CE-E867-4C04-9DBB-21CEC3871579}" type="parTrans" cxnId="{83930CEA-9CF3-4D92-861F-52A0671603F9}">
      <dgm:prSet/>
      <dgm:spPr/>
      <dgm:t>
        <a:bodyPr/>
        <a:lstStyle/>
        <a:p>
          <a:endParaRPr lang="en-US">
            <a:latin typeface="Aptos" panose="020B0004020202020204" pitchFamily="34" charset="0"/>
          </a:endParaRPr>
        </a:p>
      </dgm:t>
    </dgm:pt>
    <dgm:pt modelId="{B506E4D2-7150-4328-87D9-04603BA5333A}">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Mevcut sıra yönetimi ve etkileşim sistemleri incelendi.</a:t>
          </a:r>
          <a:endParaRPr lang="en-US" sz="2400" dirty="0">
            <a:solidFill>
              <a:srgbClr val="002060"/>
            </a:solidFill>
            <a:latin typeface="Aptos" panose="020B0004020202020204" pitchFamily="34" charset="0"/>
          </a:endParaRPr>
        </a:p>
      </dgm:t>
    </dgm:pt>
    <dgm:pt modelId="{855C0984-7AD5-4730-9AEE-9A530F38566A}">
      <dgm:prSet phldrT="[Text]" custT="1"/>
      <dgm:spPr/>
      <dgm:t>
        <a:bodyPr/>
        <a:lstStyle/>
        <a:p>
          <a:r>
            <a:rPr lang="tr-TR" sz="2800" dirty="0">
              <a:latin typeface="Aptos" panose="020B0004020202020204" pitchFamily="34" charset="0"/>
            </a:rPr>
            <a:t>Araştırma ve Planlama</a:t>
          </a:r>
          <a:endParaRPr lang="en-US" sz="2800" dirty="0">
            <a:latin typeface="Aptos" panose="020B0004020202020204" pitchFamily="34" charset="0"/>
          </a:endParaRPr>
        </a:p>
      </dgm:t>
    </dgm:pt>
    <dgm:pt modelId="{41DFD1E5-9635-4CB6-B617-65303D804DBE}" type="sibTrans" cxnId="{4EF92577-7D1D-4AFF-B3F5-12B4C10BD9C3}">
      <dgm:prSet/>
      <dgm:spPr/>
      <dgm:t>
        <a:bodyPr/>
        <a:lstStyle/>
        <a:p>
          <a:endParaRPr lang="en-US">
            <a:latin typeface="Aptos" panose="020B0004020202020204" pitchFamily="34" charset="0"/>
          </a:endParaRPr>
        </a:p>
      </dgm:t>
    </dgm:pt>
    <dgm:pt modelId="{A90CC130-5343-4756-85E8-E763F34F896E}" type="parTrans" cxnId="{4EF92577-7D1D-4AFF-B3F5-12B4C10BD9C3}">
      <dgm:prSet/>
      <dgm:spPr/>
      <dgm:t>
        <a:bodyPr/>
        <a:lstStyle/>
        <a:p>
          <a:endParaRPr lang="en-US">
            <a:latin typeface="Aptos" panose="020B0004020202020204" pitchFamily="34" charset="0"/>
          </a:endParaRPr>
        </a:p>
      </dgm:t>
    </dgm:pt>
    <dgm:pt modelId="{1EF5871C-A735-488F-9F74-E8DD44A0C5D1}" type="sibTrans" cxnId="{5F6AAE0A-E683-47D9-A37C-385211D6E91A}">
      <dgm:prSet/>
      <dgm:spPr/>
      <dgm:t>
        <a:bodyPr/>
        <a:lstStyle/>
        <a:p>
          <a:endParaRPr lang="en-US">
            <a:latin typeface="Aptos" panose="020B0004020202020204" pitchFamily="34" charset="0"/>
          </a:endParaRPr>
        </a:p>
      </dgm:t>
    </dgm:pt>
    <dgm:pt modelId="{2B5975AA-0C13-4C0A-8133-9DCB54CD6A42}" type="parTrans" cxnId="{5F6AAE0A-E683-47D9-A37C-385211D6E91A}">
      <dgm:prSet/>
      <dgm:spPr/>
      <dgm:t>
        <a:bodyPr/>
        <a:lstStyle/>
        <a:p>
          <a:endParaRPr lang="en-US">
            <a:latin typeface="Aptos" panose="020B0004020202020204" pitchFamily="34" charset="0"/>
          </a:endParaRPr>
        </a:p>
      </dgm:t>
    </dgm:pt>
    <dgm:pt modelId="{FD92999A-171E-4AA4-BE2F-0AAC368163F7}">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Katılınan fuarlar ve eğlence sektöründeki sıra yönetimi sorunları analiz edildi.</a:t>
          </a:r>
          <a:endParaRPr lang="en-US" sz="2400" dirty="0">
            <a:solidFill>
              <a:srgbClr val="002060"/>
            </a:solidFill>
            <a:latin typeface="Aptos" panose="020B0004020202020204" pitchFamily="34" charset="0"/>
          </a:endParaRPr>
        </a:p>
      </dgm:t>
    </dgm:pt>
    <dgm:pt modelId="{8F474567-F6A9-4375-91A2-196EC3634DFE}">
      <dgm:prSet phldrT="[Text]" custT="1"/>
      <dgm:spPr/>
      <dgm:t>
        <a:bodyPr/>
        <a:lstStyle/>
        <a:p>
          <a:r>
            <a:rPr lang="tr-TR" sz="2800" dirty="0">
              <a:latin typeface="Aptos" panose="020B0004020202020204" pitchFamily="34" charset="0"/>
            </a:rPr>
            <a:t>Fikir Aşaması</a:t>
          </a:r>
          <a:endParaRPr lang="en-US" sz="2800" dirty="0">
            <a:latin typeface="Aptos" panose="020B0004020202020204" pitchFamily="34" charset="0"/>
          </a:endParaRPr>
        </a:p>
      </dgm:t>
    </dgm:pt>
    <dgm:pt modelId="{6A58E345-633D-4CAF-9DCD-C4F4584C2DC9}" type="sibTrans" cxnId="{0BDA5EC9-A7AD-4EEB-97A2-4571E4201B0D}">
      <dgm:prSet/>
      <dgm:spPr/>
      <dgm:t>
        <a:bodyPr/>
        <a:lstStyle/>
        <a:p>
          <a:endParaRPr lang="en-US">
            <a:latin typeface="Aptos" panose="020B0004020202020204" pitchFamily="34" charset="0"/>
          </a:endParaRPr>
        </a:p>
      </dgm:t>
    </dgm:pt>
    <dgm:pt modelId="{B3F7EC5D-08B3-4F29-9227-2DAFDA1F35F4}" type="parTrans" cxnId="{0BDA5EC9-A7AD-4EEB-97A2-4571E4201B0D}">
      <dgm:prSet/>
      <dgm:spPr/>
      <dgm:t>
        <a:bodyPr/>
        <a:lstStyle/>
        <a:p>
          <a:endParaRPr lang="en-US">
            <a:latin typeface="Aptos" panose="020B0004020202020204" pitchFamily="34" charset="0"/>
          </a:endParaRPr>
        </a:p>
      </dgm:t>
    </dgm:pt>
    <dgm:pt modelId="{EDDA833F-8534-486F-8C29-4E735A4A21CB}" type="sibTrans" cxnId="{9340FBD9-A9C5-4779-A9BF-D1015F220A85}">
      <dgm:prSet/>
      <dgm:spPr/>
      <dgm:t>
        <a:bodyPr/>
        <a:lstStyle/>
        <a:p>
          <a:endParaRPr lang="en-US">
            <a:latin typeface="Aptos" panose="020B0004020202020204" pitchFamily="34" charset="0"/>
          </a:endParaRPr>
        </a:p>
      </dgm:t>
    </dgm:pt>
    <dgm:pt modelId="{DEDE0842-4352-4C31-8BAF-4791B9FF83A3}" type="parTrans" cxnId="{9340FBD9-A9C5-4779-A9BF-D1015F220A85}">
      <dgm:prSet/>
      <dgm:spPr/>
      <dgm:t>
        <a:bodyPr/>
        <a:lstStyle/>
        <a:p>
          <a:endParaRPr lang="en-US">
            <a:latin typeface="Aptos" panose="020B0004020202020204" pitchFamily="34" charset="0"/>
          </a:endParaRPr>
        </a:p>
      </dgm:t>
    </dgm:pt>
    <dgm:pt modelId="{1BB0E1F9-CBE9-4FC2-AAA7-E6D57AEFD413}">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Nihai ürün seri üretime hazır hale getirildi.</a:t>
          </a:r>
          <a:endParaRPr lang="en-US" sz="2400" dirty="0">
            <a:solidFill>
              <a:srgbClr val="002060"/>
            </a:solidFill>
            <a:latin typeface="Aptos" panose="020B0004020202020204" pitchFamily="34" charset="0"/>
          </a:endParaRPr>
        </a:p>
      </dgm:t>
    </dgm:pt>
    <dgm:pt modelId="{C7FDF36B-7269-448B-8B70-42E3FA9C8F8A}" type="parTrans" cxnId="{292AF3DD-50B5-4997-B1A8-F3A36112779F}">
      <dgm:prSet/>
      <dgm:spPr/>
      <dgm:t>
        <a:bodyPr/>
        <a:lstStyle/>
        <a:p>
          <a:endParaRPr lang="en-US">
            <a:latin typeface="Aptos" panose="020B0004020202020204" pitchFamily="34" charset="0"/>
          </a:endParaRPr>
        </a:p>
      </dgm:t>
    </dgm:pt>
    <dgm:pt modelId="{7F833C2A-4477-4894-9668-99201CAC8CA1}" type="sibTrans" cxnId="{292AF3DD-50B5-4997-B1A8-F3A36112779F}">
      <dgm:prSet/>
      <dgm:spPr/>
      <dgm:t>
        <a:bodyPr/>
        <a:lstStyle/>
        <a:p>
          <a:endParaRPr lang="en-US">
            <a:latin typeface="Aptos" panose="020B0004020202020204" pitchFamily="34" charset="0"/>
          </a:endParaRPr>
        </a:p>
      </dgm:t>
    </dgm:pt>
    <dgm:pt modelId="{75BC121E-132F-4C07-A18C-7FAA4A64A491}">
      <dgm:prSet phldrT="[Text]" custT="1"/>
      <dgm:spPr/>
      <dgm:t>
        <a:bodyPr/>
        <a:lstStyle/>
        <a:p>
          <a:r>
            <a:rPr lang="tr-TR" sz="2800" dirty="0">
              <a:latin typeface="Aptos" panose="020B0004020202020204" pitchFamily="34" charset="0"/>
            </a:rPr>
            <a:t>Test ve Optimizasyon</a:t>
          </a:r>
          <a:endParaRPr lang="en-US" sz="2800" dirty="0">
            <a:latin typeface="Aptos" panose="020B0004020202020204" pitchFamily="34" charset="0"/>
          </a:endParaRPr>
        </a:p>
      </dgm:t>
    </dgm:pt>
    <dgm:pt modelId="{AAE26C42-B992-42B1-83FA-087524411100}" type="parTrans" cxnId="{D9560B0B-B500-431C-81B3-D9280DB14E1F}">
      <dgm:prSet/>
      <dgm:spPr/>
      <dgm:t>
        <a:bodyPr/>
        <a:lstStyle/>
        <a:p>
          <a:endParaRPr lang="en-US">
            <a:latin typeface="Aptos" panose="020B0004020202020204" pitchFamily="34" charset="0"/>
          </a:endParaRPr>
        </a:p>
      </dgm:t>
    </dgm:pt>
    <dgm:pt modelId="{F324EDDA-D9C2-4889-8AD9-36390E1336FA}" type="sibTrans" cxnId="{D9560B0B-B500-431C-81B3-D9280DB14E1F}">
      <dgm:prSet/>
      <dgm:spPr/>
      <dgm:t>
        <a:bodyPr/>
        <a:lstStyle/>
        <a:p>
          <a:endParaRPr lang="en-US">
            <a:latin typeface="Aptos" panose="020B0004020202020204" pitchFamily="34" charset="0"/>
          </a:endParaRPr>
        </a:p>
      </dgm:t>
    </dgm:pt>
    <dgm:pt modelId="{5B1BC0DA-6B73-4B2E-AC82-A0B6DD2E3213}">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Gerçek kullanım senaryoları için DOF </a:t>
          </a:r>
          <a:r>
            <a:rPr lang="tr-TR" sz="2400" dirty="0" err="1">
              <a:solidFill>
                <a:srgbClr val="002060"/>
              </a:solidFill>
              <a:latin typeface="Aptos" panose="020B0004020202020204" pitchFamily="34" charset="0"/>
            </a:rPr>
            <a:t>Robotics</a:t>
          </a:r>
          <a:r>
            <a:rPr lang="tr-TR" sz="2400" dirty="0">
              <a:solidFill>
                <a:srgbClr val="002060"/>
              </a:solidFill>
              <a:latin typeface="Aptos" panose="020B0004020202020204" pitchFamily="34" charset="0"/>
            </a:rPr>
            <a:t> </a:t>
          </a:r>
          <a:r>
            <a:rPr lang="tr-TR" sz="2400" dirty="0" err="1">
              <a:solidFill>
                <a:srgbClr val="002060"/>
              </a:solidFill>
              <a:latin typeface="Aptos" panose="020B0004020202020204" pitchFamily="34" charset="0"/>
            </a:rPr>
            <a:t>Lounge</a:t>
          </a:r>
          <a:r>
            <a:rPr lang="tr-TR" sz="2400" dirty="0">
              <a:solidFill>
                <a:srgbClr val="002060"/>
              </a:solidFill>
              <a:latin typeface="Aptos" panose="020B0004020202020204" pitchFamily="34" charset="0"/>
            </a:rPr>
            <a:t> alanında tüm çalışanların deneyimlemesine açık olarak testler yapıldı.</a:t>
          </a:r>
          <a:endParaRPr lang="en-US" sz="2400" dirty="0">
            <a:solidFill>
              <a:srgbClr val="002060"/>
            </a:solidFill>
            <a:latin typeface="Aptos" panose="020B0004020202020204" pitchFamily="34" charset="0"/>
          </a:endParaRPr>
        </a:p>
      </dgm:t>
    </dgm:pt>
    <dgm:pt modelId="{E289D305-227B-4C8F-9B1D-9F787A02457D}" type="parTrans" cxnId="{30AABB26-3F97-4707-8B7D-32FB6AAC6F41}">
      <dgm:prSet/>
      <dgm:spPr/>
      <dgm:t>
        <a:bodyPr/>
        <a:lstStyle/>
        <a:p>
          <a:endParaRPr lang="en-US">
            <a:latin typeface="Aptos" panose="020B0004020202020204" pitchFamily="34" charset="0"/>
          </a:endParaRPr>
        </a:p>
      </dgm:t>
    </dgm:pt>
    <dgm:pt modelId="{D0949267-B8A1-408E-A99D-E3E8B03459C3}" type="sibTrans" cxnId="{30AABB26-3F97-4707-8B7D-32FB6AAC6F41}">
      <dgm:prSet/>
      <dgm:spPr/>
      <dgm:t>
        <a:bodyPr/>
        <a:lstStyle/>
        <a:p>
          <a:endParaRPr lang="en-US">
            <a:latin typeface="Aptos" panose="020B0004020202020204" pitchFamily="34" charset="0"/>
          </a:endParaRPr>
        </a:p>
      </dgm:t>
    </dgm:pt>
    <dgm:pt modelId="{069D0830-FB8B-4513-975B-0900BD97BA9B}">
      <dgm:prSet phldrT="[Text]" custT="1"/>
      <dgm:spPr/>
      <dgm:t>
        <a:bodyPr/>
        <a:lstStyle/>
        <a:p>
          <a:r>
            <a:rPr lang="tr-TR" sz="2800" dirty="0">
              <a:latin typeface="Aptos" panose="020B0004020202020204" pitchFamily="34" charset="0"/>
            </a:rPr>
            <a:t>Üretim ve Uygulama</a:t>
          </a:r>
          <a:endParaRPr lang="en-US" sz="2800" dirty="0">
            <a:latin typeface="Aptos" panose="020B0004020202020204" pitchFamily="34" charset="0"/>
          </a:endParaRPr>
        </a:p>
      </dgm:t>
    </dgm:pt>
    <dgm:pt modelId="{8DD9FF65-282F-4B03-B0C9-B69C217823F4}" type="parTrans" cxnId="{2C823F8F-B523-4D15-B861-1A2DBF124AE9}">
      <dgm:prSet/>
      <dgm:spPr/>
      <dgm:t>
        <a:bodyPr/>
        <a:lstStyle/>
        <a:p>
          <a:endParaRPr lang="en-US">
            <a:latin typeface="Aptos" panose="020B0004020202020204" pitchFamily="34" charset="0"/>
          </a:endParaRPr>
        </a:p>
      </dgm:t>
    </dgm:pt>
    <dgm:pt modelId="{D58005E5-07F1-4594-A740-D3D892145BE1}" type="sibTrans" cxnId="{2C823F8F-B523-4D15-B861-1A2DBF124AE9}">
      <dgm:prSet/>
      <dgm:spPr/>
      <dgm:t>
        <a:bodyPr/>
        <a:lstStyle/>
        <a:p>
          <a:endParaRPr lang="en-US">
            <a:latin typeface="Aptos" panose="020B0004020202020204" pitchFamily="34" charset="0"/>
          </a:endParaRPr>
        </a:p>
      </dgm:t>
    </dgm:pt>
    <dgm:pt modelId="{3CF9178E-A9A4-47F7-8421-2935B6B4F4B5}">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Kullanıcı deneyimini iyileştirmek için yapay zeka tabanlı bir çözüm geliştirme fikri ortaya çıktı.</a:t>
          </a:r>
          <a:endParaRPr lang="en-US" sz="2400" dirty="0">
            <a:solidFill>
              <a:srgbClr val="002060"/>
            </a:solidFill>
            <a:latin typeface="Aptos" panose="020B0004020202020204" pitchFamily="34" charset="0"/>
          </a:endParaRPr>
        </a:p>
      </dgm:t>
    </dgm:pt>
    <dgm:pt modelId="{79446ADC-EBE6-44CC-84CC-97E6E0D82220}" type="parTrans" cxnId="{4F12FB3C-D6BE-4AB2-B9C0-2D115C03F278}">
      <dgm:prSet/>
      <dgm:spPr/>
      <dgm:t>
        <a:bodyPr/>
        <a:lstStyle/>
        <a:p>
          <a:endParaRPr lang="en-US">
            <a:latin typeface="Aptos" panose="020B0004020202020204" pitchFamily="34" charset="0"/>
          </a:endParaRPr>
        </a:p>
      </dgm:t>
    </dgm:pt>
    <dgm:pt modelId="{198047AA-37FC-42F7-AD6C-2556C4296E81}" type="sibTrans" cxnId="{4F12FB3C-D6BE-4AB2-B9C0-2D115C03F278}">
      <dgm:prSet/>
      <dgm:spPr/>
      <dgm:t>
        <a:bodyPr/>
        <a:lstStyle/>
        <a:p>
          <a:endParaRPr lang="en-US">
            <a:latin typeface="Aptos" panose="020B0004020202020204" pitchFamily="34" charset="0"/>
          </a:endParaRPr>
        </a:p>
      </dgm:t>
    </dgm:pt>
    <dgm:pt modelId="{5DD4B952-0797-4958-8654-AE95FD175A07}">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Hedef kitle ve kullanım senaryoları belirlendi.</a:t>
          </a:r>
          <a:endParaRPr lang="en-US" sz="2400" dirty="0">
            <a:solidFill>
              <a:srgbClr val="002060"/>
            </a:solidFill>
            <a:latin typeface="Aptos" panose="020B0004020202020204" pitchFamily="34" charset="0"/>
          </a:endParaRPr>
        </a:p>
      </dgm:t>
    </dgm:pt>
    <dgm:pt modelId="{70BD77E6-0139-4AD2-AB02-6CE4F95A2A34}" type="parTrans" cxnId="{946BAEAB-8EBA-481A-B440-D245DA9C603C}">
      <dgm:prSet/>
      <dgm:spPr/>
      <dgm:t>
        <a:bodyPr/>
        <a:lstStyle/>
        <a:p>
          <a:endParaRPr lang="en-US">
            <a:latin typeface="Aptos" panose="020B0004020202020204" pitchFamily="34" charset="0"/>
          </a:endParaRPr>
        </a:p>
      </dgm:t>
    </dgm:pt>
    <dgm:pt modelId="{FC61ECEA-A4BE-45E3-8A94-3B112C0BB595}" type="sibTrans" cxnId="{946BAEAB-8EBA-481A-B440-D245DA9C603C}">
      <dgm:prSet/>
      <dgm:spPr/>
      <dgm:t>
        <a:bodyPr/>
        <a:lstStyle/>
        <a:p>
          <a:endParaRPr lang="en-US">
            <a:latin typeface="Aptos" panose="020B0004020202020204" pitchFamily="34" charset="0"/>
          </a:endParaRPr>
        </a:p>
      </dgm:t>
    </dgm:pt>
    <dgm:pt modelId="{34466B2C-0347-4406-81CC-4921DFB19F76}">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Gerekli teknolojik altyapı ve donanım bileşenleri analiz edildi.</a:t>
          </a:r>
          <a:endParaRPr lang="en-US" sz="2400" dirty="0">
            <a:solidFill>
              <a:srgbClr val="002060"/>
            </a:solidFill>
            <a:latin typeface="Aptos" panose="020B0004020202020204" pitchFamily="34" charset="0"/>
          </a:endParaRPr>
        </a:p>
      </dgm:t>
    </dgm:pt>
    <dgm:pt modelId="{908E4245-C82F-488E-BB2C-81399EA86D4F}" type="parTrans" cxnId="{F22A2E9B-6D99-48FC-8254-016DC5BEDBB8}">
      <dgm:prSet/>
      <dgm:spPr/>
      <dgm:t>
        <a:bodyPr/>
        <a:lstStyle/>
        <a:p>
          <a:endParaRPr lang="en-US">
            <a:latin typeface="Aptos" panose="020B0004020202020204" pitchFamily="34" charset="0"/>
          </a:endParaRPr>
        </a:p>
      </dgm:t>
    </dgm:pt>
    <dgm:pt modelId="{22519BE3-29D9-4A50-8497-B8046CAF56BE}" type="sibTrans" cxnId="{F22A2E9B-6D99-48FC-8254-016DC5BEDBB8}">
      <dgm:prSet/>
      <dgm:spPr/>
      <dgm:t>
        <a:bodyPr/>
        <a:lstStyle/>
        <a:p>
          <a:endParaRPr lang="en-US">
            <a:latin typeface="Aptos" panose="020B0004020202020204" pitchFamily="34" charset="0"/>
          </a:endParaRPr>
        </a:p>
      </dgm:t>
    </dgm:pt>
    <dgm:pt modelId="{998C6965-0851-48B2-AFFF-BDB7FABFE180}">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Proje ekibi belirlendi.</a:t>
          </a:r>
          <a:endParaRPr lang="en-US" sz="2400" dirty="0">
            <a:solidFill>
              <a:srgbClr val="002060"/>
            </a:solidFill>
            <a:latin typeface="Aptos" panose="020B0004020202020204" pitchFamily="34" charset="0"/>
          </a:endParaRPr>
        </a:p>
      </dgm:t>
    </dgm:pt>
    <dgm:pt modelId="{69465A60-25B8-4F55-AA88-AB8046FA2F84}" type="parTrans" cxnId="{E8C5C6B7-AF54-4608-BE0A-AE4636E16F6A}">
      <dgm:prSet/>
      <dgm:spPr/>
      <dgm:t>
        <a:bodyPr/>
        <a:lstStyle/>
        <a:p>
          <a:endParaRPr lang="en-US">
            <a:latin typeface="Aptos" panose="020B0004020202020204" pitchFamily="34" charset="0"/>
          </a:endParaRPr>
        </a:p>
      </dgm:t>
    </dgm:pt>
    <dgm:pt modelId="{C9CC470F-A664-467F-B327-5FF92086EDD8}" type="sibTrans" cxnId="{E8C5C6B7-AF54-4608-BE0A-AE4636E16F6A}">
      <dgm:prSet/>
      <dgm:spPr/>
      <dgm:t>
        <a:bodyPr/>
        <a:lstStyle/>
        <a:p>
          <a:endParaRPr lang="en-US">
            <a:latin typeface="Aptos" panose="020B0004020202020204" pitchFamily="34" charset="0"/>
          </a:endParaRPr>
        </a:p>
      </dgm:t>
    </dgm:pt>
    <dgm:pt modelId="{F751B39B-2385-4798-B543-8C3F3A503BEC}">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Yapay zeka algoritmaları, yüz tanıma ve görüntü işleme sistemleri entegre edildi.</a:t>
          </a:r>
          <a:endParaRPr lang="en-US" sz="2400" dirty="0">
            <a:solidFill>
              <a:srgbClr val="002060"/>
            </a:solidFill>
            <a:latin typeface="Aptos" panose="020B0004020202020204" pitchFamily="34" charset="0"/>
          </a:endParaRPr>
        </a:p>
      </dgm:t>
    </dgm:pt>
    <dgm:pt modelId="{9F0850AA-0924-45F6-A603-C2EF87FF5888}" type="parTrans" cxnId="{8EC02B87-D9C7-45FE-9745-4592D7F75CA1}">
      <dgm:prSet/>
      <dgm:spPr/>
      <dgm:t>
        <a:bodyPr/>
        <a:lstStyle/>
        <a:p>
          <a:endParaRPr lang="en-US">
            <a:latin typeface="Aptos" panose="020B0004020202020204" pitchFamily="34" charset="0"/>
          </a:endParaRPr>
        </a:p>
      </dgm:t>
    </dgm:pt>
    <dgm:pt modelId="{334A659E-F6BF-467A-89DA-B95465E14F52}" type="sibTrans" cxnId="{8EC02B87-D9C7-45FE-9745-4592D7F75CA1}">
      <dgm:prSet/>
      <dgm:spPr/>
      <dgm:t>
        <a:bodyPr/>
        <a:lstStyle/>
        <a:p>
          <a:endParaRPr lang="en-US">
            <a:latin typeface="Aptos" panose="020B0004020202020204" pitchFamily="34" charset="0"/>
          </a:endParaRPr>
        </a:p>
      </dgm:t>
    </dgm:pt>
    <dgm:pt modelId="{328FF7CB-D8F5-4074-84C4-79A095C8BE55}">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DOF </a:t>
          </a:r>
          <a:r>
            <a:rPr lang="tr-TR" sz="2400" dirty="0" err="1">
              <a:solidFill>
                <a:srgbClr val="002060"/>
              </a:solidFill>
              <a:latin typeface="Aptos" panose="020B0004020202020204" pitchFamily="34" charset="0"/>
            </a:rPr>
            <a:t>Robotics</a:t>
          </a:r>
          <a:r>
            <a:rPr lang="tr-TR" sz="2400" dirty="0">
              <a:solidFill>
                <a:srgbClr val="002060"/>
              </a:solidFill>
              <a:latin typeface="Aptos" panose="020B0004020202020204" pitchFamily="34" charset="0"/>
            </a:rPr>
            <a:t> markasına ve eğlence sektörüne uygun dış tasarım geliştirildi.</a:t>
          </a:r>
          <a:endParaRPr lang="en-US" sz="2400" dirty="0">
            <a:solidFill>
              <a:srgbClr val="002060"/>
            </a:solidFill>
            <a:latin typeface="Aptos" panose="020B0004020202020204" pitchFamily="34" charset="0"/>
          </a:endParaRPr>
        </a:p>
      </dgm:t>
    </dgm:pt>
    <dgm:pt modelId="{1767A5A7-B48B-4186-9FBE-8D1705C90B39}" type="parTrans" cxnId="{BCEAAEDE-A8DE-4041-80B8-328F644DD2FC}">
      <dgm:prSet/>
      <dgm:spPr/>
      <dgm:t>
        <a:bodyPr/>
        <a:lstStyle/>
        <a:p>
          <a:endParaRPr lang="en-US">
            <a:latin typeface="Aptos" panose="020B0004020202020204" pitchFamily="34" charset="0"/>
          </a:endParaRPr>
        </a:p>
      </dgm:t>
    </dgm:pt>
    <dgm:pt modelId="{02009EDF-AC3A-4D51-803A-4F5F5B12CCAB}" type="sibTrans" cxnId="{BCEAAEDE-A8DE-4041-80B8-328F644DD2FC}">
      <dgm:prSet/>
      <dgm:spPr/>
      <dgm:t>
        <a:bodyPr/>
        <a:lstStyle/>
        <a:p>
          <a:endParaRPr lang="en-US">
            <a:latin typeface="Aptos" panose="020B0004020202020204" pitchFamily="34" charset="0"/>
          </a:endParaRPr>
        </a:p>
      </dgm:t>
    </dgm:pt>
    <dgm:pt modelId="{3FB7706F-6AA1-4049-8B21-DF4FD1B0CAF4}">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İlk </a:t>
          </a:r>
          <a:r>
            <a:rPr lang="tr-TR" sz="2400" dirty="0" err="1">
              <a:solidFill>
                <a:srgbClr val="002060"/>
              </a:solidFill>
              <a:latin typeface="Aptos" panose="020B0004020202020204" pitchFamily="34" charset="0"/>
            </a:rPr>
            <a:t>ptototip</a:t>
          </a:r>
          <a:r>
            <a:rPr lang="tr-TR" sz="2400" dirty="0">
              <a:solidFill>
                <a:srgbClr val="002060"/>
              </a:solidFill>
              <a:latin typeface="Aptos" panose="020B0004020202020204" pitchFamily="34" charset="0"/>
            </a:rPr>
            <a:t> üretildi ve dahili testler gerçekleştirildi.</a:t>
          </a:r>
          <a:endParaRPr lang="en-US" sz="2400" dirty="0">
            <a:solidFill>
              <a:srgbClr val="002060"/>
            </a:solidFill>
            <a:latin typeface="Aptos" panose="020B0004020202020204" pitchFamily="34" charset="0"/>
          </a:endParaRPr>
        </a:p>
      </dgm:t>
    </dgm:pt>
    <dgm:pt modelId="{15506041-DB00-405F-9BD8-BDD6C6A06438}" type="parTrans" cxnId="{70FE0971-0439-4CA3-BFAB-2FD308845DAF}">
      <dgm:prSet/>
      <dgm:spPr/>
      <dgm:t>
        <a:bodyPr/>
        <a:lstStyle/>
        <a:p>
          <a:endParaRPr lang="en-US">
            <a:latin typeface="Aptos" panose="020B0004020202020204" pitchFamily="34" charset="0"/>
          </a:endParaRPr>
        </a:p>
      </dgm:t>
    </dgm:pt>
    <dgm:pt modelId="{FA453FB4-4051-4DF9-A6BC-CB5EEF642197}" type="sibTrans" cxnId="{70FE0971-0439-4CA3-BFAB-2FD308845DAF}">
      <dgm:prSet/>
      <dgm:spPr/>
      <dgm:t>
        <a:bodyPr/>
        <a:lstStyle/>
        <a:p>
          <a:endParaRPr lang="en-US">
            <a:latin typeface="Aptos" panose="020B0004020202020204" pitchFamily="34" charset="0"/>
          </a:endParaRPr>
        </a:p>
      </dgm:t>
    </dgm:pt>
    <dgm:pt modelId="{78A81DB9-2780-4C46-8440-636076B6A968}">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Yapay zeka algoritmaları ve kullanıcı deneyimi optimizasyonları gerçekleştirildi.</a:t>
          </a:r>
          <a:endParaRPr lang="en-US" sz="2400" dirty="0">
            <a:solidFill>
              <a:srgbClr val="002060"/>
            </a:solidFill>
            <a:latin typeface="Aptos" panose="020B0004020202020204" pitchFamily="34" charset="0"/>
          </a:endParaRPr>
        </a:p>
      </dgm:t>
    </dgm:pt>
    <dgm:pt modelId="{470DE3EA-26D1-48D9-AF41-6B207981DE36}" type="parTrans" cxnId="{85D6A6A3-0387-41D2-AF9A-CF9C6D52E22B}">
      <dgm:prSet/>
      <dgm:spPr/>
      <dgm:t>
        <a:bodyPr/>
        <a:lstStyle/>
        <a:p>
          <a:endParaRPr lang="en-US">
            <a:latin typeface="Aptos" panose="020B0004020202020204" pitchFamily="34" charset="0"/>
          </a:endParaRPr>
        </a:p>
      </dgm:t>
    </dgm:pt>
    <dgm:pt modelId="{799BEC3D-7685-476E-B290-20F1987B1BE3}" type="sibTrans" cxnId="{85D6A6A3-0387-41D2-AF9A-CF9C6D52E22B}">
      <dgm:prSet/>
      <dgm:spPr/>
      <dgm:t>
        <a:bodyPr/>
        <a:lstStyle/>
        <a:p>
          <a:endParaRPr lang="en-US">
            <a:latin typeface="Aptos" panose="020B0004020202020204" pitchFamily="34" charset="0"/>
          </a:endParaRPr>
        </a:p>
      </dgm:t>
    </dgm:pt>
    <dgm:pt modelId="{517D5427-032C-40E9-9D43-FE04F152FC9B}">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QR kod entegrasyonu ve anlık dijital paylaşım özellikleri geliştirildi.</a:t>
          </a:r>
          <a:endParaRPr lang="en-US" sz="2400" dirty="0">
            <a:solidFill>
              <a:srgbClr val="002060"/>
            </a:solidFill>
            <a:latin typeface="Aptos" panose="020B0004020202020204" pitchFamily="34" charset="0"/>
          </a:endParaRPr>
        </a:p>
      </dgm:t>
    </dgm:pt>
    <dgm:pt modelId="{CA7493B2-1AC0-4AB2-954B-F878E4D23920}" type="parTrans" cxnId="{9E479773-C551-412C-8E82-1A90C1C021DC}">
      <dgm:prSet/>
      <dgm:spPr/>
      <dgm:t>
        <a:bodyPr/>
        <a:lstStyle/>
        <a:p>
          <a:endParaRPr lang="en-US">
            <a:latin typeface="Aptos" panose="020B0004020202020204" pitchFamily="34" charset="0"/>
          </a:endParaRPr>
        </a:p>
      </dgm:t>
    </dgm:pt>
    <dgm:pt modelId="{312FD322-F7D5-4E27-824F-ACA6997C922F}" type="sibTrans" cxnId="{9E479773-C551-412C-8E82-1A90C1C021DC}">
      <dgm:prSet/>
      <dgm:spPr/>
      <dgm:t>
        <a:bodyPr/>
        <a:lstStyle/>
        <a:p>
          <a:endParaRPr lang="en-US">
            <a:latin typeface="Aptos" panose="020B0004020202020204" pitchFamily="34" charset="0"/>
          </a:endParaRPr>
        </a:p>
      </dgm:t>
    </dgm:pt>
    <dgm:pt modelId="{3903A43E-4EBF-4AC4-B59B-3ABB0E062A36}">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Tema parkları, fuarlar, aile eğlence merkezleri ve etkinlik alanlarında pilot uygulamalar gerçekleştirildi.</a:t>
          </a:r>
          <a:endParaRPr lang="en-US" sz="2400" dirty="0">
            <a:solidFill>
              <a:srgbClr val="002060"/>
            </a:solidFill>
            <a:latin typeface="Aptos" panose="020B0004020202020204" pitchFamily="34" charset="0"/>
          </a:endParaRPr>
        </a:p>
      </dgm:t>
    </dgm:pt>
    <dgm:pt modelId="{9536691B-96C9-483F-BEE4-8825A2D81676}" type="parTrans" cxnId="{6C9DE846-A1F8-4D8E-A19C-3D02F09B8B14}">
      <dgm:prSet/>
      <dgm:spPr/>
      <dgm:t>
        <a:bodyPr/>
        <a:lstStyle/>
        <a:p>
          <a:endParaRPr lang="en-US">
            <a:latin typeface="Aptos" panose="020B0004020202020204" pitchFamily="34" charset="0"/>
          </a:endParaRPr>
        </a:p>
      </dgm:t>
    </dgm:pt>
    <dgm:pt modelId="{F16F47D2-BBBC-4E47-B876-FF4177081C06}" type="sibTrans" cxnId="{6C9DE846-A1F8-4D8E-A19C-3D02F09B8B14}">
      <dgm:prSet/>
      <dgm:spPr/>
      <dgm:t>
        <a:bodyPr/>
        <a:lstStyle/>
        <a:p>
          <a:endParaRPr lang="en-US">
            <a:latin typeface="Aptos" panose="020B0004020202020204" pitchFamily="34" charset="0"/>
          </a:endParaRPr>
        </a:p>
      </dgm:t>
    </dgm:pt>
    <dgm:pt modelId="{C10E1410-3C2F-4A2D-B2EF-ABDA1685516E}">
      <dgm:prSet phldrT="[Text]" custT="1"/>
      <dgm:spPr>
        <a:solidFill>
          <a:schemeClr val="accent4">
            <a:lumMod val="20000"/>
            <a:lumOff val="80000"/>
          </a:schemeClr>
        </a:solidFill>
      </dgm:spPr>
      <dgm:t>
        <a:bodyPr/>
        <a:lstStyle/>
        <a:p>
          <a:r>
            <a:rPr lang="tr-TR" sz="2400" dirty="0">
              <a:solidFill>
                <a:srgbClr val="002060"/>
              </a:solidFill>
              <a:latin typeface="Aptos" panose="020B0004020202020204" pitchFamily="34" charset="0"/>
            </a:rPr>
            <a:t>Pazar stratejisi oluşturularak satış ve dağıtım süreci başlatıldı.</a:t>
          </a:r>
          <a:endParaRPr lang="en-US" sz="2400" dirty="0">
            <a:solidFill>
              <a:srgbClr val="002060"/>
            </a:solidFill>
            <a:latin typeface="Aptos" panose="020B0004020202020204" pitchFamily="34" charset="0"/>
          </a:endParaRPr>
        </a:p>
      </dgm:t>
    </dgm:pt>
    <dgm:pt modelId="{1A744AD9-B9D1-4874-B9FA-E821A8653989}" type="parTrans" cxnId="{F0076018-C906-4BE4-97DC-C109B3886E51}">
      <dgm:prSet/>
      <dgm:spPr/>
      <dgm:t>
        <a:bodyPr/>
        <a:lstStyle/>
        <a:p>
          <a:endParaRPr lang="en-US">
            <a:latin typeface="Aptos" panose="020B0004020202020204" pitchFamily="34" charset="0"/>
          </a:endParaRPr>
        </a:p>
      </dgm:t>
    </dgm:pt>
    <dgm:pt modelId="{F2416215-F692-45E5-8D4C-58FCC794CA6B}" type="sibTrans" cxnId="{F0076018-C906-4BE4-97DC-C109B3886E51}">
      <dgm:prSet/>
      <dgm:spPr/>
      <dgm:t>
        <a:bodyPr/>
        <a:lstStyle/>
        <a:p>
          <a:endParaRPr lang="en-US">
            <a:latin typeface="Aptos" panose="020B0004020202020204" pitchFamily="34" charset="0"/>
          </a:endParaRPr>
        </a:p>
      </dgm:t>
    </dgm:pt>
    <dgm:pt modelId="{0523B0AF-EF5A-451A-8394-595D09F7248E}" type="pres">
      <dgm:prSet presAssocID="{E404B4B0-BF3C-4DE6-AC91-F1A7873B986A}" presName="Name0" presStyleCnt="0">
        <dgm:presLayoutVars>
          <dgm:dir/>
          <dgm:animLvl val="lvl"/>
          <dgm:resizeHandles val="exact"/>
        </dgm:presLayoutVars>
      </dgm:prSet>
      <dgm:spPr/>
    </dgm:pt>
    <dgm:pt modelId="{E0086050-9476-4BC1-8F0F-BC7847DE3F86}" type="pres">
      <dgm:prSet presAssocID="{8F474567-F6A9-4375-91A2-196EC3634DFE}" presName="composite" presStyleCnt="0"/>
      <dgm:spPr/>
    </dgm:pt>
    <dgm:pt modelId="{57B07878-3E2F-435E-AF43-CD8DA9F709D5}" type="pres">
      <dgm:prSet presAssocID="{8F474567-F6A9-4375-91A2-196EC3634DFE}" presName="parTx" presStyleLbl="alignNode1" presStyleIdx="0" presStyleCnt="5" custScaleX="142583">
        <dgm:presLayoutVars>
          <dgm:chMax val="0"/>
          <dgm:chPref val="0"/>
          <dgm:bulletEnabled val="1"/>
        </dgm:presLayoutVars>
      </dgm:prSet>
      <dgm:spPr/>
    </dgm:pt>
    <dgm:pt modelId="{4FC8AB5C-A5FF-4BD5-BC08-70C725B30B7C}" type="pres">
      <dgm:prSet presAssocID="{8F474567-F6A9-4375-91A2-196EC3634DFE}" presName="desTx" presStyleLbl="alignAccFollowNode1" presStyleIdx="0" presStyleCnt="5" custScaleX="144885">
        <dgm:presLayoutVars>
          <dgm:bulletEnabled val="1"/>
        </dgm:presLayoutVars>
      </dgm:prSet>
      <dgm:spPr/>
    </dgm:pt>
    <dgm:pt modelId="{F66A2E7C-CBAA-4A26-874B-3866ED0C2F2F}" type="pres">
      <dgm:prSet presAssocID="{6A58E345-633D-4CAF-9DCD-C4F4584C2DC9}" presName="space" presStyleCnt="0"/>
      <dgm:spPr/>
    </dgm:pt>
    <dgm:pt modelId="{67AC7E92-F93B-4DAE-B5EE-8C0DE67A79D1}" type="pres">
      <dgm:prSet presAssocID="{855C0984-7AD5-4730-9AEE-9A530F38566A}" presName="composite" presStyleCnt="0"/>
      <dgm:spPr/>
    </dgm:pt>
    <dgm:pt modelId="{E60C6FCA-EC9E-4F75-8205-8169B667BD67}" type="pres">
      <dgm:prSet presAssocID="{855C0984-7AD5-4730-9AEE-9A530F38566A}" presName="parTx" presStyleLbl="alignNode1" presStyleIdx="1" presStyleCnt="5" custScaleX="142583">
        <dgm:presLayoutVars>
          <dgm:chMax val="0"/>
          <dgm:chPref val="0"/>
          <dgm:bulletEnabled val="1"/>
        </dgm:presLayoutVars>
      </dgm:prSet>
      <dgm:spPr/>
    </dgm:pt>
    <dgm:pt modelId="{34D51B65-51E7-418A-ABAE-C94FB79EF3B8}" type="pres">
      <dgm:prSet presAssocID="{855C0984-7AD5-4730-9AEE-9A530F38566A}" presName="desTx" presStyleLbl="alignAccFollowNode1" presStyleIdx="1" presStyleCnt="5" custScaleX="144885">
        <dgm:presLayoutVars>
          <dgm:bulletEnabled val="1"/>
        </dgm:presLayoutVars>
      </dgm:prSet>
      <dgm:spPr/>
    </dgm:pt>
    <dgm:pt modelId="{E0C3BAFB-5E03-4346-8322-FC335A82388E}" type="pres">
      <dgm:prSet presAssocID="{41DFD1E5-9635-4CB6-B617-65303D804DBE}" presName="space" presStyleCnt="0"/>
      <dgm:spPr/>
    </dgm:pt>
    <dgm:pt modelId="{F34D4BB0-CC44-4447-8795-FF5705DFEA9B}" type="pres">
      <dgm:prSet presAssocID="{7477EE55-AA4E-42FE-A1DE-030AA020A529}" presName="composite" presStyleCnt="0"/>
      <dgm:spPr/>
    </dgm:pt>
    <dgm:pt modelId="{4BCC8B88-69A1-45C0-8A33-1C694E8B46C3}" type="pres">
      <dgm:prSet presAssocID="{7477EE55-AA4E-42FE-A1DE-030AA020A529}" presName="parTx" presStyleLbl="alignNode1" presStyleIdx="2" presStyleCnt="5" custScaleX="142583">
        <dgm:presLayoutVars>
          <dgm:chMax val="0"/>
          <dgm:chPref val="0"/>
          <dgm:bulletEnabled val="1"/>
        </dgm:presLayoutVars>
      </dgm:prSet>
      <dgm:spPr/>
    </dgm:pt>
    <dgm:pt modelId="{2B6CA469-CA52-4815-9F76-88D543F23C80}" type="pres">
      <dgm:prSet presAssocID="{7477EE55-AA4E-42FE-A1DE-030AA020A529}" presName="desTx" presStyleLbl="alignAccFollowNode1" presStyleIdx="2" presStyleCnt="5" custScaleX="144885">
        <dgm:presLayoutVars>
          <dgm:bulletEnabled val="1"/>
        </dgm:presLayoutVars>
      </dgm:prSet>
      <dgm:spPr/>
    </dgm:pt>
    <dgm:pt modelId="{6466F6D6-CE1C-47D4-A5B0-08559F17067C}" type="pres">
      <dgm:prSet presAssocID="{04218862-CE88-4C1E-9341-56685A195016}" presName="space" presStyleCnt="0"/>
      <dgm:spPr/>
    </dgm:pt>
    <dgm:pt modelId="{19EFEC11-B281-4746-BA9D-5AFDB34AC03E}" type="pres">
      <dgm:prSet presAssocID="{75BC121E-132F-4C07-A18C-7FAA4A64A491}" presName="composite" presStyleCnt="0"/>
      <dgm:spPr/>
    </dgm:pt>
    <dgm:pt modelId="{C8B4B724-6913-47BA-A005-E8B4C2598DD4}" type="pres">
      <dgm:prSet presAssocID="{75BC121E-132F-4C07-A18C-7FAA4A64A491}" presName="parTx" presStyleLbl="alignNode1" presStyleIdx="3" presStyleCnt="5" custScaleX="142583">
        <dgm:presLayoutVars>
          <dgm:chMax val="0"/>
          <dgm:chPref val="0"/>
          <dgm:bulletEnabled val="1"/>
        </dgm:presLayoutVars>
      </dgm:prSet>
      <dgm:spPr/>
    </dgm:pt>
    <dgm:pt modelId="{360C197F-DD8F-4D0F-9EF8-73C97B44E2E4}" type="pres">
      <dgm:prSet presAssocID="{75BC121E-132F-4C07-A18C-7FAA4A64A491}" presName="desTx" presStyleLbl="alignAccFollowNode1" presStyleIdx="3" presStyleCnt="5" custScaleX="144885">
        <dgm:presLayoutVars>
          <dgm:bulletEnabled val="1"/>
        </dgm:presLayoutVars>
      </dgm:prSet>
      <dgm:spPr/>
    </dgm:pt>
    <dgm:pt modelId="{13C73802-6F25-4DAE-84B7-323174791DBB}" type="pres">
      <dgm:prSet presAssocID="{F324EDDA-D9C2-4889-8AD9-36390E1336FA}" presName="space" presStyleCnt="0"/>
      <dgm:spPr/>
    </dgm:pt>
    <dgm:pt modelId="{F7518561-6F75-4496-BC15-57FF207CD5FF}" type="pres">
      <dgm:prSet presAssocID="{069D0830-FB8B-4513-975B-0900BD97BA9B}" presName="composite" presStyleCnt="0"/>
      <dgm:spPr/>
    </dgm:pt>
    <dgm:pt modelId="{11654B74-89B2-44EC-8202-C2E3AD4B44C1}" type="pres">
      <dgm:prSet presAssocID="{069D0830-FB8B-4513-975B-0900BD97BA9B}" presName="parTx" presStyleLbl="alignNode1" presStyleIdx="4" presStyleCnt="5" custScaleX="142583">
        <dgm:presLayoutVars>
          <dgm:chMax val="0"/>
          <dgm:chPref val="0"/>
          <dgm:bulletEnabled val="1"/>
        </dgm:presLayoutVars>
      </dgm:prSet>
      <dgm:spPr/>
    </dgm:pt>
    <dgm:pt modelId="{8CAEA899-BB1B-4B33-81C0-FD9541C74418}" type="pres">
      <dgm:prSet presAssocID="{069D0830-FB8B-4513-975B-0900BD97BA9B}" presName="desTx" presStyleLbl="alignAccFollowNode1" presStyleIdx="4" presStyleCnt="5" custScaleX="144885">
        <dgm:presLayoutVars>
          <dgm:bulletEnabled val="1"/>
        </dgm:presLayoutVars>
      </dgm:prSet>
      <dgm:spPr/>
    </dgm:pt>
  </dgm:ptLst>
  <dgm:cxnLst>
    <dgm:cxn modelId="{70594000-1F8B-47D4-AF4A-D9BFF2A251AF}" type="presOf" srcId="{B506E4D2-7150-4328-87D9-04603BA5333A}" destId="{34D51B65-51E7-418A-ABAE-C94FB79EF3B8}" srcOrd="0" destOrd="1" presId="urn:microsoft.com/office/officeart/2005/8/layout/hList1"/>
    <dgm:cxn modelId="{5F6AAE0A-E683-47D9-A37C-385211D6E91A}" srcId="{855C0984-7AD5-4730-9AEE-9A530F38566A}" destId="{B506E4D2-7150-4328-87D9-04603BA5333A}" srcOrd="1" destOrd="0" parTransId="{2B5975AA-0C13-4C0A-8133-9DCB54CD6A42}" sibTransId="{1EF5871C-A735-488F-9F74-E8DD44A0C5D1}"/>
    <dgm:cxn modelId="{D9560B0B-B500-431C-81B3-D9280DB14E1F}" srcId="{E404B4B0-BF3C-4DE6-AC91-F1A7873B986A}" destId="{75BC121E-132F-4C07-A18C-7FAA4A64A491}" srcOrd="3" destOrd="0" parTransId="{AAE26C42-B992-42B1-83FA-087524411100}" sibTransId="{F324EDDA-D9C2-4889-8AD9-36390E1336FA}"/>
    <dgm:cxn modelId="{F0076018-C906-4BE4-97DC-C109B3886E51}" srcId="{069D0830-FB8B-4513-975B-0900BD97BA9B}" destId="{C10E1410-3C2F-4A2D-B2EF-ABDA1685516E}" srcOrd="2" destOrd="0" parTransId="{1A744AD9-B9D1-4874-B9FA-E821A8653989}" sibTransId="{F2416215-F692-45E5-8D4C-58FCC794CA6B}"/>
    <dgm:cxn modelId="{30AABB26-3F97-4707-8B7D-32FB6AAC6F41}" srcId="{75BC121E-132F-4C07-A18C-7FAA4A64A491}" destId="{5B1BC0DA-6B73-4B2E-AC82-A0B6DD2E3213}" srcOrd="0" destOrd="0" parTransId="{E289D305-227B-4C8F-9B1D-9F787A02457D}" sibTransId="{D0949267-B8A1-408E-A99D-E3E8B03459C3}"/>
    <dgm:cxn modelId="{DB0D182E-8521-430F-B3B4-55CC2AFC1F88}" type="presOf" srcId="{855C0984-7AD5-4730-9AEE-9A530F38566A}" destId="{E60C6FCA-EC9E-4F75-8205-8169B667BD67}" srcOrd="0" destOrd="0" presId="urn:microsoft.com/office/officeart/2005/8/layout/hList1"/>
    <dgm:cxn modelId="{782E1732-0D53-4EDD-8E5F-8D748C922DC4}" type="presOf" srcId="{34466B2C-0347-4406-81CC-4921DFB19F76}" destId="{34D51B65-51E7-418A-ABAE-C94FB79EF3B8}" srcOrd="0" destOrd="3" presId="urn:microsoft.com/office/officeart/2005/8/layout/hList1"/>
    <dgm:cxn modelId="{1249133B-0EF5-4020-B919-324FD64B4601}" type="presOf" srcId="{328FF7CB-D8F5-4074-84C4-79A095C8BE55}" destId="{2B6CA469-CA52-4815-9F76-88D543F23C80}" srcOrd="0" destOrd="2" presId="urn:microsoft.com/office/officeart/2005/8/layout/hList1"/>
    <dgm:cxn modelId="{4F12FB3C-D6BE-4AB2-B9C0-2D115C03F278}" srcId="{8F474567-F6A9-4375-91A2-196EC3634DFE}" destId="{3CF9178E-A9A4-47F7-8421-2935B6B4F4B5}" srcOrd="1" destOrd="0" parTransId="{79446ADC-EBE6-44CC-84CC-97E6E0D82220}" sibTransId="{198047AA-37FC-42F7-AD6C-2556C4296E81}"/>
    <dgm:cxn modelId="{24325C3F-71F9-418E-B4DC-E52DB641D18E}" type="presOf" srcId="{78A81DB9-2780-4C46-8440-636076B6A968}" destId="{360C197F-DD8F-4D0F-9EF8-73C97B44E2E4}" srcOrd="0" destOrd="1" presId="urn:microsoft.com/office/officeart/2005/8/layout/hList1"/>
    <dgm:cxn modelId="{F4CA215C-C172-469E-8E08-D077626A12AD}" type="presOf" srcId="{069D0830-FB8B-4513-975B-0900BD97BA9B}" destId="{11654B74-89B2-44EC-8202-C2E3AD4B44C1}" srcOrd="0" destOrd="0" presId="urn:microsoft.com/office/officeart/2005/8/layout/hList1"/>
    <dgm:cxn modelId="{6FD47063-42AE-46BD-A124-9AE9D5C021AF}" type="presOf" srcId="{8F474567-F6A9-4375-91A2-196EC3634DFE}" destId="{57B07878-3E2F-435E-AF43-CD8DA9F709D5}" srcOrd="0" destOrd="0" presId="urn:microsoft.com/office/officeart/2005/8/layout/hList1"/>
    <dgm:cxn modelId="{79A00864-CE13-473E-ACAA-6FB56137A730}" srcId="{E404B4B0-BF3C-4DE6-AC91-F1A7873B986A}" destId="{7477EE55-AA4E-42FE-A1DE-030AA020A529}" srcOrd="2" destOrd="0" parTransId="{D965CB53-0D38-4BB0-BEA5-832564F66512}" sibTransId="{04218862-CE88-4C1E-9341-56685A195016}"/>
    <dgm:cxn modelId="{6C9DE846-A1F8-4D8E-A19C-3D02F09B8B14}" srcId="{069D0830-FB8B-4513-975B-0900BD97BA9B}" destId="{3903A43E-4EBF-4AC4-B59B-3ABB0E062A36}" srcOrd="1" destOrd="0" parTransId="{9536691B-96C9-483F-BEE4-8825A2D81676}" sibTransId="{F16F47D2-BBBC-4E47-B876-FF4177081C06}"/>
    <dgm:cxn modelId="{74B2666D-D32F-4F0D-BE62-1AE23D713D4F}" type="presOf" srcId="{5DD4B952-0797-4958-8654-AE95FD175A07}" destId="{34D51B65-51E7-418A-ABAE-C94FB79EF3B8}" srcOrd="0" destOrd="2" presId="urn:microsoft.com/office/officeart/2005/8/layout/hList1"/>
    <dgm:cxn modelId="{70FE0971-0439-4CA3-BFAB-2FD308845DAF}" srcId="{7477EE55-AA4E-42FE-A1DE-030AA020A529}" destId="{3FB7706F-6AA1-4049-8B21-DF4FD1B0CAF4}" srcOrd="3" destOrd="0" parTransId="{15506041-DB00-405F-9BD8-BDD6C6A06438}" sibTransId="{FA453FB4-4051-4DF9-A6BC-CB5EEF642197}"/>
    <dgm:cxn modelId="{9E479773-C551-412C-8E82-1A90C1C021DC}" srcId="{75BC121E-132F-4C07-A18C-7FAA4A64A491}" destId="{517D5427-032C-40E9-9D43-FE04F152FC9B}" srcOrd="2" destOrd="0" parTransId="{CA7493B2-1AC0-4AB2-954B-F878E4D23920}" sibTransId="{312FD322-F7D5-4E27-824F-ACA6997C922F}"/>
    <dgm:cxn modelId="{0087FD73-12E4-4AFF-9362-B0E7F4C9168C}" type="presOf" srcId="{C10E1410-3C2F-4A2D-B2EF-ABDA1685516E}" destId="{8CAEA899-BB1B-4B33-81C0-FD9541C74418}" srcOrd="0" destOrd="2" presId="urn:microsoft.com/office/officeart/2005/8/layout/hList1"/>
    <dgm:cxn modelId="{4EF92577-7D1D-4AFF-B3F5-12B4C10BD9C3}" srcId="{E404B4B0-BF3C-4DE6-AC91-F1A7873B986A}" destId="{855C0984-7AD5-4730-9AEE-9A530F38566A}" srcOrd="1" destOrd="0" parTransId="{A90CC130-5343-4756-85E8-E763F34F896E}" sibTransId="{41DFD1E5-9635-4CB6-B617-65303D804DBE}"/>
    <dgm:cxn modelId="{73F78D77-A640-49A2-8B36-F02C878CA1EA}" type="presOf" srcId="{3CF9178E-A9A4-47F7-8421-2935B6B4F4B5}" destId="{4FC8AB5C-A5FF-4BD5-BC08-70C725B30B7C}" srcOrd="0" destOrd="1" presId="urn:microsoft.com/office/officeart/2005/8/layout/hList1"/>
    <dgm:cxn modelId="{8EC02B87-D9C7-45FE-9745-4592D7F75CA1}" srcId="{7477EE55-AA4E-42FE-A1DE-030AA020A529}" destId="{F751B39B-2385-4798-B543-8C3F3A503BEC}" srcOrd="1" destOrd="0" parTransId="{9F0850AA-0924-45F6-A603-C2EF87FF5888}" sibTransId="{334A659E-F6BF-467A-89DA-B95465E14F52}"/>
    <dgm:cxn modelId="{2C823F8F-B523-4D15-B861-1A2DBF124AE9}" srcId="{E404B4B0-BF3C-4DE6-AC91-F1A7873B986A}" destId="{069D0830-FB8B-4513-975B-0900BD97BA9B}" srcOrd="4" destOrd="0" parTransId="{8DD9FF65-282F-4B03-B0C9-B69C217823F4}" sibTransId="{D58005E5-07F1-4594-A740-D3D892145BE1}"/>
    <dgm:cxn modelId="{2FFF2996-EE98-4275-B9D1-B18AF32671F6}" type="presOf" srcId="{E404B4B0-BF3C-4DE6-AC91-F1A7873B986A}" destId="{0523B0AF-EF5A-451A-8394-595D09F7248E}" srcOrd="0" destOrd="0" presId="urn:microsoft.com/office/officeart/2005/8/layout/hList1"/>
    <dgm:cxn modelId="{F22A2E9B-6D99-48FC-8254-016DC5BEDBB8}" srcId="{855C0984-7AD5-4730-9AEE-9A530F38566A}" destId="{34466B2C-0347-4406-81CC-4921DFB19F76}" srcOrd="3" destOrd="0" parTransId="{908E4245-C82F-488E-BB2C-81399EA86D4F}" sibTransId="{22519BE3-29D9-4A50-8497-B8046CAF56BE}"/>
    <dgm:cxn modelId="{8894A99E-6FD2-4902-8075-4259D7B8B0CC}" type="presOf" srcId="{75BC121E-132F-4C07-A18C-7FAA4A64A491}" destId="{C8B4B724-6913-47BA-A005-E8B4C2598DD4}" srcOrd="0" destOrd="0" presId="urn:microsoft.com/office/officeart/2005/8/layout/hList1"/>
    <dgm:cxn modelId="{85D6A6A3-0387-41D2-AF9A-CF9C6D52E22B}" srcId="{75BC121E-132F-4C07-A18C-7FAA4A64A491}" destId="{78A81DB9-2780-4C46-8440-636076B6A968}" srcOrd="1" destOrd="0" parTransId="{470DE3EA-26D1-48D9-AF41-6B207981DE36}" sibTransId="{799BEC3D-7685-476E-B290-20F1987B1BE3}"/>
    <dgm:cxn modelId="{946BAEAB-8EBA-481A-B440-D245DA9C603C}" srcId="{855C0984-7AD5-4730-9AEE-9A530F38566A}" destId="{5DD4B952-0797-4958-8654-AE95FD175A07}" srcOrd="2" destOrd="0" parTransId="{70BD77E6-0139-4AD2-AB02-6CE4F95A2A34}" sibTransId="{FC61ECEA-A4BE-45E3-8A94-3B112C0BB595}"/>
    <dgm:cxn modelId="{D16DE4B1-009A-4D2F-A429-6B67A81FC11E}" type="presOf" srcId="{517D5427-032C-40E9-9D43-FE04F152FC9B}" destId="{360C197F-DD8F-4D0F-9EF8-73C97B44E2E4}" srcOrd="0" destOrd="2" presId="urn:microsoft.com/office/officeart/2005/8/layout/hList1"/>
    <dgm:cxn modelId="{0215EEB5-D516-4774-A79E-4D38E7F3A5BC}" type="presOf" srcId="{1BB0E1F9-CBE9-4FC2-AAA7-E6D57AEFD413}" destId="{8CAEA899-BB1B-4B33-81C0-FD9541C74418}" srcOrd="0" destOrd="0" presId="urn:microsoft.com/office/officeart/2005/8/layout/hList1"/>
    <dgm:cxn modelId="{E8C5C6B7-AF54-4608-BE0A-AE4636E16F6A}" srcId="{855C0984-7AD5-4730-9AEE-9A530F38566A}" destId="{998C6965-0851-48B2-AFFF-BDB7FABFE180}" srcOrd="0" destOrd="0" parTransId="{69465A60-25B8-4F55-AA88-AB8046FA2F84}" sibTransId="{C9CC470F-A664-467F-B327-5FF92086EDD8}"/>
    <dgm:cxn modelId="{282FAFC1-95E5-49B6-915E-3C073024DFFD}" type="presOf" srcId="{5B1BC0DA-6B73-4B2E-AC82-A0B6DD2E3213}" destId="{360C197F-DD8F-4D0F-9EF8-73C97B44E2E4}" srcOrd="0" destOrd="0" presId="urn:microsoft.com/office/officeart/2005/8/layout/hList1"/>
    <dgm:cxn modelId="{E33DE8C3-B6EC-41A3-BBEB-E9CA51790251}" type="presOf" srcId="{78CB6E82-9502-45B7-A735-423DF49C3F6F}" destId="{2B6CA469-CA52-4815-9F76-88D543F23C80}" srcOrd="0" destOrd="0" presId="urn:microsoft.com/office/officeart/2005/8/layout/hList1"/>
    <dgm:cxn modelId="{0BDA5EC9-A7AD-4EEB-97A2-4571E4201B0D}" srcId="{E404B4B0-BF3C-4DE6-AC91-F1A7873B986A}" destId="{8F474567-F6A9-4375-91A2-196EC3634DFE}" srcOrd="0" destOrd="0" parTransId="{B3F7EC5D-08B3-4F29-9227-2DAFDA1F35F4}" sibTransId="{6A58E345-633D-4CAF-9DCD-C4F4584C2DC9}"/>
    <dgm:cxn modelId="{40C892CA-9E52-4249-B0E7-D1A26861A6F3}" type="presOf" srcId="{FD92999A-171E-4AA4-BE2F-0AAC368163F7}" destId="{4FC8AB5C-A5FF-4BD5-BC08-70C725B30B7C}" srcOrd="0" destOrd="0" presId="urn:microsoft.com/office/officeart/2005/8/layout/hList1"/>
    <dgm:cxn modelId="{1428E9D3-69C4-4049-821E-5C7447A2A53D}" type="presOf" srcId="{3903A43E-4EBF-4AC4-B59B-3ABB0E062A36}" destId="{8CAEA899-BB1B-4B33-81C0-FD9541C74418}" srcOrd="0" destOrd="1" presId="urn:microsoft.com/office/officeart/2005/8/layout/hList1"/>
    <dgm:cxn modelId="{9340FBD9-A9C5-4779-A9BF-D1015F220A85}" srcId="{8F474567-F6A9-4375-91A2-196EC3634DFE}" destId="{FD92999A-171E-4AA4-BE2F-0AAC368163F7}" srcOrd="0" destOrd="0" parTransId="{DEDE0842-4352-4C31-8BAF-4791B9FF83A3}" sibTransId="{EDDA833F-8534-486F-8C29-4E735A4A21CB}"/>
    <dgm:cxn modelId="{292AF3DD-50B5-4997-B1A8-F3A36112779F}" srcId="{069D0830-FB8B-4513-975B-0900BD97BA9B}" destId="{1BB0E1F9-CBE9-4FC2-AAA7-E6D57AEFD413}" srcOrd="0" destOrd="0" parTransId="{C7FDF36B-7269-448B-8B70-42E3FA9C8F8A}" sibTransId="{7F833C2A-4477-4894-9668-99201CAC8CA1}"/>
    <dgm:cxn modelId="{BCEAAEDE-A8DE-4041-80B8-328F644DD2FC}" srcId="{7477EE55-AA4E-42FE-A1DE-030AA020A529}" destId="{328FF7CB-D8F5-4074-84C4-79A095C8BE55}" srcOrd="2" destOrd="0" parTransId="{1767A5A7-B48B-4186-9FBE-8D1705C90B39}" sibTransId="{02009EDF-AC3A-4D51-803A-4F5F5B12CCAB}"/>
    <dgm:cxn modelId="{AEBF68E6-A7EB-480C-8EFD-450238D8D617}" type="presOf" srcId="{7477EE55-AA4E-42FE-A1DE-030AA020A529}" destId="{4BCC8B88-69A1-45C0-8A33-1C694E8B46C3}" srcOrd="0" destOrd="0" presId="urn:microsoft.com/office/officeart/2005/8/layout/hList1"/>
    <dgm:cxn modelId="{83930CEA-9CF3-4D92-861F-52A0671603F9}" srcId="{7477EE55-AA4E-42FE-A1DE-030AA020A529}" destId="{78CB6E82-9502-45B7-A735-423DF49C3F6F}" srcOrd="0" destOrd="0" parTransId="{5C5E16CE-E867-4C04-9DBB-21CEC3871579}" sibTransId="{80CD1320-B2F7-448A-BDBE-C178940A6B7A}"/>
    <dgm:cxn modelId="{188DADF5-0DD6-4955-96A0-C0134739A52A}" type="presOf" srcId="{3FB7706F-6AA1-4049-8B21-DF4FD1B0CAF4}" destId="{2B6CA469-CA52-4815-9F76-88D543F23C80}" srcOrd="0" destOrd="3" presId="urn:microsoft.com/office/officeart/2005/8/layout/hList1"/>
    <dgm:cxn modelId="{EE7A6EFA-9077-4A08-BA49-FDDE49D765AA}" type="presOf" srcId="{F751B39B-2385-4798-B543-8C3F3A503BEC}" destId="{2B6CA469-CA52-4815-9F76-88D543F23C80}" srcOrd="0" destOrd="1" presId="urn:microsoft.com/office/officeart/2005/8/layout/hList1"/>
    <dgm:cxn modelId="{449B7BFB-90F5-40AB-BABF-AACDA8B8952B}" type="presOf" srcId="{998C6965-0851-48B2-AFFF-BDB7FABFE180}" destId="{34D51B65-51E7-418A-ABAE-C94FB79EF3B8}" srcOrd="0" destOrd="0" presId="urn:microsoft.com/office/officeart/2005/8/layout/hList1"/>
    <dgm:cxn modelId="{8D4F74F5-EF4D-48BD-B0F1-5CFA6992C53E}" type="presParOf" srcId="{0523B0AF-EF5A-451A-8394-595D09F7248E}" destId="{E0086050-9476-4BC1-8F0F-BC7847DE3F86}" srcOrd="0" destOrd="0" presId="urn:microsoft.com/office/officeart/2005/8/layout/hList1"/>
    <dgm:cxn modelId="{A79FF9C3-A7D6-4B77-A7F9-2279277CCC59}" type="presParOf" srcId="{E0086050-9476-4BC1-8F0F-BC7847DE3F86}" destId="{57B07878-3E2F-435E-AF43-CD8DA9F709D5}" srcOrd="0" destOrd="0" presId="urn:microsoft.com/office/officeart/2005/8/layout/hList1"/>
    <dgm:cxn modelId="{673B029D-1AA1-4FBF-A536-F80D363A1752}" type="presParOf" srcId="{E0086050-9476-4BC1-8F0F-BC7847DE3F86}" destId="{4FC8AB5C-A5FF-4BD5-BC08-70C725B30B7C}" srcOrd="1" destOrd="0" presId="urn:microsoft.com/office/officeart/2005/8/layout/hList1"/>
    <dgm:cxn modelId="{EDFAF6F5-840B-4650-9A27-1E1A475A2281}" type="presParOf" srcId="{0523B0AF-EF5A-451A-8394-595D09F7248E}" destId="{F66A2E7C-CBAA-4A26-874B-3866ED0C2F2F}" srcOrd="1" destOrd="0" presId="urn:microsoft.com/office/officeart/2005/8/layout/hList1"/>
    <dgm:cxn modelId="{5444755E-B7D0-4303-BEA3-FD2A83AF1447}" type="presParOf" srcId="{0523B0AF-EF5A-451A-8394-595D09F7248E}" destId="{67AC7E92-F93B-4DAE-B5EE-8C0DE67A79D1}" srcOrd="2" destOrd="0" presId="urn:microsoft.com/office/officeart/2005/8/layout/hList1"/>
    <dgm:cxn modelId="{C8901817-43F7-46A8-BDB1-BCB7C8863593}" type="presParOf" srcId="{67AC7E92-F93B-4DAE-B5EE-8C0DE67A79D1}" destId="{E60C6FCA-EC9E-4F75-8205-8169B667BD67}" srcOrd="0" destOrd="0" presId="urn:microsoft.com/office/officeart/2005/8/layout/hList1"/>
    <dgm:cxn modelId="{7410CE29-AF6D-4309-9CA7-C218CE92BE76}" type="presParOf" srcId="{67AC7E92-F93B-4DAE-B5EE-8C0DE67A79D1}" destId="{34D51B65-51E7-418A-ABAE-C94FB79EF3B8}" srcOrd="1" destOrd="0" presId="urn:microsoft.com/office/officeart/2005/8/layout/hList1"/>
    <dgm:cxn modelId="{6B9D43D6-138F-4996-AABC-1BF82D84848F}" type="presParOf" srcId="{0523B0AF-EF5A-451A-8394-595D09F7248E}" destId="{E0C3BAFB-5E03-4346-8322-FC335A82388E}" srcOrd="3" destOrd="0" presId="urn:microsoft.com/office/officeart/2005/8/layout/hList1"/>
    <dgm:cxn modelId="{BB56BCE4-FF16-41A2-80EF-421D06396AE4}" type="presParOf" srcId="{0523B0AF-EF5A-451A-8394-595D09F7248E}" destId="{F34D4BB0-CC44-4447-8795-FF5705DFEA9B}" srcOrd="4" destOrd="0" presId="urn:microsoft.com/office/officeart/2005/8/layout/hList1"/>
    <dgm:cxn modelId="{09C896B5-058D-499B-92D7-3A9195690FDE}" type="presParOf" srcId="{F34D4BB0-CC44-4447-8795-FF5705DFEA9B}" destId="{4BCC8B88-69A1-45C0-8A33-1C694E8B46C3}" srcOrd="0" destOrd="0" presId="urn:microsoft.com/office/officeart/2005/8/layout/hList1"/>
    <dgm:cxn modelId="{94324335-E160-4AE9-B125-D9CF5577A2BD}" type="presParOf" srcId="{F34D4BB0-CC44-4447-8795-FF5705DFEA9B}" destId="{2B6CA469-CA52-4815-9F76-88D543F23C80}" srcOrd="1" destOrd="0" presId="urn:microsoft.com/office/officeart/2005/8/layout/hList1"/>
    <dgm:cxn modelId="{B8FD7453-893C-44A6-885E-62581A94B4F1}" type="presParOf" srcId="{0523B0AF-EF5A-451A-8394-595D09F7248E}" destId="{6466F6D6-CE1C-47D4-A5B0-08559F17067C}" srcOrd="5" destOrd="0" presId="urn:microsoft.com/office/officeart/2005/8/layout/hList1"/>
    <dgm:cxn modelId="{F477085A-4B36-4079-9948-64F3435E2617}" type="presParOf" srcId="{0523B0AF-EF5A-451A-8394-595D09F7248E}" destId="{19EFEC11-B281-4746-BA9D-5AFDB34AC03E}" srcOrd="6" destOrd="0" presId="urn:microsoft.com/office/officeart/2005/8/layout/hList1"/>
    <dgm:cxn modelId="{45AB1421-23DC-4F10-9494-456DF97C7EC0}" type="presParOf" srcId="{19EFEC11-B281-4746-BA9D-5AFDB34AC03E}" destId="{C8B4B724-6913-47BA-A005-E8B4C2598DD4}" srcOrd="0" destOrd="0" presId="urn:microsoft.com/office/officeart/2005/8/layout/hList1"/>
    <dgm:cxn modelId="{F4080628-1F9E-49BD-B6E8-553D009DF8C2}" type="presParOf" srcId="{19EFEC11-B281-4746-BA9D-5AFDB34AC03E}" destId="{360C197F-DD8F-4D0F-9EF8-73C97B44E2E4}" srcOrd="1" destOrd="0" presId="urn:microsoft.com/office/officeart/2005/8/layout/hList1"/>
    <dgm:cxn modelId="{AEC820C3-6F32-4B57-B4A4-E313BC0BF50D}" type="presParOf" srcId="{0523B0AF-EF5A-451A-8394-595D09F7248E}" destId="{13C73802-6F25-4DAE-84B7-323174791DBB}" srcOrd="7" destOrd="0" presId="urn:microsoft.com/office/officeart/2005/8/layout/hList1"/>
    <dgm:cxn modelId="{DF88BB80-AEC3-4DEB-B35D-1214F93BBEE5}" type="presParOf" srcId="{0523B0AF-EF5A-451A-8394-595D09F7248E}" destId="{F7518561-6F75-4496-BC15-57FF207CD5FF}" srcOrd="8" destOrd="0" presId="urn:microsoft.com/office/officeart/2005/8/layout/hList1"/>
    <dgm:cxn modelId="{16C7752F-A4D7-442B-8C4E-2301F3A74330}" type="presParOf" srcId="{F7518561-6F75-4496-BC15-57FF207CD5FF}" destId="{11654B74-89B2-44EC-8202-C2E3AD4B44C1}" srcOrd="0" destOrd="0" presId="urn:microsoft.com/office/officeart/2005/8/layout/hList1"/>
    <dgm:cxn modelId="{5C27BA80-6A4D-42EF-80A6-D53E9426C844}" type="presParOf" srcId="{F7518561-6F75-4496-BC15-57FF207CD5FF}" destId="{8CAEA899-BB1B-4B33-81C0-FD9541C7441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F7B33A-78A0-42FA-B228-9CF999BF2547}" type="doc">
      <dgm:prSet loTypeId="urn:microsoft.com/office/officeart/2005/8/layout/hierarchy3" loCatId="relationship" qsTypeId="urn:microsoft.com/office/officeart/2005/8/quickstyle/3d4" qsCatId="3D" csTypeId="urn:microsoft.com/office/officeart/2005/8/colors/accent4_2" csCatId="accent4" phldr="1"/>
      <dgm:spPr/>
      <dgm:t>
        <a:bodyPr/>
        <a:lstStyle/>
        <a:p>
          <a:endParaRPr lang="en-US"/>
        </a:p>
      </dgm:t>
    </dgm:pt>
    <dgm:pt modelId="{968402DD-645B-4FB4-A496-97B03F2BA7A5}">
      <dgm:prSet phldrT="[Text]" custT="1"/>
      <dgm:spPr/>
      <dgm:t>
        <a:bodyPr/>
        <a:lstStyle/>
        <a:p>
          <a:r>
            <a:rPr lang="tr-TR" sz="3200" b="1" i="1" dirty="0">
              <a:latin typeface="Aptos" panose="020B0004020202020204" pitchFamily="34" charset="0"/>
            </a:rPr>
            <a:t>Birincil Kullanıcılar</a:t>
          </a:r>
        </a:p>
        <a:p>
          <a:r>
            <a:rPr lang="tr-TR" sz="2400" b="0" i="0" dirty="0">
              <a:latin typeface="Aptos" panose="020B0004020202020204" pitchFamily="34" charset="0"/>
            </a:rPr>
            <a:t>( Doğrudan Kullanıcılar)</a:t>
          </a:r>
          <a:endParaRPr lang="en-US" sz="2400" b="0" i="0" dirty="0">
            <a:latin typeface="Aptos" panose="020B0004020202020204" pitchFamily="34" charset="0"/>
          </a:endParaRPr>
        </a:p>
      </dgm:t>
    </dgm:pt>
    <dgm:pt modelId="{17BB1A18-EF35-4D3F-AAD3-E43BCFDE1E77}" type="parTrans" cxnId="{58756908-5621-46E9-84C6-F9BBEFF24928}">
      <dgm:prSet/>
      <dgm:spPr/>
      <dgm:t>
        <a:bodyPr/>
        <a:lstStyle/>
        <a:p>
          <a:endParaRPr lang="en-US">
            <a:latin typeface="Aptos" panose="020B0004020202020204" pitchFamily="34" charset="0"/>
          </a:endParaRPr>
        </a:p>
      </dgm:t>
    </dgm:pt>
    <dgm:pt modelId="{4C0E6D01-ABF3-405B-BFE1-ECE2EAB4D245}" type="sibTrans" cxnId="{58756908-5621-46E9-84C6-F9BBEFF24928}">
      <dgm:prSet/>
      <dgm:spPr/>
      <dgm:t>
        <a:bodyPr/>
        <a:lstStyle/>
        <a:p>
          <a:endParaRPr lang="en-US">
            <a:latin typeface="Aptos" panose="020B0004020202020204" pitchFamily="34" charset="0"/>
          </a:endParaRPr>
        </a:p>
      </dgm:t>
    </dgm:pt>
    <dgm:pt modelId="{63C2FDA3-FE3B-4B33-A0C1-55C408B4B9BE}">
      <dgm:prSet phldrT="[Text]" custT="1"/>
      <dgm:spPr/>
      <dgm:t>
        <a:bodyPr/>
        <a:lstStyle/>
        <a:p>
          <a:r>
            <a:rPr lang="tr-TR" sz="2800" b="1" i="1" dirty="0">
              <a:solidFill>
                <a:srgbClr val="002060"/>
              </a:solidFill>
              <a:latin typeface="Aptos" panose="020B0004020202020204" pitchFamily="34" charset="0"/>
            </a:rPr>
            <a:t>Ziyaretçiler &amp; Müşteriler</a:t>
          </a:r>
          <a:endParaRPr lang="en-US" sz="2800" b="1" i="1" dirty="0">
            <a:solidFill>
              <a:srgbClr val="002060"/>
            </a:solidFill>
            <a:latin typeface="Aptos" panose="020B0004020202020204" pitchFamily="34" charset="0"/>
          </a:endParaRPr>
        </a:p>
      </dgm:t>
    </dgm:pt>
    <dgm:pt modelId="{8EADF2CE-769E-4464-8E6E-14E8FF8FCE7B}" type="parTrans" cxnId="{4F17B6C2-D9E4-4BEE-8BF8-601132616899}">
      <dgm:prSet/>
      <dgm:spPr/>
      <dgm:t>
        <a:bodyPr/>
        <a:lstStyle/>
        <a:p>
          <a:endParaRPr lang="en-US">
            <a:latin typeface="Aptos" panose="020B0004020202020204" pitchFamily="34" charset="0"/>
          </a:endParaRPr>
        </a:p>
      </dgm:t>
    </dgm:pt>
    <dgm:pt modelId="{285D2AF6-AB87-49D2-BC0F-9A6D005A8DDB}" type="sibTrans" cxnId="{4F17B6C2-D9E4-4BEE-8BF8-601132616899}">
      <dgm:prSet/>
      <dgm:spPr/>
      <dgm:t>
        <a:bodyPr/>
        <a:lstStyle/>
        <a:p>
          <a:endParaRPr lang="en-US">
            <a:latin typeface="Aptos" panose="020B0004020202020204" pitchFamily="34" charset="0"/>
          </a:endParaRPr>
        </a:p>
      </dgm:t>
    </dgm:pt>
    <dgm:pt modelId="{5793FE0D-87B3-4F3B-BAE9-FBF9C75E0F1E}">
      <dgm:prSet phldrT="[Text]" custT="1"/>
      <dgm:spPr/>
      <dgm:t>
        <a:bodyPr/>
        <a:lstStyle/>
        <a:p>
          <a:r>
            <a:rPr lang="tr-TR" sz="3200" b="1" i="1" dirty="0">
              <a:latin typeface="Aptos" panose="020B0004020202020204" pitchFamily="34" charset="0"/>
            </a:rPr>
            <a:t>İkincil Kullanıcılar</a:t>
          </a:r>
        </a:p>
        <a:p>
          <a:r>
            <a:rPr lang="tr-TR" sz="2400" b="0" i="0" dirty="0">
              <a:latin typeface="Aptos" panose="020B0004020202020204" pitchFamily="34" charset="0"/>
            </a:rPr>
            <a:t>(Dolaylı Faydalanıcılar)</a:t>
          </a:r>
          <a:endParaRPr lang="en-US" sz="2400" b="0" i="0" dirty="0">
            <a:latin typeface="Aptos" panose="020B0004020202020204" pitchFamily="34" charset="0"/>
          </a:endParaRPr>
        </a:p>
      </dgm:t>
    </dgm:pt>
    <dgm:pt modelId="{072AEC6D-2298-4440-B7BB-C01050DD5CC6}" type="parTrans" cxnId="{D912BA88-6269-4EB0-9F98-3C529B9D6B36}">
      <dgm:prSet/>
      <dgm:spPr/>
      <dgm:t>
        <a:bodyPr/>
        <a:lstStyle/>
        <a:p>
          <a:endParaRPr lang="en-US">
            <a:latin typeface="Aptos" panose="020B0004020202020204" pitchFamily="34" charset="0"/>
          </a:endParaRPr>
        </a:p>
      </dgm:t>
    </dgm:pt>
    <dgm:pt modelId="{84B5B65E-D885-4EC3-8DEF-F2A24962B4F3}" type="sibTrans" cxnId="{D912BA88-6269-4EB0-9F98-3C529B9D6B36}">
      <dgm:prSet/>
      <dgm:spPr/>
      <dgm:t>
        <a:bodyPr/>
        <a:lstStyle/>
        <a:p>
          <a:endParaRPr lang="en-US">
            <a:latin typeface="Aptos" panose="020B0004020202020204" pitchFamily="34" charset="0"/>
          </a:endParaRPr>
        </a:p>
      </dgm:t>
    </dgm:pt>
    <dgm:pt modelId="{0097480E-FA16-45F5-B18B-7B668A72B68A}">
      <dgm:prSet phldrT="[Text]" custT="1"/>
      <dgm:spPr/>
      <dgm:t>
        <a:bodyPr/>
        <a:lstStyle/>
        <a:p>
          <a:r>
            <a:rPr lang="tr-TR" sz="2800" b="1" i="1" dirty="0">
              <a:solidFill>
                <a:srgbClr val="002060"/>
              </a:solidFill>
              <a:latin typeface="Aptos" panose="020B0004020202020204" pitchFamily="34" charset="0"/>
            </a:rPr>
            <a:t>İşletmeler ve Yatırımcılar</a:t>
          </a:r>
          <a:endParaRPr lang="en-US" sz="2800" b="1" i="1" dirty="0">
            <a:solidFill>
              <a:srgbClr val="002060"/>
            </a:solidFill>
            <a:latin typeface="Aptos" panose="020B0004020202020204" pitchFamily="34" charset="0"/>
          </a:endParaRPr>
        </a:p>
      </dgm:t>
    </dgm:pt>
    <dgm:pt modelId="{133FAFE1-73F1-4FFB-8938-DDA795C72C65}" type="parTrans" cxnId="{43CD8E64-87E0-4083-9EC6-77BB53FC3EAF}">
      <dgm:prSet/>
      <dgm:spPr/>
      <dgm:t>
        <a:bodyPr/>
        <a:lstStyle/>
        <a:p>
          <a:endParaRPr lang="en-US">
            <a:latin typeface="Aptos" panose="020B0004020202020204" pitchFamily="34" charset="0"/>
          </a:endParaRPr>
        </a:p>
      </dgm:t>
    </dgm:pt>
    <dgm:pt modelId="{3AB7B023-B9BF-4C46-8AE8-1A85A3D6AD3D}" type="sibTrans" cxnId="{43CD8E64-87E0-4083-9EC6-77BB53FC3EAF}">
      <dgm:prSet/>
      <dgm:spPr/>
      <dgm:t>
        <a:bodyPr/>
        <a:lstStyle/>
        <a:p>
          <a:endParaRPr lang="en-US">
            <a:latin typeface="Aptos" panose="020B0004020202020204" pitchFamily="34" charset="0"/>
          </a:endParaRPr>
        </a:p>
      </dgm:t>
    </dgm:pt>
    <dgm:pt modelId="{9CBD359D-F903-4FD8-8E41-BB3883170D66}">
      <dgm:prSet phldrT="[Text]" custT="1"/>
      <dgm:spPr/>
      <dgm:t>
        <a:bodyPr/>
        <a:lstStyle/>
        <a:p>
          <a:r>
            <a:rPr lang="tr-TR" sz="2800" b="1" i="1" dirty="0">
              <a:solidFill>
                <a:srgbClr val="002060"/>
              </a:solidFill>
              <a:latin typeface="Aptos" panose="020B0004020202020204" pitchFamily="34" charset="0"/>
            </a:rPr>
            <a:t>Personel ve Çalışanlar</a:t>
          </a:r>
          <a:endParaRPr lang="en-US" sz="2800" b="1" i="1" dirty="0">
            <a:solidFill>
              <a:srgbClr val="002060"/>
            </a:solidFill>
            <a:latin typeface="Aptos" panose="020B0004020202020204" pitchFamily="34" charset="0"/>
          </a:endParaRPr>
        </a:p>
      </dgm:t>
    </dgm:pt>
    <dgm:pt modelId="{03A214B0-015C-48E5-A6AC-3397D5AF1509}" type="parTrans" cxnId="{E3E13C88-DE26-452D-9467-F54B5DE1A6FF}">
      <dgm:prSet/>
      <dgm:spPr/>
      <dgm:t>
        <a:bodyPr/>
        <a:lstStyle/>
        <a:p>
          <a:endParaRPr lang="en-US">
            <a:latin typeface="Aptos" panose="020B0004020202020204" pitchFamily="34" charset="0"/>
          </a:endParaRPr>
        </a:p>
      </dgm:t>
    </dgm:pt>
    <dgm:pt modelId="{17E51544-2A30-4AE9-935F-BB0C4B7772B3}" type="sibTrans" cxnId="{E3E13C88-DE26-452D-9467-F54B5DE1A6FF}">
      <dgm:prSet/>
      <dgm:spPr/>
      <dgm:t>
        <a:bodyPr/>
        <a:lstStyle/>
        <a:p>
          <a:endParaRPr lang="en-US">
            <a:latin typeface="Aptos" panose="020B0004020202020204" pitchFamily="34" charset="0"/>
          </a:endParaRPr>
        </a:p>
      </dgm:t>
    </dgm:pt>
    <dgm:pt modelId="{19DB9AF2-18B0-4B0F-B6A1-12A66B2FEBCF}">
      <dgm:prSet phldrT="[Text]" custT="1"/>
      <dgm:spPr/>
      <dgm:t>
        <a:bodyPr/>
        <a:lstStyle/>
        <a:p>
          <a:r>
            <a:rPr lang="tr-TR" sz="2400" dirty="0">
              <a:solidFill>
                <a:srgbClr val="002060"/>
              </a:solidFill>
              <a:latin typeface="Aptos" panose="020B0004020202020204" pitchFamily="34" charset="0"/>
            </a:rPr>
            <a:t>DOF </a:t>
          </a:r>
          <a:r>
            <a:rPr lang="tr-TR" sz="2400" dirty="0" err="1">
              <a:solidFill>
                <a:srgbClr val="002060"/>
              </a:solidFill>
              <a:latin typeface="Aptos" panose="020B0004020202020204" pitchFamily="34" charset="0"/>
            </a:rPr>
            <a:t>Robotics’in</a:t>
          </a:r>
          <a:r>
            <a:rPr lang="tr-TR" sz="2400" dirty="0">
              <a:solidFill>
                <a:srgbClr val="002060"/>
              </a:solidFill>
              <a:latin typeface="Aptos" panose="020B0004020202020204" pitchFamily="34" charset="0"/>
            </a:rPr>
            <a:t> fuar ziyaretçileri</a:t>
          </a:r>
          <a:endParaRPr lang="en-US" sz="2400" dirty="0">
            <a:solidFill>
              <a:srgbClr val="002060"/>
            </a:solidFill>
            <a:latin typeface="Aptos" panose="020B0004020202020204" pitchFamily="34" charset="0"/>
          </a:endParaRPr>
        </a:p>
      </dgm:t>
    </dgm:pt>
    <dgm:pt modelId="{B83EF7C6-A404-4F5D-A788-55E66ECD5250}" type="parTrans" cxnId="{62FC3F33-026A-4DB9-92F5-7E516EEEB7F0}">
      <dgm:prSet/>
      <dgm:spPr/>
      <dgm:t>
        <a:bodyPr/>
        <a:lstStyle/>
        <a:p>
          <a:endParaRPr lang="en-US">
            <a:latin typeface="Aptos" panose="020B0004020202020204" pitchFamily="34" charset="0"/>
          </a:endParaRPr>
        </a:p>
      </dgm:t>
    </dgm:pt>
    <dgm:pt modelId="{463D2BE2-8387-41E0-8EFA-1E2FCA492862}" type="sibTrans" cxnId="{62FC3F33-026A-4DB9-92F5-7E516EEEB7F0}">
      <dgm:prSet/>
      <dgm:spPr/>
      <dgm:t>
        <a:bodyPr/>
        <a:lstStyle/>
        <a:p>
          <a:endParaRPr lang="en-US">
            <a:latin typeface="Aptos" panose="020B0004020202020204" pitchFamily="34" charset="0"/>
          </a:endParaRPr>
        </a:p>
      </dgm:t>
    </dgm:pt>
    <dgm:pt modelId="{37AB3AF0-5365-4B56-B30B-C6BACAA637A6}">
      <dgm:prSet phldrT="[Text]" custT="1"/>
      <dgm:spPr/>
      <dgm:t>
        <a:bodyPr/>
        <a:lstStyle/>
        <a:p>
          <a:r>
            <a:rPr lang="tr-TR" sz="2400" dirty="0">
              <a:solidFill>
                <a:srgbClr val="002060"/>
              </a:solidFill>
              <a:latin typeface="Aptos" panose="020B0004020202020204" pitchFamily="34" charset="0"/>
            </a:rPr>
            <a:t>Eğlence merkezi, tema parkı etkinlik ziyaretçileri</a:t>
          </a:r>
          <a:endParaRPr lang="en-US" sz="2400" dirty="0">
            <a:solidFill>
              <a:srgbClr val="002060"/>
            </a:solidFill>
            <a:latin typeface="Aptos" panose="020B0004020202020204" pitchFamily="34" charset="0"/>
          </a:endParaRPr>
        </a:p>
      </dgm:t>
    </dgm:pt>
    <dgm:pt modelId="{86C4C8F7-3F2F-4207-ACFF-4C393E17A38E}" type="parTrans" cxnId="{2E443D9E-5DCE-46D7-96DD-1AF2EA49FC54}">
      <dgm:prSet/>
      <dgm:spPr/>
      <dgm:t>
        <a:bodyPr/>
        <a:lstStyle/>
        <a:p>
          <a:endParaRPr lang="en-US">
            <a:latin typeface="Aptos" panose="020B0004020202020204" pitchFamily="34" charset="0"/>
          </a:endParaRPr>
        </a:p>
      </dgm:t>
    </dgm:pt>
    <dgm:pt modelId="{7BC2F5AF-84AD-4AEC-98C8-DEA344E76E99}" type="sibTrans" cxnId="{2E443D9E-5DCE-46D7-96DD-1AF2EA49FC54}">
      <dgm:prSet/>
      <dgm:spPr/>
      <dgm:t>
        <a:bodyPr/>
        <a:lstStyle/>
        <a:p>
          <a:endParaRPr lang="en-US">
            <a:latin typeface="Aptos" panose="020B0004020202020204" pitchFamily="34" charset="0"/>
          </a:endParaRPr>
        </a:p>
      </dgm:t>
    </dgm:pt>
    <dgm:pt modelId="{2BD7C1EC-B544-4509-8645-B2804A25E088}">
      <dgm:prSet phldrT="[Text]" custT="1"/>
      <dgm:spPr/>
      <dgm:t>
        <a:bodyPr/>
        <a:lstStyle/>
        <a:p>
          <a:r>
            <a:rPr lang="tr-TR" sz="2400" dirty="0">
              <a:solidFill>
                <a:srgbClr val="002060"/>
              </a:solidFill>
              <a:latin typeface="Aptos" panose="020B0004020202020204" pitchFamily="34" charset="0"/>
            </a:rPr>
            <a:t>Bekleme sürecinde eğlenceli ve etkileşimli deneyim yaşamak isteyen kullanıcılar</a:t>
          </a:r>
          <a:endParaRPr lang="en-US" sz="2400" dirty="0">
            <a:solidFill>
              <a:srgbClr val="002060"/>
            </a:solidFill>
            <a:latin typeface="Aptos" panose="020B0004020202020204" pitchFamily="34" charset="0"/>
          </a:endParaRPr>
        </a:p>
      </dgm:t>
    </dgm:pt>
    <dgm:pt modelId="{91D1F7E4-310B-4E89-996A-9DDA30BF8DF1}" type="parTrans" cxnId="{89BC947F-1CD7-4BEB-8A4F-E39EA06028DD}">
      <dgm:prSet/>
      <dgm:spPr/>
      <dgm:t>
        <a:bodyPr/>
        <a:lstStyle/>
        <a:p>
          <a:endParaRPr lang="en-US">
            <a:latin typeface="Aptos" panose="020B0004020202020204" pitchFamily="34" charset="0"/>
          </a:endParaRPr>
        </a:p>
      </dgm:t>
    </dgm:pt>
    <dgm:pt modelId="{D1AECEA9-22EB-4F68-948C-D6B32004CE90}" type="sibTrans" cxnId="{89BC947F-1CD7-4BEB-8A4F-E39EA06028DD}">
      <dgm:prSet/>
      <dgm:spPr/>
      <dgm:t>
        <a:bodyPr/>
        <a:lstStyle/>
        <a:p>
          <a:endParaRPr lang="en-US">
            <a:latin typeface="Aptos" panose="020B0004020202020204" pitchFamily="34" charset="0"/>
          </a:endParaRPr>
        </a:p>
      </dgm:t>
    </dgm:pt>
    <dgm:pt modelId="{4DA014C0-CB9E-4E01-B68B-14939A6A4A63}">
      <dgm:prSet phldrT="[Text]" custT="1"/>
      <dgm:spPr>
        <a:solidFill>
          <a:prstClr val="white">
            <a:alpha val="90000"/>
            <a:hueOff val="0"/>
            <a:satOff val="0"/>
            <a:lumOff val="0"/>
            <a:alphaOff val="0"/>
          </a:prstClr>
        </a:solidFill>
        <a:ln w="9525" cap="flat" cmpd="sng" algn="ctr">
          <a:solidFill>
            <a:srgbClr val="8064A2">
              <a:hueOff val="0"/>
              <a:satOff val="0"/>
              <a:lumOff val="0"/>
              <a:alphaOff val="0"/>
            </a:srgbClr>
          </a:solidFill>
          <a:prstDash val="solid"/>
        </a:ln>
        <a:effectLst/>
        <a:scene3d>
          <a:camera prst="orthographicFront"/>
          <a:lightRig rig="chilly" dir="t"/>
        </a:scene3d>
        <a:sp3d z="-12700" extrusionH="1700" prstMaterial="dkEdge">
          <a:bevelT w="25400" h="6350" prst="softRound"/>
          <a:bevelB w="0" h="0" prst="convex"/>
        </a:sp3d>
      </dgm:spPr>
      <dgm:t>
        <a:bodyPr spcFirstLastPara="0" vert="horz" wrap="square" lIns="53340" tIns="35560" rIns="53340" bIns="35560" numCol="1" spcCol="1270" anchor="t" anchorCtr="0"/>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ea typeface="+mn-ea"/>
              <a:cs typeface="+mn-cs"/>
            </a:rPr>
            <a:t>Eğlence ve Turizm Alanındaki Profesyoneller</a:t>
          </a:r>
          <a:endParaRPr lang="en-US" sz="2800" b="1" i="1" kern="1200" dirty="0">
            <a:solidFill>
              <a:srgbClr val="002060"/>
            </a:solidFill>
            <a:latin typeface="Aptos" panose="020B0004020202020204" pitchFamily="34" charset="0"/>
            <a:ea typeface="+mn-ea"/>
            <a:cs typeface="+mn-cs"/>
          </a:endParaRPr>
        </a:p>
      </dgm:t>
    </dgm:pt>
    <dgm:pt modelId="{78ECE3B2-AE75-4A15-9FC8-C1D6151D8A12}" type="parTrans" cxnId="{98D7FAFE-8707-43C2-A760-C34C7D76211F}">
      <dgm:prSet/>
      <dgm:spPr/>
      <dgm:t>
        <a:bodyPr/>
        <a:lstStyle/>
        <a:p>
          <a:endParaRPr lang="en-US">
            <a:latin typeface="Aptos" panose="020B0004020202020204" pitchFamily="34" charset="0"/>
          </a:endParaRPr>
        </a:p>
      </dgm:t>
    </dgm:pt>
    <dgm:pt modelId="{91506836-DDE9-4ED7-8D21-EF1BD87AE487}" type="sibTrans" cxnId="{98D7FAFE-8707-43C2-A760-C34C7D76211F}">
      <dgm:prSet/>
      <dgm:spPr/>
      <dgm:t>
        <a:bodyPr/>
        <a:lstStyle/>
        <a:p>
          <a:endParaRPr lang="en-US">
            <a:latin typeface="Aptos" panose="020B0004020202020204" pitchFamily="34" charset="0"/>
          </a:endParaRPr>
        </a:p>
      </dgm:t>
    </dgm:pt>
    <dgm:pt modelId="{AD182E44-7246-4428-8655-10D972616E34}">
      <dgm:prSet phldrT="[Text]" custT="1"/>
      <dgm:spPr>
        <a:solidFill>
          <a:prstClr val="white">
            <a:alpha val="90000"/>
            <a:hueOff val="0"/>
            <a:satOff val="0"/>
            <a:lumOff val="0"/>
            <a:alphaOff val="0"/>
          </a:prstClr>
        </a:solidFill>
        <a:ln w="9525" cap="flat" cmpd="sng" algn="ctr">
          <a:solidFill>
            <a:srgbClr val="8064A2">
              <a:hueOff val="0"/>
              <a:satOff val="0"/>
              <a:lumOff val="0"/>
              <a:alphaOff val="0"/>
            </a:srgbClr>
          </a:solidFill>
          <a:prstDash val="solid"/>
        </a:ln>
        <a:effectLst/>
        <a:scene3d>
          <a:camera prst="orthographicFront"/>
          <a:lightRig rig="chilly" dir="t"/>
        </a:scene3d>
        <a:sp3d z="-12700" extrusionH="1700" prstMaterial="dkEdge">
          <a:bevelT w="25400" h="6350" prst="softRound"/>
          <a:bevelB w="0" h="0" prst="convex"/>
        </a:sp3d>
      </dgm:spPr>
      <dgm:t>
        <a:bodyPr spcFirstLastPara="0" vert="horz" wrap="square" lIns="53340" tIns="35560" rIns="53340" bIns="35560" numCol="1" spcCol="1270" anchor="t" anchorCtr="0"/>
        <a:lstStyle/>
        <a:p>
          <a:pPr marL="0" lvl="0" indent="0" algn="l" defTabSz="1244600">
            <a:lnSpc>
              <a:spcPct val="90000"/>
            </a:lnSpc>
            <a:spcBef>
              <a:spcPct val="0"/>
            </a:spcBef>
            <a:spcAft>
              <a:spcPct val="35000"/>
            </a:spcAft>
            <a:buFont typeface="Arial" panose="020B0604020202020204" pitchFamily="34" charset="0"/>
            <a:buChar char="•"/>
          </a:pPr>
          <a:r>
            <a:rPr lang="tr-TR" sz="2800" kern="1200" dirty="0">
              <a:solidFill>
                <a:srgbClr val="002060"/>
              </a:solidFill>
              <a:latin typeface="Aptos" panose="020B0004020202020204" pitchFamily="34" charset="0"/>
              <a:ea typeface="+mn-ea"/>
              <a:cs typeface="+mn-cs"/>
            </a:rPr>
            <a:t>  </a:t>
          </a:r>
          <a:r>
            <a:rPr lang="tr-TR" sz="2400" kern="1200" dirty="0">
              <a:solidFill>
                <a:srgbClr val="002060"/>
              </a:solidFill>
              <a:latin typeface="Aptos" panose="020B0004020202020204" pitchFamily="34" charset="0"/>
              <a:ea typeface="+mn-ea"/>
              <a:cs typeface="+mn-cs"/>
            </a:rPr>
            <a:t>Fuar ve etkinlik organizatörleri</a:t>
          </a:r>
          <a:endParaRPr lang="en-US" sz="2400" kern="1200" dirty="0">
            <a:solidFill>
              <a:srgbClr val="002060"/>
            </a:solidFill>
            <a:latin typeface="Aptos" panose="020B0004020202020204" pitchFamily="34" charset="0"/>
            <a:ea typeface="+mn-ea"/>
            <a:cs typeface="+mn-cs"/>
          </a:endParaRPr>
        </a:p>
      </dgm:t>
    </dgm:pt>
    <dgm:pt modelId="{7A17C807-0026-448B-8CD0-33C633B4A0C9}" type="parTrans" cxnId="{F66D7565-F731-4FC2-BB18-BDFB49C11BDC}">
      <dgm:prSet/>
      <dgm:spPr/>
      <dgm:t>
        <a:bodyPr/>
        <a:lstStyle/>
        <a:p>
          <a:endParaRPr lang="en-US"/>
        </a:p>
      </dgm:t>
    </dgm:pt>
    <dgm:pt modelId="{CC64D57C-0B0C-4504-9E53-701EB89443FF}" type="sibTrans" cxnId="{F66D7565-F731-4FC2-BB18-BDFB49C11BDC}">
      <dgm:prSet/>
      <dgm:spPr/>
      <dgm:t>
        <a:bodyPr/>
        <a:lstStyle/>
        <a:p>
          <a:endParaRPr lang="en-US"/>
        </a:p>
      </dgm:t>
    </dgm:pt>
    <dgm:pt modelId="{F4EEFA7C-6E1D-44D5-83EE-3E2659ACA041}">
      <dgm:prSet phldrT="[Text]" custT="1"/>
      <dgm:spPr>
        <a:solidFill>
          <a:prstClr val="white">
            <a:alpha val="90000"/>
            <a:hueOff val="0"/>
            <a:satOff val="0"/>
            <a:lumOff val="0"/>
            <a:alphaOff val="0"/>
          </a:prstClr>
        </a:solidFill>
        <a:ln w="9525" cap="flat" cmpd="sng" algn="ctr">
          <a:solidFill>
            <a:srgbClr val="8064A2">
              <a:hueOff val="0"/>
              <a:satOff val="0"/>
              <a:lumOff val="0"/>
              <a:alphaOff val="0"/>
            </a:srgbClr>
          </a:solidFill>
          <a:prstDash val="solid"/>
        </a:ln>
        <a:effectLst/>
        <a:scene3d>
          <a:camera prst="orthographicFront"/>
          <a:lightRig rig="chilly" dir="t"/>
        </a:scene3d>
        <a:sp3d z="-12700" extrusionH="1700" prstMaterial="dkEdge">
          <a:bevelT w="25400" h="6350" prst="softRound"/>
          <a:bevelB w="0" h="0" prst="convex"/>
        </a:sp3d>
      </dgm:spPr>
      <dgm:t>
        <a:bodyPr spcFirstLastPara="0" vert="horz" wrap="square" lIns="53340" tIns="35560" rIns="53340" bIns="35560" numCol="1" spcCol="1270" anchor="t" anchorCtr="0"/>
        <a:lstStyle/>
        <a:p>
          <a:pPr marL="0" lvl="0" indent="0" algn="l" defTabSz="1244600">
            <a:lnSpc>
              <a:spcPct val="90000"/>
            </a:lnSpc>
            <a:spcBef>
              <a:spcPct val="0"/>
            </a:spcBef>
            <a:spcAft>
              <a:spcPct val="35000"/>
            </a:spcAft>
            <a:buFont typeface="Arial" panose="020B0604020202020204" pitchFamily="34" charset="0"/>
            <a:buChar char="•"/>
          </a:pPr>
          <a:r>
            <a:rPr lang="tr-TR" sz="2400" kern="1200" dirty="0">
              <a:solidFill>
                <a:srgbClr val="002060"/>
              </a:solidFill>
              <a:latin typeface="Aptos" panose="020B0004020202020204" pitchFamily="34" charset="0"/>
              <a:ea typeface="+mn-ea"/>
              <a:cs typeface="+mn-cs"/>
            </a:rPr>
            <a:t>  Tema parkı / alışveriş merkezi yöneticileri</a:t>
          </a:r>
          <a:endParaRPr lang="en-US" sz="2400" kern="1200" dirty="0">
            <a:solidFill>
              <a:srgbClr val="002060"/>
            </a:solidFill>
            <a:latin typeface="Aptos" panose="020B0004020202020204" pitchFamily="34" charset="0"/>
            <a:ea typeface="+mn-ea"/>
            <a:cs typeface="+mn-cs"/>
          </a:endParaRPr>
        </a:p>
      </dgm:t>
    </dgm:pt>
    <dgm:pt modelId="{F377F80A-0072-4052-81D9-5C4844666104}" type="parTrans" cxnId="{2792E94A-FC6A-4C24-813A-96F188502DEC}">
      <dgm:prSet/>
      <dgm:spPr/>
      <dgm:t>
        <a:bodyPr/>
        <a:lstStyle/>
        <a:p>
          <a:endParaRPr lang="en-US"/>
        </a:p>
      </dgm:t>
    </dgm:pt>
    <dgm:pt modelId="{BEA02685-CE1F-4427-8AF9-4B4C8F5791C9}" type="sibTrans" cxnId="{2792E94A-FC6A-4C24-813A-96F188502DEC}">
      <dgm:prSet/>
      <dgm:spPr/>
      <dgm:t>
        <a:bodyPr/>
        <a:lstStyle/>
        <a:p>
          <a:endParaRPr lang="en-US"/>
        </a:p>
      </dgm:t>
    </dgm:pt>
    <dgm:pt modelId="{E9B62E47-345C-45EA-9396-FBBABAE4D540}">
      <dgm:prSet custT="1"/>
      <dgm:spPr/>
      <dgm:t>
        <a:bodyPr/>
        <a:lstStyle/>
        <a:p>
          <a:r>
            <a:rPr lang="tr-TR" sz="2400" b="0" i="0" dirty="0" err="1">
              <a:solidFill>
                <a:srgbClr val="002060"/>
              </a:solidFill>
              <a:latin typeface="Aptos" panose="020B0004020202020204" pitchFamily="34" charset="0"/>
            </a:rPr>
            <a:t>AIQ’nun</a:t>
          </a:r>
          <a:r>
            <a:rPr lang="tr-TR" sz="2400" b="0" i="0" dirty="0">
              <a:solidFill>
                <a:srgbClr val="002060"/>
              </a:solidFill>
              <a:latin typeface="Aptos" panose="020B0004020202020204" pitchFamily="34" charset="0"/>
            </a:rPr>
            <a:t> sağladığı operasyonel verimlilik ve müşteri memnuniyeti sayesinde gelirlerini artıran eğlence sektörü yazılımcıları</a:t>
          </a:r>
          <a:endParaRPr lang="en-US" sz="2400" b="0" i="0" dirty="0">
            <a:solidFill>
              <a:srgbClr val="002060"/>
            </a:solidFill>
            <a:latin typeface="Aptos" panose="020B0004020202020204" pitchFamily="34" charset="0"/>
          </a:endParaRPr>
        </a:p>
      </dgm:t>
    </dgm:pt>
    <dgm:pt modelId="{9E292111-C3DE-4959-BFEB-51CB67992933}" type="parTrans" cxnId="{61F2D572-8719-4943-8DE8-A810D7DF237B}">
      <dgm:prSet/>
      <dgm:spPr/>
      <dgm:t>
        <a:bodyPr/>
        <a:lstStyle/>
        <a:p>
          <a:endParaRPr lang="en-US"/>
        </a:p>
      </dgm:t>
    </dgm:pt>
    <dgm:pt modelId="{F8030864-F07F-4B3F-950B-EABAE993AF81}" type="sibTrans" cxnId="{61F2D572-8719-4943-8DE8-A810D7DF237B}">
      <dgm:prSet/>
      <dgm:spPr/>
      <dgm:t>
        <a:bodyPr/>
        <a:lstStyle/>
        <a:p>
          <a:endParaRPr lang="en-US"/>
        </a:p>
      </dgm:t>
    </dgm:pt>
    <dgm:pt modelId="{86115742-F523-45B0-99F3-045C8FF9A5C0}">
      <dgm:prSet custT="1"/>
      <dgm:spPr/>
      <dgm:t>
        <a:bodyPr/>
        <a:lstStyle/>
        <a:p>
          <a:r>
            <a:rPr lang="tr-TR" sz="2400" b="0" i="0" dirty="0">
              <a:solidFill>
                <a:srgbClr val="002060"/>
              </a:solidFill>
              <a:latin typeface="Aptos" panose="020B0004020202020204" pitchFamily="34" charset="0"/>
            </a:rPr>
            <a:t>Daha düşük maliyetli yapısıyla riskini minimize eden iş ortakları</a:t>
          </a:r>
          <a:endParaRPr lang="en-US" sz="2400" b="0" i="0" dirty="0">
            <a:solidFill>
              <a:srgbClr val="002060"/>
            </a:solidFill>
            <a:latin typeface="Aptos" panose="020B0004020202020204" pitchFamily="34" charset="0"/>
          </a:endParaRPr>
        </a:p>
      </dgm:t>
    </dgm:pt>
    <dgm:pt modelId="{998F04C8-2EA6-4A78-9C44-747125A2A9DE}" type="parTrans" cxnId="{69A2D9D0-D1BD-4081-B40A-38C9B9AA3856}">
      <dgm:prSet/>
      <dgm:spPr/>
      <dgm:t>
        <a:bodyPr/>
        <a:lstStyle/>
        <a:p>
          <a:endParaRPr lang="en-US"/>
        </a:p>
      </dgm:t>
    </dgm:pt>
    <dgm:pt modelId="{55AFC16D-AC6B-4109-9951-A457DC8F0FFA}" type="sibTrans" cxnId="{69A2D9D0-D1BD-4081-B40A-38C9B9AA3856}">
      <dgm:prSet/>
      <dgm:spPr/>
      <dgm:t>
        <a:bodyPr/>
        <a:lstStyle/>
        <a:p>
          <a:endParaRPr lang="en-US"/>
        </a:p>
      </dgm:t>
    </dgm:pt>
    <dgm:pt modelId="{E510EC9D-AD7B-437D-899D-0AF93A12D6E6}">
      <dgm:prSet phldrT="[Text]" custT="1"/>
      <dgm:spPr/>
      <dgm:t>
        <a:bodyPr/>
        <a:lstStyle/>
        <a:p>
          <a:r>
            <a:rPr lang="tr-TR" sz="2400" b="0" i="0" dirty="0">
              <a:solidFill>
                <a:srgbClr val="002060"/>
              </a:solidFill>
              <a:latin typeface="Aptos" panose="020B0004020202020204" pitchFamily="34" charset="0"/>
            </a:rPr>
            <a:t>Sıra yönetimi ve müşteri deneyimi süreçlerini AIQ sayesinde daha verimli yöneten eğlence merkezi çalışanları</a:t>
          </a:r>
          <a:endParaRPr lang="en-US" sz="2400" b="0" i="0" dirty="0">
            <a:solidFill>
              <a:srgbClr val="002060"/>
            </a:solidFill>
            <a:latin typeface="Aptos" panose="020B0004020202020204" pitchFamily="34" charset="0"/>
          </a:endParaRPr>
        </a:p>
      </dgm:t>
    </dgm:pt>
    <dgm:pt modelId="{FEB498A3-514A-4740-BD6B-D670EF3F41E5}" type="parTrans" cxnId="{D69A9341-8E73-48AE-9D3E-F3FEDA218D10}">
      <dgm:prSet/>
      <dgm:spPr/>
      <dgm:t>
        <a:bodyPr/>
        <a:lstStyle/>
        <a:p>
          <a:endParaRPr lang="en-US"/>
        </a:p>
      </dgm:t>
    </dgm:pt>
    <dgm:pt modelId="{7641FC33-57B4-4301-9B44-E9E533926B3C}" type="sibTrans" cxnId="{D69A9341-8E73-48AE-9D3E-F3FEDA218D10}">
      <dgm:prSet/>
      <dgm:spPr/>
      <dgm:t>
        <a:bodyPr/>
        <a:lstStyle/>
        <a:p>
          <a:endParaRPr lang="en-US"/>
        </a:p>
      </dgm:t>
    </dgm:pt>
    <dgm:pt modelId="{8C8B85A2-F414-4C6B-AE67-52B2B087FFA4}">
      <dgm:prSet phldrT="[Text]" custT="1"/>
      <dgm:spPr/>
      <dgm:t>
        <a:bodyPr/>
        <a:lstStyle/>
        <a:p>
          <a:r>
            <a:rPr lang="tr-TR" sz="2800" b="1" i="1" dirty="0">
              <a:solidFill>
                <a:srgbClr val="002060"/>
              </a:solidFill>
              <a:latin typeface="Aptos" panose="020B0004020202020204" pitchFamily="34" charset="0"/>
            </a:rPr>
            <a:t>Teknoloji ve Yapay Zeka Geliştiricileri</a:t>
          </a:r>
          <a:endParaRPr lang="en-US" sz="2800" b="1" i="1" dirty="0">
            <a:solidFill>
              <a:srgbClr val="002060"/>
            </a:solidFill>
            <a:latin typeface="Aptos" panose="020B0004020202020204" pitchFamily="34" charset="0"/>
          </a:endParaRPr>
        </a:p>
      </dgm:t>
    </dgm:pt>
    <dgm:pt modelId="{B45C2905-D025-414B-9918-D935E60B7EE8}" type="parTrans" cxnId="{CAA35EDE-904A-43BB-B243-857BD379482F}">
      <dgm:prSet/>
      <dgm:spPr/>
      <dgm:t>
        <a:bodyPr/>
        <a:lstStyle/>
        <a:p>
          <a:endParaRPr lang="en-US"/>
        </a:p>
      </dgm:t>
    </dgm:pt>
    <dgm:pt modelId="{EEC281DA-A8D2-42B1-99D8-7DE3C6B40045}" type="sibTrans" cxnId="{CAA35EDE-904A-43BB-B243-857BD379482F}">
      <dgm:prSet/>
      <dgm:spPr/>
      <dgm:t>
        <a:bodyPr/>
        <a:lstStyle/>
        <a:p>
          <a:endParaRPr lang="en-US"/>
        </a:p>
      </dgm:t>
    </dgm:pt>
    <dgm:pt modelId="{61F775B9-52F0-46A7-A2B4-95E6B395514A}">
      <dgm:prSet phldrT="[Text]" custT="1"/>
      <dgm:spPr/>
      <dgm:t>
        <a:bodyPr/>
        <a:lstStyle/>
        <a:p>
          <a:r>
            <a:rPr lang="tr-TR" sz="2400" b="0" i="0" dirty="0" err="1">
              <a:solidFill>
                <a:srgbClr val="002060"/>
              </a:solidFill>
              <a:latin typeface="Aptos" panose="020B0004020202020204" pitchFamily="34" charset="0"/>
            </a:rPr>
            <a:t>AIQ’nun</a:t>
          </a:r>
          <a:r>
            <a:rPr lang="tr-TR" sz="2400" b="0" i="0" dirty="0">
              <a:solidFill>
                <a:srgbClr val="002060"/>
              </a:solidFill>
              <a:latin typeface="Aptos" panose="020B0004020202020204" pitchFamily="34" charset="0"/>
            </a:rPr>
            <a:t> veri analizi ve yapay zeka entegrasyonu sayesinde gelecekteki geliştirmeler için geri bildirim sağlayan yazılım mühendisleri</a:t>
          </a:r>
          <a:endParaRPr lang="en-US" sz="2400" b="0" i="0" dirty="0">
            <a:solidFill>
              <a:srgbClr val="002060"/>
            </a:solidFill>
            <a:latin typeface="Aptos" panose="020B0004020202020204" pitchFamily="34" charset="0"/>
          </a:endParaRPr>
        </a:p>
      </dgm:t>
    </dgm:pt>
    <dgm:pt modelId="{FC187B54-6EC9-4DA5-ABE0-C581840BEFCD}" type="parTrans" cxnId="{041239FB-6571-4426-9414-3255AA2FA435}">
      <dgm:prSet/>
      <dgm:spPr/>
      <dgm:t>
        <a:bodyPr/>
        <a:lstStyle/>
        <a:p>
          <a:endParaRPr lang="en-US"/>
        </a:p>
      </dgm:t>
    </dgm:pt>
    <dgm:pt modelId="{63E8A615-28EC-42AE-83A0-6809E5FE4243}" type="sibTrans" cxnId="{041239FB-6571-4426-9414-3255AA2FA435}">
      <dgm:prSet/>
      <dgm:spPr/>
      <dgm:t>
        <a:bodyPr/>
        <a:lstStyle/>
        <a:p>
          <a:endParaRPr lang="en-US"/>
        </a:p>
      </dgm:t>
    </dgm:pt>
    <dgm:pt modelId="{D5FF42E9-B649-43A7-A26C-A7D820ED9D1C}" type="pres">
      <dgm:prSet presAssocID="{97F7B33A-78A0-42FA-B228-9CF999BF2547}" presName="diagram" presStyleCnt="0">
        <dgm:presLayoutVars>
          <dgm:chPref val="1"/>
          <dgm:dir/>
          <dgm:animOne val="branch"/>
          <dgm:animLvl val="lvl"/>
          <dgm:resizeHandles/>
        </dgm:presLayoutVars>
      </dgm:prSet>
      <dgm:spPr/>
    </dgm:pt>
    <dgm:pt modelId="{D868C84D-594B-4A40-BBC3-257F63D40CFE}" type="pres">
      <dgm:prSet presAssocID="{968402DD-645B-4FB4-A496-97B03F2BA7A5}" presName="root" presStyleCnt="0"/>
      <dgm:spPr/>
    </dgm:pt>
    <dgm:pt modelId="{E7EE1B26-21C8-4475-BEDD-6D034F1A67CC}" type="pres">
      <dgm:prSet presAssocID="{968402DD-645B-4FB4-A496-97B03F2BA7A5}" presName="rootComposite" presStyleCnt="0"/>
      <dgm:spPr/>
    </dgm:pt>
    <dgm:pt modelId="{ACA2779B-E47B-44F4-9BE1-7B295790DE90}" type="pres">
      <dgm:prSet presAssocID="{968402DD-645B-4FB4-A496-97B03F2BA7A5}" presName="rootText" presStyleLbl="node1" presStyleIdx="0" presStyleCnt="2" custScaleX="264696"/>
      <dgm:spPr/>
    </dgm:pt>
    <dgm:pt modelId="{36C205D5-2285-4F0C-A0FF-F77417B3437B}" type="pres">
      <dgm:prSet presAssocID="{968402DD-645B-4FB4-A496-97B03F2BA7A5}" presName="rootConnector" presStyleLbl="node1" presStyleIdx="0" presStyleCnt="2"/>
      <dgm:spPr/>
    </dgm:pt>
    <dgm:pt modelId="{5EF8F948-A00F-4E14-93FB-BF93A8A8E88D}" type="pres">
      <dgm:prSet presAssocID="{968402DD-645B-4FB4-A496-97B03F2BA7A5}" presName="childShape" presStyleCnt="0"/>
      <dgm:spPr/>
    </dgm:pt>
    <dgm:pt modelId="{CB7A3737-7E1B-456B-AF45-B9B9377ACFD2}" type="pres">
      <dgm:prSet presAssocID="{8EADF2CE-769E-4464-8E6E-14E8FF8FCE7B}" presName="Name13" presStyleLbl="parChTrans1D2" presStyleIdx="0" presStyleCnt="5"/>
      <dgm:spPr/>
    </dgm:pt>
    <dgm:pt modelId="{7CE570A5-B4CD-4D20-89A9-A01CB9FF31A2}" type="pres">
      <dgm:prSet presAssocID="{63C2FDA3-FE3B-4B33-A0C1-55C408B4B9BE}" presName="childText" presStyleLbl="bgAcc1" presStyleIdx="0" presStyleCnt="5" custScaleX="321664" custScaleY="265154">
        <dgm:presLayoutVars>
          <dgm:bulletEnabled val="1"/>
        </dgm:presLayoutVars>
      </dgm:prSet>
      <dgm:spPr/>
    </dgm:pt>
    <dgm:pt modelId="{F1869DFD-C093-4347-929A-0ABC980493E6}" type="pres">
      <dgm:prSet presAssocID="{78ECE3B2-AE75-4A15-9FC8-C1D6151D8A12}" presName="Name13" presStyleLbl="parChTrans1D2" presStyleIdx="1" presStyleCnt="5"/>
      <dgm:spPr/>
    </dgm:pt>
    <dgm:pt modelId="{836CE30B-9120-404B-B5C2-63595EADDBC4}" type="pres">
      <dgm:prSet presAssocID="{4DA014C0-CB9E-4E01-B68B-14939A6A4A63}" presName="childText" presStyleLbl="bgAcc1" presStyleIdx="1" presStyleCnt="5" custScaleX="322580" custScaleY="184068" custLinFactNeighborY="-12880">
        <dgm:presLayoutVars>
          <dgm:bulletEnabled val="1"/>
        </dgm:presLayoutVars>
      </dgm:prSet>
      <dgm:spPr>
        <a:xfrm>
          <a:off x="641120" y="4862479"/>
          <a:ext cx="6664604" cy="1161919"/>
        </a:xfrm>
        <a:prstGeom prst="roundRect">
          <a:avLst>
            <a:gd name="adj" fmla="val 10000"/>
          </a:avLst>
        </a:prstGeom>
      </dgm:spPr>
    </dgm:pt>
    <dgm:pt modelId="{405EFBBF-D95B-4107-A057-63A8FA55A19C}" type="pres">
      <dgm:prSet presAssocID="{5793FE0D-87B3-4F3B-BAE9-FBF9C75E0F1E}" presName="root" presStyleCnt="0"/>
      <dgm:spPr/>
    </dgm:pt>
    <dgm:pt modelId="{0B2781F2-38AF-4AD2-B823-007BAC132DC7}" type="pres">
      <dgm:prSet presAssocID="{5793FE0D-87B3-4F3B-BAE9-FBF9C75E0F1E}" presName="rootComposite" presStyleCnt="0"/>
      <dgm:spPr/>
    </dgm:pt>
    <dgm:pt modelId="{75CDDD78-DE61-4706-91E3-721FAE531BE2}" type="pres">
      <dgm:prSet presAssocID="{5793FE0D-87B3-4F3B-BAE9-FBF9C75E0F1E}" presName="rootText" presStyleLbl="node1" presStyleIdx="1" presStyleCnt="2" custScaleX="295362"/>
      <dgm:spPr/>
    </dgm:pt>
    <dgm:pt modelId="{F0D77015-A58C-4180-BF09-239675C651E1}" type="pres">
      <dgm:prSet presAssocID="{5793FE0D-87B3-4F3B-BAE9-FBF9C75E0F1E}" presName="rootConnector" presStyleLbl="node1" presStyleIdx="1" presStyleCnt="2"/>
      <dgm:spPr/>
    </dgm:pt>
    <dgm:pt modelId="{93D81828-4D0E-4AD7-A949-68A4EB78169D}" type="pres">
      <dgm:prSet presAssocID="{5793FE0D-87B3-4F3B-BAE9-FBF9C75E0F1E}" presName="childShape" presStyleCnt="0"/>
      <dgm:spPr/>
    </dgm:pt>
    <dgm:pt modelId="{53E32EF2-DF3B-47D9-AAB7-34FC6C781570}" type="pres">
      <dgm:prSet presAssocID="{133FAFE1-73F1-4FFB-8938-DDA795C72C65}" presName="Name13" presStyleLbl="parChTrans1D2" presStyleIdx="2" presStyleCnt="5"/>
      <dgm:spPr/>
    </dgm:pt>
    <dgm:pt modelId="{0655C2FA-8B4B-461E-8774-3C857381530D}" type="pres">
      <dgm:prSet presAssocID="{0097480E-FA16-45F5-B18B-7B668A72B68A}" presName="childText" presStyleLbl="bgAcc1" presStyleIdx="2" presStyleCnt="5" custScaleX="540022" custScaleY="169300">
        <dgm:presLayoutVars>
          <dgm:bulletEnabled val="1"/>
        </dgm:presLayoutVars>
      </dgm:prSet>
      <dgm:spPr/>
    </dgm:pt>
    <dgm:pt modelId="{42DADF42-FA6D-40F2-B5BD-404421E02924}" type="pres">
      <dgm:prSet presAssocID="{03A214B0-015C-48E5-A6AC-3397D5AF1509}" presName="Name13" presStyleLbl="parChTrans1D2" presStyleIdx="3" presStyleCnt="5"/>
      <dgm:spPr/>
    </dgm:pt>
    <dgm:pt modelId="{201432CE-A2AC-4D30-ACA9-8E2C4B9FC81C}" type="pres">
      <dgm:prSet presAssocID="{9CBD359D-F903-4FD8-8E41-BB3883170D66}" presName="childText" presStyleLbl="bgAcc1" presStyleIdx="3" presStyleCnt="5" custScaleX="531009" custScaleY="143239" custLinFactNeighborY="-9785">
        <dgm:presLayoutVars>
          <dgm:bulletEnabled val="1"/>
        </dgm:presLayoutVars>
      </dgm:prSet>
      <dgm:spPr/>
    </dgm:pt>
    <dgm:pt modelId="{FE36164A-E6C2-4CDD-915B-7847E1B64489}" type="pres">
      <dgm:prSet presAssocID="{B45C2905-D025-414B-9918-D935E60B7EE8}" presName="Name13" presStyleLbl="parChTrans1D2" presStyleIdx="4" presStyleCnt="5"/>
      <dgm:spPr/>
    </dgm:pt>
    <dgm:pt modelId="{7C56FEE4-515A-4798-BFF3-864C0FF3400E}" type="pres">
      <dgm:prSet presAssocID="{8C8B85A2-F414-4C6B-AE67-52B2B087FFA4}" presName="childText" presStyleLbl="bgAcc1" presStyleIdx="4" presStyleCnt="5" custScaleX="531009" custScaleY="142957" custLinFactNeighborY="-19008">
        <dgm:presLayoutVars>
          <dgm:bulletEnabled val="1"/>
        </dgm:presLayoutVars>
      </dgm:prSet>
      <dgm:spPr/>
    </dgm:pt>
  </dgm:ptLst>
  <dgm:cxnLst>
    <dgm:cxn modelId="{71921006-D1ED-4958-B3EA-9AEBF69A114F}" type="presOf" srcId="{61F775B9-52F0-46A7-A2B4-95E6B395514A}" destId="{7C56FEE4-515A-4798-BFF3-864C0FF3400E}" srcOrd="0" destOrd="1" presId="urn:microsoft.com/office/officeart/2005/8/layout/hierarchy3"/>
    <dgm:cxn modelId="{58756908-5621-46E9-84C6-F9BBEFF24928}" srcId="{97F7B33A-78A0-42FA-B228-9CF999BF2547}" destId="{968402DD-645B-4FB4-A496-97B03F2BA7A5}" srcOrd="0" destOrd="0" parTransId="{17BB1A18-EF35-4D3F-AAD3-E43BCFDE1E77}" sibTransId="{4C0E6D01-ABF3-405B-BFE1-ECE2EAB4D245}"/>
    <dgm:cxn modelId="{AB822813-9367-48BE-867B-F6EC23883557}" type="presOf" srcId="{63C2FDA3-FE3B-4B33-A0C1-55C408B4B9BE}" destId="{7CE570A5-B4CD-4D20-89A9-A01CB9FF31A2}" srcOrd="0" destOrd="0" presId="urn:microsoft.com/office/officeart/2005/8/layout/hierarchy3"/>
    <dgm:cxn modelId="{049D8130-6FC2-4241-9BCC-5139FF17B950}" type="presOf" srcId="{E510EC9D-AD7B-437D-899D-0AF93A12D6E6}" destId="{201432CE-A2AC-4D30-ACA9-8E2C4B9FC81C}" srcOrd="0" destOrd="1" presId="urn:microsoft.com/office/officeart/2005/8/layout/hierarchy3"/>
    <dgm:cxn modelId="{62FC3F33-026A-4DB9-92F5-7E516EEEB7F0}" srcId="{63C2FDA3-FE3B-4B33-A0C1-55C408B4B9BE}" destId="{19DB9AF2-18B0-4B0F-B6A1-12A66B2FEBCF}" srcOrd="0" destOrd="0" parTransId="{B83EF7C6-A404-4F5D-A788-55E66ECD5250}" sibTransId="{463D2BE2-8387-41E0-8EFA-1E2FCA492862}"/>
    <dgm:cxn modelId="{91D2855C-8228-4632-8962-7CD2FE3B7525}" type="presOf" srcId="{B45C2905-D025-414B-9918-D935E60B7EE8}" destId="{FE36164A-E6C2-4CDD-915B-7847E1B64489}" srcOrd="0" destOrd="0" presId="urn:microsoft.com/office/officeart/2005/8/layout/hierarchy3"/>
    <dgm:cxn modelId="{D69A9341-8E73-48AE-9D3E-F3FEDA218D10}" srcId="{9CBD359D-F903-4FD8-8E41-BB3883170D66}" destId="{E510EC9D-AD7B-437D-899D-0AF93A12D6E6}" srcOrd="0" destOrd="0" parTransId="{FEB498A3-514A-4740-BD6B-D670EF3F41E5}" sibTransId="{7641FC33-57B4-4301-9B44-E9E533926B3C}"/>
    <dgm:cxn modelId="{5D72C962-2B8E-4389-BD34-A42F0345EC22}" type="presOf" srcId="{968402DD-645B-4FB4-A496-97B03F2BA7A5}" destId="{36C205D5-2285-4F0C-A0FF-F77417B3437B}" srcOrd="1" destOrd="0" presId="urn:microsoft.com/office/officeart/2005/8/layout/hierarchy3"/>
    <dgm:cxn modelId="{43CD8E64-87E0-4083-9EC6-77BB53FC3EAF}" srcId="{5793FE0D-87B3-4F3B-BAE9-FBF9C75E0F1E}" destId="{0097480E-FA16-45F5-B18B-7B668A72B68A}" srcOrd="0" destOrd="0" parTransId="{133FAFE1-73F1-4FFB-8938-DDA795C72C65}" sibTransId="{3AB7B023-B9BF-4C46-8AE8-1A85A3D6AD3D}"/>
    <dgm:cxn modelId="{F66D7565-F731-4FC2-BB18-BDFB49C11BDC}" srcId="{4DA014C0-CB9E-4E01-B68B-14939A6A4A63}" destId="{AD182E44-7246-4428-8655-10D972616E34}" srcOrd="0" destOrd="0" parTransId="{7A17C807-0026-448B-8CD0-33C633B4A0C9}" sibTransId="{CC64D57C-0B0C-4504-9E53-701EB89443FF}"/>
    <dgm:cxn modelId="{2534CF68-7BB7-4CCA-8FA3-75882E4C8797}" type="presOf" srcId="{E9B62E47-345C-45EA-9396-FBBABAE4D540}" destId="{0655C2FA-8B4B-461E-8774-3C857381530D}" srcOrd="0" destOrd="1" presId="urn:microsoft.com/office/officeart/2005/8/layout/hierarchy3"/>
    <dgm:cxn modelId="{2DFF7149-9A84-4E69-A908-13112C30D87C}" type="presOf" srcId="{968402DD-645B-4FB4-A496-97B03F2BA7A5}" destId="{ACA2779B-E47B-44F4-9BE1-7B295790DE90}" srcOrd="0" destOrd="0" presId="urn:microsoft.com/office/officeart/2005/8/layout/hierarchy3"/>
    <dgm:cxn modelId="{2792E94A-FC6A-4C24-813A-96F188502DEC}" srcId="{4DA014C0-CB9E-4E01-B68B-14939A6A4A63}" destId="{F4EEFA7C-6E1D-44D5-83EE-3E2659ACA041}" srcOrd="1" destOrd="0" parTransId="{F377F80A-0072-4052-81D9-5C4844666104}" sibTransId="{BEA02685-CE1F-4427-8AF9-4B4C8F5791C9}"/>
    <dgm:cxn modelId="{43BB846D-609A-4612-9A32-CBF3C809DB52}" type="presOf" srcId="{03A214B0-015C-48E5-A6AC-3397D5AF1509}" destId="{42DADF42-FA6D-40F2-B5BD-404421E02924}" srcOrd="0" destOrd="0" presId="urn:microsoft.com/office/officeart/2005/8/layout/hierarchy3"/>
    <dgm:cxn modelId="{4AD0464F-37F3-4A28-BF23-0C3413FE95C8}" type="presOf" srcId="{9CBD359D-F903-4FD8-8E41-BB3883170D66}" destId="{201432CE-A2AC-4D30-ACA9-8E2C4B9FC81C}" srcOrd="0" destOrd="0" presId="urn:microsoft.com/office/officeart/2005/8/layout/hierarchy3"/>
    <dgm:cxn modelId="{5B784452-F6DE-44F4-B44A-8C62C42C8AC4}" type="presOf" srcId="{5793FE0D-87B3-4F3B-BAE9-FBF9C75E0F1E}" destId="{75CDDD78-DE61-4706-91E3-721FAE531BE2}" srcOrd="0" destOrd="0" presId="urn:microsoft.com/office/officeart/2005/8/layout/hierarchy3"/>
    <dgm:cxn modelId="{61F2D572-8719-4943-8DE8-A810D7DF237B}" srcId="{0097480E-FA16-45F5-B18B-7B668A72B68A}" destId="{E9B62E47-345C-45EA-9396-FBBABAE4D540}" srcOrd="0" destOrd="0" parTransId="{9E292111-C3DE-4959-BFEB-51CB67992933}" sibTransId="{F8030864-F07F-4B3F-950B-EABAE993AF81}"/>
    <dgm:cxn modelId="{C4C44275-F034-427B-9A00-83EEB6ADFAB8}" type="presOf" srcId="{5793FE0D-87B3-4F3B-BAE9-FBF9C75E0F1E}" destId="{F0D77015-A58C-4180-BF09-239675C651E1}" srcOrd="1" destOrd="0" presId="urn:microsoft.com/office/officeart/2005/8/layout/hierarchy3"/>
    <dgm:cxn modelId="{50AA6876-0313-4641-89EE-D80AA337C4B7}" type="presOf" srcId="{97F7B33A-78A0-42FA-B228-9CF999BF2547}" destId="{D5FF42E9-B649-43A7-A26C-A7D820ED9D1C}" srcOrd="0" destOrd="0" presId="urn:microsoft.com/office/officeart/2005/8/layout/hierarchy3"/>
    <dgm:cxn modelId="{ED35E476-C1F4-4D4F-B0C4-FDC33B52CFD5}" type="presOf" srcId="{133FAFE1-73F1-4FFB-8938-DDA795C72C65}" destId="{53E32EF2-DF3B-47D9-AAB7-34FC6C781570}" srcOrd="0" destOrd="0" presId="urn:microsoft.com/office/officeart/2005/8/layout/hierarchy3"/>
    <dgm:cxn modelId="{89BC947F-1CD7-4BEB-8A4F-E39EA06028DD}" srcId="{63C2FDA3-FE3B-4B33-A0C1-55C408B4B9BE}" destId="{2BD7C1EC-B544-4509-8645-B2804A25E088}" srcOrd="2" destOrd="0" parTransId="{91D1F7E4-310B-4E89-996A-9DDA30BF8DF1}" sibTransId="{D1AECEA9-22EB-4F68-948C-D6B32004CE90}"/>
    <dgm:cxn modelId="{44B08582-E20D-49DB-9E42-E5CA14FAE01E}" type="presOf" srcId="{37AB3AF0-5365-4B56-B30B-C6BACAA637A6}" destId="{7CE570A5-B4CD-4D20-89A9-A01CB9FF31A2}" srcOrd="0" destOrd="2" presId="urn:microsoft.com/office/officeart/2005/8/layout/hierarchy3"/>
    <dgm:cxn modelId="{E3E13C88-DE26-452D-9467-F54B5DE1A6FF}" srcId="{5793FE0D-87B3-4F3B-BAE9-FBF9C75E0F1E}" destId="{9CBD359D-F903-4FD8-8E41-BB3883170D66}" srcOrd="1" destOrd="0" parTransId="{03A214B0-015C-48E5-A6AC-3397D5AF1509}" sibTransId="{17E51544-2A30-4AE9-935F-BB0C4B7772B3}"/>
    <dgm:cxn modelId="{2F344A88-096E-4E0A-BFF2-F96D5A4481D7}" type="presOf" srcId="{8EADF2CE-769E-4464-8E6E-14E8FF8FCE7B}" destId="{CB7A3737-7E1B-456B-AF45-B9B9377ACFD2}" srcOrd="0" destOrd="0" presId="urn:microsoft.com/office/officeart/2005/8/layout/hierarchy3"/>
    <dgm:cxn modelId="{D912BA88-6269-4EB0-9F98-3C529B9D6B36}" srcId="{97F7B33A-78A0-42FA-B228-9CF999BF2547}" destId="{5793FE0D-87B3-4F3B-BAE9-FBF9C75E0F1E}" srcOrd="1" destOrd="0" parTransId="{072AEC6D-2298-4440-B7BB-C01050DD5CC6}" sibTransId="{84B5B65E-D885-4EC3-8DEF-F2A24962B4F3}"/>
    <dgm:cxn modelId="{0543B397-EA60-4964-87D0-F0A576D43F62}" type="presOf" srcId="{86115742-F523-45B0-99F3-045C8FF9A5C0}" destId="{0655C2FA-8B4B-461E-8774-3C857381530D}" srcOrd="0" destOrd="2" presId="urn:microsoft.com/office/officeart/2005/8/layout/hierarchy3"/>
    <dgm:cxn modelId="{2E443D9E-5DCE-46D7-96DD-1AF2EA49FC54}" srcId="{63C2FDA3-FE3B-4B33-A0C1-55C408B4B9BE}" destId="{37AB3AF0-5365-4B56-B30B-C6BACAA637A6}" srcOrd="1" destOrd="0" parTransId="{86C4C8F7-3F2F-4207-ACFF-4C393E17A38E}" sibTransId="{7BC2F5AF-84AD-4AEC-98C8-DEA344E76E99}"/>
    <dgm:cxn modelId="{E38071AF-91AB-4FC9-902F-3E2A33AAAF19}" type="presOf" srcId="{4DA014C0-CB9E-4E01-B68B-14939A6A4A63}" destId="{836CE30B-9120-404B-B5C2-63595EADDBC4}" srcOrd="0" destOrd="0" presId="urn:microsoft.com/office/officeart/2005/8/layout/hierarchy3"/>
    <dgm:cxn modelId="{D5B1A4B9-3A23-418D-9C22-6775A5A0E146}" type="presOf" srcId="{F4EEFA7C-6E1D-44D5-83EE-3E2659ACA041}" destId="{836CE30B-9120-404B-B5C2-63595EADDBC4}" srcOrd="0" destOrd="2" presId="urn:microsoft.com/office/officeart/2005/8/layout/hierarchy3"/>
    <dgm:cxn modelId="{5B477BBB-6A96-48E5-8594-D03FB81E2CAC}" type="presOf" srcId="{2BD7C1EC-B544-4509-8645-B2804A25E088}" destId="{7CE570A5-B4CD-4D20-89A9-A01CB9FF31A2}" srcOrd="0" destOrd="3" presId="urn:microsoft.com/office/officeart/2005/8/layout/hierarchy3"/>
    <dgm:cxn modelId="{4F17B6C2-D9E4-4BEE-8BF8-601132616899}" srcId="{968402DD-645B-4FB4-A496-97B03F2BA7A5}" destId="{63C2FDA3-FE3B-4B33-A0C1-55C408B4B9BE}" srcOrd="0" destOrd="0" parTransId="{8EADF2CE-769E-4464-8E6E-14E8FF8FCE7B}" sibTransId="{285D2AF6-AB87-49D2-BC0F-9A6D005A8DDB}"/>
    <dgm:cxn modelId="{8B7D1CCC-F87C-457D-AC0D-C215619AF978}" type="presOf" srcId="{78ECE3B2-AE75-4A15-9FC8-C1D6151D8A12}" destId="{F1869DFD-C093-4347-929A-0ABC980493E6}" srcOrd="0" destOrd="0" presId="urn:microsoft.com/office/officeart/2005/8/layout/hierarchy3"/>
    <dgm:cxn modelId="{69A2D9D0-D1BD-4081-B40A-38C9B9AA3856}" srcId="{0097480E-FA16-45F5-B18B-7B668A72B68A}" destId="{86115742-F523-45B0-99F3-045C8FF9A5C0}" srcOrd="1" destOrd="0" parTransId="{998F04C8-2EA6-4A78-9C44-747125A2A9DE}" sibTransId="{55AFC16D-AC6B-4109-9951-A457DC8F0FFA}"/>
    <dgm:cxn modelId="{19494EDC-221D-497C-8BC3-627C6CD488A0}" type="presOf" srcId="{AD182E44-7246-4428-8655-10D972616E34}" destId="{836CE30B-9120-404B-B5C2-63595EADDBC4}" srcOrd="0" destOrd="1" presId="urn:microsoft.com/office/officeart/2005/8/layout/hierarchy3"/>
    <dgm:cxn modelId="{6B9406DD-3E7C-430A-8CC1-537F68DE9914}" type="presOf" srcId="{8C8B85A2-F414-4C6B-AE67-52B2B087FFA4}" destId="{7C56FEE4-515A-4798-BFF3-864C0FF3400E}" srcOrd="0" destOrd="0" presId="urn:microsoft.com/office/officeart/2005/8/layout/hierarchy3"/>
    <dgm:cxn modelId="{CAA35EDE-904A-43BB-B243-857BD379482F}" srcId="{5793FE0D-87B3-4F3B-BAE9-FBF9C75E0F1E}" destId="{8C8B85A2-F414-4C6B-AE67-52B2B087FFA4}" srcOrd="2" destOrd="0" parTransId="{B45C2905-D025-414B-9918-D935E60B7EE8}" sibTransId="{EEC281DA-A8D2-42B1-99D8-7DE3C6B40045}"/>
    <dgm:cxn modelId="{275434DF-BBF2-4C91-99A0-EB75AB8B1FDC}" type="presOf" srcId="{19DB9AF2-18B0-4B0F-B6A1-12A66B2FEBCF}" destId="{7CE570A5-B4CD-4D20-89A9-A01CB9FF31A2}" srcOrd="0" destOrd="1" presId="urn:microsoft.com/office/officeart/2005/8/layout/hierarchy3"/>
    <dgm:cxn modelId="{5EA2E2F9-2B1A-4E5B-936A-515642ED7986}" type="presOf" srcId="{0097480E-FA16-45F5-B18B-7B668A72B68A}" destId="{0655C2FA-8B4B-461E-8774-3C857381530D}" srcOrd="0" destOrd="0" presId="urn:microsoft.com/office/officeart/2005/8/layout/hierarchy3"/>
    <dgm:cxn modelId="{041239FB-6571-4426-9414-3255AA2FA435}" srcId="{8C8B85A2-F414-4C6B-AE67-52B2B087FFA4}" destId="{61F775B9-52F0-46A7-A2B4-95E6B395514A}" srcOrd="0" destOrd="0" parTransId="{FC187B54-6EC9-4DA5-ABE0-C581840BEFCD}" sibTransId="{63E8A615-28EC-42AE-83A0-6809E5FE4243}"/>
    <dgm:cxn modelId="{98D7FAFE-8707-43C2-A760-C34C7D76211F}" srcId="{968402DD-645B-4FB4-A496-97B03F2BA7A5}" destId="{4DA014C0-CB9E-4E01-B68B-14939A6A4A63}" srcOrd="1" destOrd="0" parTransId="{78ECE3B2-AE75-4A15-9FC8-C1D6151D8A12}" sibTransId="{91506836-DDE9-4ED7-8D21-EF1BD87AE487}"/>
    <dgm:cxn modelId="{386FDA2D-1228-414F-985F-6F4FD612149D}" type="presParOf" srcId="{D5FF42E9-B649-43A7-A26C-A7D820ED9D1C}" destId="{D868C84D-594B-4A40-BBC3-257F63D40CFE}" srcOrd="0" destOrd="0" presId="urn:microsoft.com/office/officeart/2005/8/layout/hierarchy3"/>
    <dgm:cxn modelId="{1C22594B-F9A7-49D0-84E6-A8E9C5A98BBA}" type="presParOf" srcId="{D868C84D-594B-4A40-BBC3-257F63D40CFE}" destId="{E7EE1B26-21C8-4475-BEDD-6D034F1A67CC}" srcOrd="0" destOrd="0" presId="urn:microsoft.com/office/officeart/2005/8/layout/hierarchy3"/>
    <dgm:cxn modelId="{01886051-B28E-4B0C-B7E4-01D30E6EF2C8}" type="presParOf" srcId="{E7EE1B26-21C8-4475-BEDD-6D034F1A67CC}" destId="{ACA2779B-E47B-44F4-9BE1-7B295790DE90}" srcOrd="0" destOrd="0" presId="urn:microsoft.com/office/officeart/2005/8/layout/hierarchy3"/>
    <dgm:cxn modelId="{E079E2D1-61D8-4A08-9702-E0553626CBE1}" type="presParOf" srcId="{E7EE1B26-21C8-4475-BEDD-6D034F1A67CC}" destId="{36C205D5-2285-4F0C-A0FF-F77417B3437B}" srcOrd="1" destOrd="0" presId="urn:microsoft.com/office/officeart/2005/8/layout/hierarchy3"/>
    <dgm:cxn modelId="{D0414848-0A10-4639-9A44-BADB257B0EB7}" type="presParOf" srcId="{D868C84D-594B-4A40-BBC3-257F63D40CFE}" destId="{5EF8F948-A00F-4E14-93FB-BF93A8A8E88D}" srcOrd="1" destOrd="0" presId="urn:microsoft.com/office/officeart/2005/8/layout/hierarchy3"/>
    <dgm:cxn modelId="{16D93E4B-6C8D-427C-BDF2-3DFA6E78922E}" type="presParOf" srcId="{5EF8F948-A00F-4E14-93FB-BF93A8A8E88D}" destId="{CB7A3737-7E1B-456B-AF45-B9B9377ACFD2}" srcOrd="0" destOrd="0" presId="urn:microsoft.com/office/officeart/2005/8/layout/hierarchy3"/>
    <dgm:cxn modelId="{24180791-3B07-40F1-93D8-9440308EA72F}" type="presParOf" srcId="{5EF8F948-A00F-4E14-93FB-BF93A8A8E88D}" destId="{7CE570A5-B4CD-4D20-89A9-A01CB9FF31A2}" srcOrd="1" destOrd="0" presId="urn:microsoft.com/office/officeart/2005/8/layout/hierarchy3"/>
    <dgm:cxn modelId="{1EA04DD1-3AF2-4330-820E-578C26BEB93C}" type="presParOf" srcId="{5EF8F948-A00F-4E14-93FB-BF93A8A8E88D}" destId="{F1869DFD-C093-4347-929A-0ABC980493E6}" srcOrd="2" destOrd="0" presId="urn:microsoft.com/office/officeart/2005/8/layout/hierarchy3"/>
    <dgm:cxn modelId="{5975B81E-42F1-486A-8EE1-48183F8F2E64}" type="presParOf" srcId="{5EF8F948-A00F-4E14-93FB-BF93A8A8E88D}" destId="{836CE30B-9120-404B-B5C2-63595EADDBC4}" srcOrd="3" destOrd="0" presId="urn:microsoft.com/office/officeart/2005/8/layout/hierarchy3"/>
    <dgm:cxn modelId="{452DE8AF-D6A2-4822-A71A-B37C7D3EF669}" type="presParOf" srcId="{D5FF42E9-B649-43A7-A26C-A7D820ED9D1C}" destId="{405EFBBF-D95B-4107-A057-63A8FA55A19C}" srcOrd="1" destOrd="0" presId="urn:microsoft.com/office/officeart/2005/8/layout/hierarchy3"/>
    <dgm:cxn modelId="{FF2B623F-AFFB-45A6-9441-F9559B740C5E}" type="presParOf" srcId="{405EFBBF-D95B-4107-A057-63A8FA55A19C}" destId="{0B2781F2-38AF-4AD2-B823-007BAC132DC7}" srcOrd="0" destOrd="0" presId="urn:microsoft.com/office/officeart/2005/8/layout/hierarchy3"/>
    <dgm:cxn modelId="{BCF2927D-1E59-45BC-948F-4F018721B1A3}" type="presParOf" srcId="{0B2781F2-38AF-4AD2-B823-007BAC132DC7}" destId="{75CDDD78-DE61-4706-91E3-721FAE531BE2}" srcOrd="0" destOrd="0" presId="urn:microsoft.com/office/officeart/2005/8/layout/hierarchy3"/>
    <dgm:cxn modelId="{A3B52D9A-11C8-40FC-9DBC-0EEF602BCD7F}" type="presParOf" srcId="{0B2781F2-38AF-4AD2-B823-007BAC132DC7}" destId="{F0D77015-A58C-4180-BF09-239675C651E1}" srcOrd="1" destOrd="0" presId="urn:microsoft.com/office/officeart/2005/8/layout/hierarchy3"/>
    <dgm:cxn modelId="{F885EE36-4187-40AD-94F4-0D276C4A4E97}" type="presParOf" srcId="{405EFBBF-D95B-4107-A057-63A8FA55A19C}" destId="{93D81828-4D0E-4AD7-A949-68A4EB78169D}" srcOrd="1" destOrd="0" presId="urn:microsoft.com/office/officeart/2005/8/layout/hierarchy3"/>
    <dgm:cxn modelId="{56D50177-8C48-4180-90AB-24EA7188085B}" type="presParOf" srcId="{93D81828-4D0E-4AD7-A949-68A4EB78169D}" destId="{53E32EF2-DF3B-47D9-AAB7-34FC6C781570}" srcOrd="0" destOrd="0" presId="urn:microsoft.com/office/officeart/2005/8/layout/hierarchy3"/>
    <dgm:cxn modelId="{55C5ADB5-D6ED-4EF7-8E26-B868E123B183}" type="presParOf" srcId="{93D81828-4D0E-4AD7-A949-68A4EB78169D}" destId="{0655C2FA-8B4B-461E-8774-3C857381530D}" srcOrd="1" destOrd="0" presId="urn:microsoft.com/office/officeart/2005/8/layout/hierarchy3"/>
    <dgm:cxn modelId="{F144D1EE-5D02-4209-8806-FF91FDA1276B}" type="presParOf" srcId="{93D81828-4D0E-4AD7-A949-68A4EB78169D}" destId="{42DADF42-FA6D-40F2-B5BD-404421E02924}" srcOrd="2" destOrd="0" presId="urn:microsoft.com/office/officeart/2005/8/layout/hierarchy3"/>
    <dgm:cxn modelId="{B315A4AB-3019-4B7A-A301-1A227E73075C}" type="presParOf" srcId="{93D81828-4D0E-4AD7-A949-68A4EB78169D}" destId="{201432CE-A2AC-4D30-ACA9-8E2C4B9FC81C}" srcOrd="3" destOrd="0" presId="urn:microsoft.com/office/officeart/2005/8/layout/hierarchy3"/>
    <dgm:cxn modelId="{E3447A21-37E6-4294-8272-E65065694C5E}" type="presParOf" srcId="{93D81828-4D0E-4AD7-A949-68A4EB78169D}" destId="{FE36164A-E6C2-4CDD-915B-7847E1B64489}" srcOrd="4" destOrd="0" presId="urn:microsoft.com/office/officeart/2005/8/layout/hierarchy3"/>
    <dgm:cxn modelId="{24D55105-DA3C-4552-B56B-F16AA465ED01}" type="presParOf" srcId="{93D81828-4D0E-4AD7-A949-68A4EB78169D}" destId="{7C56FEE4-515A-4798-BFF3-864C0FF3400E}"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EE261-553B-4E9D-9AA0-DAD5249DE60C}">
      <dsp:nvSpPr>
        <dsp:cNvPr id="0" name=""/>
        <dsp:cNvSpPr/>
      </dsp:nvSpPr>
      <dsp:spPr>
        <a:xfrm>
          <a:off x="67681" y="156341"/>
          <a:ext cx="3863578" cy="630563"/>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b="1" kern="1200" dirty="0">
              <a:solidFill>
                <a:schemeClr val="bg1"/>
              </a:solidFill>
              <a:latin typeface="Aptos" panose="020B0004020202020204" pitchFamily="34" charset="0"/>
            </a:rPr>
            <a:t>AMAÇ</a:t>
          </a:r>
          <a:endParaRPr lang="en-US" sz="2800" kern="1200" dirty="0">
            <a:solidFill>
              <a:schemeClr val="bg1"/>
            </a:solidFill>
            <a:latin typeface="Aptos" panose="020B0004020202020204" pitchFamily="34" charset="0"/>
          </a:endParaRPr>
        </a:p>
      </dsp:txBody>
      <dsp:txXfrm>
        <a:off x="67681" y="156341"/>
        <a:ext cx="3863578" cy="630563"/>
      </dsp:txXfrm>
    </dsp:sp>
    <dsp:sp modelId="{467072E7-35C9-4FC5-9F5A-CFF1F4CB2571}">
      <dsp:nvSpPr>
        <dsp:cNvPr id="0" name=""/>
        <dsp:cNvSpPr/>
      </dsp:nvSpPr>
      <dsp:spPr>
        <a:xfrm>
          <a:off x="1903" y="905124"/>
          <a:ext cx="4089172" cy="5860734"/>
        </a:xfrm>
        <a:prstGeom prst="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AIQ; fuarlar, tema parkları ve atraksiyon merkezlerinde uzun bekleme sürelerini yapay zeka destekli etkileşimli bir deneye dönüştürmek için geliştirilmiştir.</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Yapay zeka tabanlı görüntü işleme ve yüz tanıma teknolojileriyle kullanıcıya özel içerikler sunarak bekleme sürecini eğlenceli hale getirir. </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Başlı başına eğlence sektörüne hizmet eden yeni bir üründür.</a:t>
          </a:r>
          <a:endParaRPr lang="en-US" sz="2400" kern="1200" dirty="0">
            <a:solidFill>
              <a:srgbClr val="002060"/>
            </a:solidFill>
            <a:latin typeface="Aptos" panose="020B0004020202020204" pitchFamily="34" charset="0"/>
          </a:endParaRPr>
        </a:p>
      </dsp:txBody>
      <dsp:txXfrm>
        <a:off x="1903" y="905124"/>
        <a:ext cx="4089172" cy="5860734"/>
      </dsp:txXfrm>
    </dsp:sp>
    <dsp:sp modelId="{90AA5D49-2D32-41B2-B063-9ADA3886B510}">
      <dsp:nvSpPr>
        <dsp:cNvPr id="0" name=""/>
        <dsp:cNvSpPr/>
      </dsp:nvSpPr>
      <dsp:spPr>
        <a:xfrm>
          <a:off x="4697754" y="156341"/>
          <a:ext cx="3863578" cy="630563"/>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b="1" kern="1200" dirty="0">
              <a:solidFill>
                <a:schemeClr val="bg1"/>
              </a:solidFill>
              <a:latin typeface="Aptos" panose="020B0004020202020204" pitchFamily="34" charset="0"/>
            </a:rPr>
            <a:t>KAPSAM</a:t>
          </a:r>
          <a:endParaRPr lang="en-US" sz="2800" kern="1200" dirty="0">
            <a:solidFill>
              <a:schemeClr val="bg1"/>
            </a:solidFill>
            <a:latin typeface="Aptos" panose="020B0004020202020204" pitchFamily="34" charset="0"/>
          </a:endParaRPr>
        </a:p>
      </dsp:txBody>
      <dsp:txXfrm>
        <a:off x="4697754" y="156341"/>
        <a:ext cx="3863578" cy="630563"/>
      </dsp:txXfrm>
    </dsp:sp>
    <dsp:sp modelId="{9950B515-E95E-4367-96CB-C99023A3E8C5}">
      <dsp:nvSpPr>
        <dsp:cNvPr id="0" name=""/>
        <dsp:cNvSpPr/>
      </dsp:nvSpPr>
      <dsp:spPr>
        <a:xfrm>
          <a:off x="4631977" y="905124"/>
          <a:ext cx="4089172" cy="5860734"/>
        </a:xfrm>
        <a:prstGeom prst="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AIQ, yapay zeka tabanlı yüz tanıma teknolojisiyle kişiselleştirilmiş görseller sunan bir fotoğraf kioskudur. </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4K kamera, 32 inç dokunmatik ekran, QR tabanlı dijital indirme ve anında baskı özellikleriyle kullanıcı dostudur. Ziyaretçi deneyimini iyileştirir. </a:t>
          </a:r>
          <a:endParaRPr lang="en-US" sz="2400" kern="1200" dirty="0">
            <a:solidFill>
              <a:srgbClr val="002060"/>
            </a:solidFill>
            <a:latin typeface="Aptos" panose="020B0004020202020204" pitchFamily="34" charset="0"/>
          </a:endParaRPr>
        </a:p>
      </dsp:txBody>
      <dsp:txXfrm>
        <a:off x="4631977" y="905124"/>
        <a:ext cx="4089172" cy="5860734"/>
      </dsp:txXfrm>
    </dsp:sp>
    <dsp:sp modelId="{5550F7BC-C5F5-47A6-88D9-937F816861E6}">
      <dsp:nvSpPr>
        <dsp:cNvPr id="0" name=""/>
        <dsp:cNvSpPr/>
      </dsp:nvSpPr>
      <dsp:spPr>
        <a:xfrm>
          <a:off x="9374847" y="168341"/>
          <a:ext cx="3863578" cy="630563"/>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b="1" kern="1200" dirty="0">
              <a:latin typeface="Aptos" panose="020B0004020202020204" pitchFamily="34" charset="0"/>
            </a:rPr>
            <a:t>PROBLEM</a:t>
          </a:r>
          <a:endParaRPr lang="en-US" sz="2800" b="1" kern="1200" dirty="0">
            <a:latin typeface="Aptos" panose="020B0004020202020204" pitchFamily="34" charset="0"/>
          </a:endParaRPr>
        </a:p>
      </dsp:txBody>
      <dsp:txXfrm>
        <a:off x="9374847" y="168341"/>
        <a:ext cx="3863578" cy="630563"/>
      </dsp:txXfrm>
    </dsp:sp>
    <dsp:sp modelId="{0AC57884-E577-4131-ADF7-8D1552BD0CA5}">
      <dsp:nvSpPr>
        <dsp:cNvPr id="0" name=""/>
        <dsp:cNvSpPr/>
      </dsp:nvSpPr>
      <dsp:spPr>
        <a:xfrm>
          <a:off x="9262050" y="905124"/>
          <a:ext cx="4089172" cy="5860734"/>
        </a:xfrm>
        <a:prstGeom prst="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DOF </a:t>
          </a:r>
          <a:r>
            <a:rPr lang="tr-TR" sz="2400" kern="1200" dirty="0" err="1">
              <a:solidFill>
                <a:srgbClr val="002060"/>
              </a:solidFill>
              <a:latin typeface="Aptos" panose="020B0004020202020204" pitchFamily="34" charset="0"/>
            </a:rPr>
            <a:t>Robotics</a:t>
          </a:r>
          <a:r>
            <a:rPr lang="tr-TR" sz="2400" kern="1200" dirty="0">
              <a:solidFill>
                <a:srgbClr val="002060"/>
              </a:solidFill>
              <a:latin typeface="Aptos" panose="020B0004020202020204" pitchFamily="34" charset="0"/>
            </a:rPr>
            <a:t>, katıldığı fuarlara eğlence simülatörü götürdüğünde deneyimlemek isteyen kişi sayısının fazlalığı sebebiyle uzun kuyruklar oluşuyordu. Burada bekleyen ziyaretçi deneyimini iyileştirmek, memnuniyeti arttırmak gerekliydi.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a:solidFill>
                <a:srgbClr val="002060"/>
              </a:solidFill>
              <a:latin typeface="Aptos" panose="020B0004020202020204" pitchFamily="34" charset="0"/>
            </a:rPr>
            <a:t>Fuar toplantılarında bu problemi çözmek için yapay zeka destekli bir fotoğraf kabini fikri geliştirilmesi kararlaştırıldı. </a:t>
          </a:r>
          <a:endParaRPr lang="en-US" sz="2400" kern="1200" dirty="0">
            <a:solidFill>
              <a:srgbClr val="002060"/>
            </a:solidFill>
            <a:latin typeface="Aptos" panose="020B0004020202020204" pitchFamily="34" charset="0"/>
          </a:endParaRPr>
        </a:p>
      </dsp:txBody>
      <dsp:txXfrm>
        <a:off x="9262050" y="905124"/>
        <a:ext cx="4089172" cy="5860734"/>
      </dsp:txXfrm>
    </dsp:sp>
    <dsp:sp modelId="{E802DF7E-9F3C-4BDC-A5BB-B2769165F7F1}">
      <dsp:nvSpPr>
        <dsp:cNvPr id="0" name=""/>
        <dsp:cNvSpPr/>
      </dsp:nvSpPr>
      <dsp:spPr>
        <a:xfrm>
          <a:off x="14004921" y="168341"/>
          <a:ext cx="3863578" cy="630563"/>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b="1" kern="1200" dirty="0">
              <a:latin typeface="Aptos" panose="020B0004020202020204" pitchFamily="34" charset="0"/>
            </a:rPr>
            <a:t>YENİLİK</a:t>
          </a:r>
          <a:endParaRPr lang="en-US" sz="2800" b="1" kern="1200" dirty="0">
            <a:latin typeface="Aptos" panose="020B0004020202020204" pitchFamily="34" charset="0"/>
          </a:endParaRPr>
        </a:p>
      </dsp:txBody>
      <dsp:txXfrm>
        <a:off x="14004921" y="168341"/>
        <a:ext cx="3863578" cy="630563"/>
      </dsp:txXfrm>
    </dsp:sp>
    <dsp:sp modelId="{3F3FBDAC-EDAA-4000-B2C1-EBF34693FE4D}">
      <dsp:nvSpPr>
        <dsp:cNvPr id="0" name=""/>
        <dsp:cNvSpPr/>
      </dsp:nvSpPr>
      <dsp:spPr>
        <a:xfrm>
          <a:off x="13892123" y="905124"/>
          <a:ext cx="4089172" cy="5860734"/>
        </a:xfrm>
        <a:prstGeom prst="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tr-TR" sz="2400" kern="1200">
              <a:solidFill>
                <a:srgbClr val="002060"/>
              </a:solidFill>
              <a:latin typeface="Aptos" panose="020B0004020202020204" pitchFamily="34" charset="0"/>
            </a:rPr>
            <a:t>AIQ, derin öğrenme tabanlı yapay zeka uygulamaları, hızlı görüntü işleme ve kullanıcı dostu arayüz özellikleriyle dikkat çeker.</a:t>
          </a:r>
          <a:endParaRPr lang="en-US" sz="2400" kern="120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Fotoğraflara saniyeler içinde analiz ederek çeşitli filtreler ve temalar uygulayarak etkinlik alanlarında bekleme sürelerini keyifli hale getirir.</a:t>
          </a:r>
        </a:p>
        <a:p>
          <a:pPr marL="228600" lvl="1" indent="-228600" algn="l" defTabSz="1066800">
            <a:lnSpc>
              <a:spcPct val="90000"/>
            </a:lnSpc>
            <a:spcBef>
              <a:spcPct val="0"/>
            </a:spcBef>
            <a:spcAft>
              <a:spcPct val="15000"/>
            </a:spcAft>
            <a:buChar char="•"/>
          </a:pPr>
          <a:r>
            <a:rPr lang="tr-TR" sz="2400" kern="1200">
              <a:solidFill>
                <a:srgbClr val="002060"/>
              </a:solidFill>
              <a:latin typeface="Aptos" panose="020B0004020202020204" pitchFamily="34" charset="0"/>
            </a:rPr>
            <a:t>QR kod entegrasyonu sayesinde dijital indirme ve fiziksel fotoğraf çıkarma imkanaları sunmaktadır.</a:t>
          </a:r>
          <a:endParaRPr lang="en-US" sz="2400" kern="1200" dirty="0">
            <a:solidFill>
              <a:srgbClr val="002060"/>
            </a:solidFill>
            <a:latin typeface="Aptos" panose="020B0004020202020204" pitchFamily="34" charset="0"/>
          </a:endParaRPr>
        </a:p>
      </dsp:txBody>
      <dsp:txXfrm>
        <a:off x="13892123" y="905124"/>
        <a:ext cx="4089172" cy="5860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50199-306D-451B-9D5F-44B4CAF37086}">
      <dsp:nvSpPr>
        <dsp:cNvPr id="0" name=""/>
        <dsp:cNvSpPr/>
      </dsp:nvSpPr>
      <dsp:spPr>
        <a:xfrm rot="5400000">
          <a:off x="6645946" y="-3693534"/>
          <a:ext cx="1520272" cy="9876634"/>
        </a:xfrm>
        <a:prstGeom prst="round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Kullanıcı, 4K çözünürlüklü kamera ile fotoğraf çeker.</a:t>
          </a:r>
          <a:endParaRPr lang="en-US" sz="2000" kern="1200" dirty="0">
            <a:solidFill>
              <a:srgbClr val="002060"/>
            </a:solidFill>
            <a:latin typeface="Aptos" panose="020B0004020202020204" pitchFamily="34" charset="0"/>
          </a:endParaRPr>
        </a:p>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Çekilen fotoğraf, DOF </a:t>
          </a:r>
          <a:r>
            <a:rPr lang="tr-TR" sz="2000" kern="1200" dirty="0" err="1">
              <a:solidFill>
                <a:srgbClr val="002060"/>
              </a:solidFill>
              <a:latin typeface="Aptos" panose="020B0004020202020204" pitchFamily="34" charset="0"/>
            </a:rPr>
            <a:t>Robotics</a:t>
          </a:r>
          <a:r>
            <a:rPr lang="tr-TR" sz="2000" kern="1200" dirty="0">
              <a:solidFill>
                <a:srgbClr val="002060"/>
              </a:solidFill>
              <a:latin typeface="Aptos" panose="020B0004020202020204" pitchFamily="34" charset="0"/>
            </a:rPr>
            <a:t> tarafından geliştirilen yüz tanıma algoritmaları tarafından algılanır.</a:t>
          </a:r>
          <a:endParaRPr lang="en-US" sz="2000" kern="1200" dirty="0">
            <a:solidFill>
              <a:srgbClr val="002060"/>
            </a:solidFill>
            <a:latin typeface="Aptos" panose="020B0004020202020204" pitchFamily="34" charset="0"/>
          </a:endParaRPr>
        </a:p>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Fotoğraf otomatik olarak hizalanır ve yüz </a:t>
          </a:r>
          <a:r>
            <a:rPr lang="tr-TR" sz="2000" kern="1200" dirty="0" err="1">
              <a:solidFill>
                <a:srgbClr val="002060"/>
              </a:solidFill>
              <a:latin typeface="Aptos" panose="020B0004020202020204" pitchFamily="34" charset="0"/>
            </a:rPr>
            <a:t>landmark’ları</a:t>
          </a:r>
          <a:r>
            <a:rPr lang="tr-TR" sz="2000" kern="1200" dirty="0">
              <a:solidFill>
                <a:srgbClr val="002060"/>
              </a:solidFill>
              <a:latin typeface="Aptos" panose="020B0004020202020204" pitchFamily="34" charset="0"/>
            </a:rPr>
            <a:t> belirlenir (</a:t>
          </a:r>
          <a:r>
            <a:rPr lang="tr-TR" sz="2000" kern="1200" dirty="0" err="1">
              <a:solidFill>
                <a:srgbClr val="002060"/>
              </a:solidFill>
              <a:latin typeface="Aptos" panose="020B0004020202020204" pitchFamily="34" charset="0"/>
            </a:rPr>
            <a:t>crop</a:t>
          </a:r>
          <a:r>
            <a:rPr lang="tr-TR" sz="2000" kern="1200" dirty="0">
              <a:solidFill>
                <a:srgbClr val="002060"/>
              </a:solidFill>
              <a:latin typeface="Aptos" panose="020B0004020202020204" pitchFamily="34" charset="0"/>
            </a:rPr>
            <a:t> &amp; </a:t>
          </a:r>
          <a:r>
            <a:rPr lang="tr-TR" sz="2000" kern="1200" dirty="0" err="1">
              <a:solidFill>
                <a:srgbClr val="002060"/>
              </a:solidFill>
              <a:latin typeface="Aptos" panose="020B0004020202020204" pitchFamily="34" charset="0"/>
            </a:rPr>
            <a:t>align</a:t>
          </a:r>
          <a:r>
            <a:rPr lang="tr-TR" sz="2000" kern="1200" dirty="0">
              <a:solidFill>
                <a:srgbClr val="002060"/>
              </a:solidFill>
              <a:latin typeface="Aptos" panose="020B0004020202020204" pitchFamily="34" charset="0"/>
            </a:rPr>
            <a:t>)</a:t>
          </a:r>
          <a:endParaRPr lang="en-US" sz="2000" kern="1200" dirty="0">
            <a:solidFill>
              <a:srgbClr val="002060"/>
            </a:solidFill>
            <a:latin typeface="Aptos" panose="020B0004020202020204" pitchFamily="34" charset="0"/>
          </a:endParaRPr>
        </a:p>
      </dsp:txBody>
      <dsp:txXfrm rot="-5400000">
        <a:off x="2541979" y="558861"/>
        <a:ext cx="9728206" cy="1371844"/>
      </dsp:txXfrm>
    </dsp:sp>
    <dsp:sp modelId="{2455023C-46AB-4FD2-8BA4-E27BCD6DF828}">
      <dsp:nvSpPr>
        <dsp:cNvPr id="0" name=""/>
        <dsp:cNvSpPr/>
      </dsp:nvSpPr>
      <dsp:spPr>
        <a:xfrm>
          <a:off x="38773" y="661195"/>
          <a:ext cx="2453517" cy="119505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Aptos" panose="020B0004020202020204" pitchFamily="34" charset="0"/>
            </a:rPr>
            <a:t>1. Fotoğraf Çekme ve Görüntü İşleme</a:t>
          </a:r>
          <a:endParaRPr lang="en-US" sz="2400" kern="1200" dirty="0">
            <a:latin typeface="Aptos" panose="020B0004020202020204" pitchFamily="34" charset="0"/>
          </a:endParaRPr>
        </a:p>
      </dsp:txBody>
      <dsp:txXfrm>
        <a:off x="97111" y="719533"/>
        <a:ext cx="2336841" cy="1078374"/>
      </dsp:txXfrm>
    </dsp:sp>
    <dsp:sp modelId="{1F563359-8EAF-4662-8A5A-16C7A167D4C8}">
      <dsp:nvSpPr>
        <dsp:cNvPr id="0" name=""/>
        <dsp:cNvSpPr/>
      </dsp:nvSpPr>
      <dsp:spPr>
        <a:xfrm rot="5400000">
          <a:off x="6591281" y="-1997415"/>
          <a:ext cx="1629602" cy="9876634"/>
        </a:xfrm>
        <a:prstGeom prst="round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Kullanıcı fotoğrafı, DOF </a:t>
          </a:r>
          <a:r>
            <a:rPr lang="tr-TR" sz="2000" kern="1200" dirty="0" err="1">
              <a:solidFill>
                <a:srgbClr val="002060"/>
              </a:solidFill>
              <a:latin typeface="Aptos" panose="020B0004020202020204" pitchFamily="34" charset="0"/>
            </a:rPr>
            <a:t>Robotics</a:t>
          </a:r>
          <a:r>
            <a:rPr lang="tr-TR" sz="2000" kern="1200" dirty="0">
              <a:solidFill>
                <a:srgbClr val="002060"/>
              </a:solidFill>
              <a:latin typeface="Aptos" panose="020B0004020202020204" pitchFamily="34" charset="0"/>
            </a:rPr>
            <a:t> tarafından geliştirilen hibrit yapay zeka modelleri tarafından işlenir.</a:t>
          </a:r>
          <a:endParaRPr lang="en-US" sz="2000" kern="1200" dirty="0">
            <a:solidFill>
              <a:srgbClr val="002060"/>
            </a:solidFill>
            <a:latin typeface="Aptos" panose="020B0004020202020204" pitchFamily="34" charset="0"/>
          </a:endParaRPr>
        </a:p>
        <a:p>
          <a:pPr marL="228600" lvl="1" indent="-228600" algn="l" defTabSz="889000">
            <a:lnSpc>
              <a:spcPct val="90000"/>
            </a:lnSpc>
            <a:spcBef>
              <a:spcPct val="0"/>
            </a:spcBef>
            <a:spcAft>
              <a:spcPct val="15000"/>
            </a:spcAft>
            <a:buChar char="•"/>
          </a:pPr>
          <a:r>
            <a:rPr lang="tr-TR" sz="2000" kern="1200" dirty="0" err="1">
              <a:solidFill>
                <a:srgbClr val="002060"/>
              </a:solidFill>
              <a:latin typeface="Aptos" panose="020B0004020202020204" pitchFamily="34" charset="0"/>
            </a:rPr>
            <a:t>Face</a:t>
          </a:r>
          <a:r>
            <a:rPr lang="tr-TR" sz="2000" kern="1200" dirty="0">
              <a:solidFill>
                <a:srgbClr val="002060"/>
              </a:solidFill>
              <a:latin typeface="Aptos" panose="020B0004020202020204" pitchFamily="34" charset="0"/>
            </a:rPr>
            <a:t> </a:t>
          </a:r>
          <a:r>
            <a:rPr lang="tr-TR" sz="2000" kern="1200" dirty="0" err="1">
              <a:solidFill>
                <a:srgbClr val="002060"/>
              </a:solidFill>
              <a:latin typeface="Aptos" panose="020B0004020202020204" pitchFamily="34" charset="0"/>
            </a:rPr>
            <a:t>Embedding</a:t>
          </a:r>
          <a:r>
            <a:rPr lang="tr-TR" sz="2000" kern="1200" dirty="0">
              <a:solidFill>
                <a:srgbClr val="002060"/>
              </a:solidFill>
              <a:latin typeface="Aptos" panose="020B0004020202020204" pitchFamily="34" charset="0"/>
            </a:rPr>
            <a:t>: Kullanıcının yüz özelliklerini analiz ederek bir yüz temsili oluşturur.</a:t>
          </a:r>
          <a:endParaRPr lang="en-US" sz="2000" kern="1200" dirty="0">
            <a:solidFill>
              <a:srgbClr val="002060"/>
            </a:solidFill>
            <a:latin typeface="Aptos" panose="020B0004020202020204" pitchFamily="34" charset="0"/>
          </a:endParaRPr>
        </a:p>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Kişiye özel temalı arka planlar, görsel efektler ve karakterler fotoğrafa eklenir.</a:t>
          </a:r>
          <a:endParaRPr lang="en-US" sz="2000" kern="1200" dirty="0">
            <a:solidFill>
              <a:srgbClr val="002060"/>
            </a:solidFill>
            <a:latin typeface="Aptos" panose="020B0004020202020204" pitchFamily="34" charset="0"/>
          </a:endParaRPr>
        </a:p>
      </dsp:txBody>
      <dsp:txXfrm rot="-5400000">
        <a:off x="2547316" y="2205652"/>
        <a:ext cx="9717532" cy="1470500"/>
      </dsp:txXfrm>
    </dsp:sp>
    <dsp:sp modelId="{13F57FF9-7931-4F09-AEA6-76A22D575CF2}">
      <dsp:nvSpPr>
        <dsp:cNvPr id="0" name=""/>
        <dsp:cNvSpPr/>
      </dsp:nvSpPr>
      <dsp:spPr>
        <a:xfrm>
          <a:off x="8" y="2399432"/>
          <a:ext cx="2453517" cy="1137186"/>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Aptos" panose="020B0004020202020204" pitchFamily="34" charset="0"/>
            </a:rPr>
            <a:t>2. AI Destekli Karakter Üretimi</a:t>
          </a:r>
          <a:endParaRPr lang="en-US" sz="2400" kern="1200" dirty="0">
            <a:latin typeface="Aptos" panose="020B0004020202020204" pitchFamily="34" charset="0"/>
          </a:endParaRPr>
        </a:p>
      </dsp:txBody>
      <dsp:txXfrm>
        <a:off x="55521" y="2454945"/>
        <a:ext cx="2342491" cy="1026160"/>
      </dsp:txXfrm>
    </dsp:sp>
    <dsp:sp modelId="{5CC0836C-72C5-4579-8823-BE0E8194FA78}">
      <dsp:nvSpPr>
        <dsp:cNvPr id="0" name=""/>
        <dsp:cNvSpPr/>
      </dsp:nvSpPr>
      <dsp:spPr>
        <a:xfrm rot="5400000">
          <a:off x="6777838" y="-416552"/>
          <a:ext cx="1256489" cy="9876634"/>
        </a:xfrm>
        <a:prstGeom prst="round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DOF </a:t>
          </a:r>
          <a:r>
            <a:rPr lang="tr-TR" sz="2000" kern="1200" dirty="0" err="1">
              <a:solidFill>
                <a:srgbClr val="002060"/>
              </a:solidFill>
              <a:latin typeface="Aptos" panose="020B0004020202020204" pitchFamily="34" charset="0"/>
            </a:rPr>
            <a:t>Robotics</a:t>
          </a:r>
          <a:r>
            <a:rPr lang="tr-TR" sz="2000" kern="1200" dirty="0">
              <a:solidFill>
                <a:srgbClr val="002060"/>
              </a:solidFill>
              <a:latin typeface="Aptos" panose="020B0004020202020204" pitchFamily="34" charset="0"/>
            </a:rPr>
            <a:t> tarafından geliştirilen AI fotoğraftaki detayları geliştirir, arka plan ve temalar ekler.</a:t>
          </a:r>
          <a:endParaRPr lang="en-US" sz="2000" kern="1200" dirty="0">
            <a:solidFill>
              <a:srgbClr val="002060"/>
            </a:solidFill>
            <a:latin typeface="Aptos" panose="020B0004020202020204" pitchFamily="34" charset="0"/>
          </a:endParaRPr>
        </a:p>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Kullanıcın karakteristik özelliklerini koruyarak, fotoğrafı kişiselleştirilmiş bir görsele dönüştürür.</a:t>
          </a:r>
          <a:endParaRPr lang="en-US" sz="2000" kern="1200" dirty="0">
            <a:solidFill>
              <a:srgbClr val="002060"/>
            </a:solidFill>
            <a:latin typeface="Aptos" panose="020B0004020202020204" pitchFamily="34" charset="0"/>
          </a:endParaRPr>
        </a:p>
      </dsp:txBody>
      <dsp:txXfrm rot="-5400000">
        <a:off x="2529103" y="3954857"/>
        <a:ext cx="9753960" cy="1133815"/>
      </dsp:txXfrm>
    </dsp:sp>
    <dsp:sp modelId="{1345AA4C-3D50-4B4A-9725-AFBB5A6F5F02}">
      <dsp:nvSpPr>
        <dsp:cNvPr id="0" name=""/>
        <dsp:cNvSpPr/>
      </dsp:nvSpPr>
      <dsp:spPr>
        <a:xfrm>
          <a:off x="7124" y="3999066"/>
          <a:ext cx="2453517" cy="105365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Aptos" panose="020B0004020202020204" pitchFamily="34" charset="0"/>
            </a:rPr>
            <a:t>3. Görüntü İşleme ve Efektler</a:t>
          </a:r>
          <a:endParaRPr lang="en-US" sz="2400" kern="1200" dirty="0">
            <a:latin typeface="Aptos" panose="020B0004020202020204" pitchFamily="34" charset="0"/>
          </a:endParaRPr>
        </a:p>
      </dsp:txBody>
      <dsp:txXfrm>
        <a:off x="58559" y="4050501"/>
        <a:ext cx="2350647" cy="950788"/>
      </dsp:txXfrm>
    </dsp:sp>
    <dsp:sp modelId="{406DC2D8-68AB-4FB6-8C92-A33EAE836E5D}">
      <dsp:nvSpPr>
        <dsp:cNvPr id="0" name=""/>
        <dsp:cNvSpPr/>
      </dsp:nvSpPr>
      <dsp:spPr>
        <a:xfrm rot="5400000">
          <a:off x="6920773" y="800267"/>
          <a:ext cx="911863" cy="9876634"/>
        </a:xfrm>
        <a:prstGeom prst="roundRect">
          <a:avLst/>
        </a:prstGeom>
        <a:solidFill>
          <a:schemeClr val="accent4">
            <a:tint val="40000"/>
            <a:hueOff val="0"/>
            <a:satOff val="0"/>
            <a:lumOff val="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tr-TR" sz="2000" kern="1200" dirty="0">
              <a:solidFill>
                <a:srgbClr val="002060"/>
              </a:solidFill>
              <a:latin typeface="Aptos" panose="020B0004020202020204" pitchFamily="34" charset="0"/>
            </a:rPr>
            <a:t>Fotoğraf, QR kod ile dijital olarak paylaşılabilir veya yazıcıdan yüksek çözünürlükte çıktı alınabilir.</a:t>
          </a:r>
          <a:endParaRPr lang="en-US" sz="2000" kern="1200" dirty="0">
            <a:solidFill>
              <a:srgbClr val="002060"/>
            </a:solidFill>
            <a:latin typeface="Aptos" panose="020B0004020202020204" pitchFamily="34" charset="0"/>
          </a:endParaRPr>
        </a:p>
      </dsp:txBody>
      <dsp:txXfrm rot="-5400000">
        <a:off x="2482901" y="5327165"/>
        <a:ext cx="9787608" cy="822837"/>
      </dsp:txXfrm>
    </dsp:sp>
    <dsp:sp modelId="{7A219A84-0BE9-4147-A72F-8A7C59A9420D}">
      <dsp:nvSpPr>
        <dsp:cNvPr id="0" name=""/>
        <dsp:cNvSpPr/>
      </dsp:nvSpPr>
      <dsp:spPr>
        <a:xfrm>
          <a:off x="7124" y="5304372"/>
          <a:ext cx="2453517" cy="855654"/>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Aptos" panose="020B0004020202020204" pitchFamily="34" charset="0"/>
            </a:rPr>
            <a:t>4. Basım ve Paylaşım</a:t>
          </a:r>
          <a:endParaRPr lang="en-US" sz="2400" kern="1200" dirty="0">
            <a:latin typeface="Aptos" panose="020B0004020202020204" pitchFamily="34" charset="0"/>
          </a:endParaRPr>
        </a:p>
      </dsp:txBody>
      <dsp:txXfrm>
        <a:off x="48894" y="5346142"/>
        <a:ext cx="2369977" cy="772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07878-3E2F-435E-AF43-CD8DA9F709D5}">
      <dsp:nvSpPr>
        <dsp:cNvPr id="0" name=""/>
        <dsp:cNvSpPr/>
      </dsp:nvSpPr>
      <dsp:spPr>
        <a:xfrm>
          <a:off x="49468" y="-167218"/>
          <a:ext cx="3224285" cy="904535"/>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Aptos" panose="020B0004020202020204" pitchFamily="34" charset="0"/>
            </a:rPr>
            <a:t>Fikir Aşaması</a:t>
          </a:r>
          <a:endParaRPr lang="en-US" sz="2800" kern="1200" dirty="0">
            <a:latin typeface="Aptos" panose="020B0004020202020204" pitchFamily="34" charset="0"/>
          </a:endParaRPr>
        </a:p>
      </dsp:txBody>
      <dsp:txXfrm>
        <a:off x="49468" y="-167218"/>
        <a:ext cx="3224285" cy="904535"/>
      </dsp:txXfrm>
    </dsp:sp>
    <dsp:sp modelId="{4FC8AB5C-A5FF-4BD5-BC08-70C725B30B7C}">
      <dsp:nvSpPr>
        <dsp:cNvPr id="0" name=""/>
        <dsp:cNvSpPr/>
      </dsp:nvSpPr>
      <dsp:spPr>
        <a:xfrm>
          <a:off x="23440" y="737317"/>
          <a:ext cx="3276341" cy="6135500"/>
        </a:xfrm>
        <a:prstGeom prst="rect">
          <a:avLst/>
        </a:prstGeom>
        <a:solidFill>
          <a:schemeClr val="accent4">
            <a:lumMod val="20000"/>
            <a:lumOff val="8000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Katılınan fuarlar ve eğlence sektöründeki sıra yönetimi sorunları analiz edildi.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Kullanıcı deneyimini iyileştirmek için yapay zeka tabanlı bir çözüm geliştirme fikri ortaya çıktı.</a:t>
          </a:r>
          <a:endParaRPr lang="en-US" sz="2400" kern="1200" dirty="0">
            <a:solidFill>
              <a:srgbClr val="002060"/>
            </a:solidFill>
            <a:latin typeface="Aptos" panose="020B0004020202020204" pitchFamily="34" charset="0"/>
          </a:endParaRPr>
        </a:p>
      </dsp:txBody>
      <dsp:txXfrm>
        <a:off x="23440" y="737317"/>
        <a:ext cx="3276341" cy="6135500"/>
      </dsp:txXfrm>
    </dsp:sp>
    <dsp:sp modelId="{E60C6FCA-EC9E-4F75-8205-8169B667BD67}">
      <dsp:nvSpPr>
        <dsp:cNvPr id="0" name=""/>
        <dsp:cNvSpPr/>
      </dsp:nvSpPr>
      <dsp:spPr>
        <a:xfrm>
          <a:off x="3642088" y="-167218"/>
          <a:ext cx="3224285" cy="904535"/>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Aptos" panose="020B0004020202020204" pitchFamily="34" charset="0"/>
            </a:rPr>
            <a:t>Araştırma ve Planlama</a:t>
          </a:r>
          <a:endParaRPr lang="en-US" sz="2800" kern="1200" dirty="0">
            <a:latin typeface="Aptos" panose="020B0004020202020204" pitchFamily="34" charset="0"/>
          </a:endParaRPr>
        </a:p>
      </dsp:txBody>
      <dsp:txXfrm>
        <a:off x="3642088" y="-167218"/>
        <a:ext cx="3224285" cy="904535"/>
      </dsp:txXfrm>
    </dsp:sp>
    <dsp:sp modelId="{34D51B65-51E7-418A-ABAE-C94FB79EF3B8}">
      <dsp:nvSpPr>
        <dsp:cNvPr id="0" name=""/>
        <dsp:cNvSpPr/>
      </dsp:nvSpPr>
      <dsp:spPr>
        <a:xfrm>
          <a:off x="3616060" y="737317"/>
          <a:ext cx="3276341" cy="6135500"/>
        </a:xfrm>
        <a:prstGeom prst="rect">
          <a:avLst/>
        </a:prstGeom>
        <a:solidFill>
          <a:schemeClr val="accent4">
            <a:lumMod val="20000"/>
            <a:lumOff val="8000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Proje ekibi belirlendi.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Mevcut sıra yönetimi ve etkileşim sistemleri incelendi.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Hedef kitle ve kullanım senaryoları belirlendi.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Gerekli teknolojik altyapı ve donanım bileşenleri analiz edildi.</a:t>
          </a:r>
          <a:endParaRPr lang="en-US" sz="2400" kern="1200" dirty="0">
            <a:solidFill>
              <a:srgbClr val="002060"/>
            </a:solidFill>
            <a:latin typeface="Aptos" panose="020B0004020202020204" pitchFamily="34" charset="0"/>
          </a:endParaRPr>
        </a:p>
      </dsp:txBody>
      <dsp:txXfrm>
        <a:off x="3616060" y="737317"/>
        <a:ext cx="3276341" cy="6135500"/>
      </dsp:txXfrm>
    </dsp:sp>
    <dsp:sp modelId="{4BCC8B88-69A1-45C0-8A33-1C694E8B46C3}">
      <dsp:nvSpPr>
        <dsp:cNvPr id="0" name=""/>
        <dsp:cNvSpPr/>
      </dsp:nvSpPr>
      <dsp:spPr>
        <a:xfrm>
          <a:off x="7234709" y="-167218"/>
          <a:ext cx="3224285" cy="904535"/>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Aptos" panose="020B0004020202020204" pitchFamily="34" charset="0"/>
            </a:rPr>
            <a:t>Tasarım ve Prototipleme</a:t>
          </a:r>
          <a:endParaRPr lang="en-US" sz="2800" kern="1200" dirty="0">
            <a:latin typeface="Aptos" panose="020B0004020202020204" pitchFamily="34" charset="0"/>
          </a:endParaRPr>
        </a:p>
      </dsp:txBody>
      <dsp:txXfrm>
        <a:off x="7234709" y="-167218"/>
        <a:ext cx="3224285" cy="904535"/>
      </dsp:txXfrm>
    </dsp:sp>
    <dsp:sp modelId="{2B6CA469-CA52-4815-9F76-88D543F23C80}">
      <dsp:nvSpPr>
        <dsp:cNvPr id="0" name=""/>
        <dsp:cNvSpPr/>
      </dsp:nvSpPr>
      <dsp:spPr>
        <a:xfrm>
          <a:off x="7208681" y="737317"/>
          <a:ext cx="3276341" cy="6135500"/>
        </a:xfrm>
        <a:prstGeom prst="rect">
          <a:avLst/>
        </a:prstGeom>
        <a:solidFill>
          <a:schemeClr val="accent4">
            <a:lumMod val="20000"/>
            <a:lumOff val="8000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err="1">
              <a:solidFill>
                <a:srgbClr val="002060"/>
              </a:solidFill>
              <a:latin typeface="Aptos" panose="020B0004020202020204" pitchFamily="34" charset="0"/>
            </a:rPr>
            <a:t>AIQ’nun</a:t>
          </a:r>
          <a:r>
            <a:rPr lang="tr-TR" sz="2400" kern="1200" dirty="0">
              <a:solidFill>
                <a:srgbClr val="002060"/>
              </a:solidFill>
              <a:latin typeface="Aptos" panose="020B0004020202020204" pitchFamily="34" charset="0"/>
            </a:rPr>
            <a:t> kullanıcı arayüzü ve donanım tasarımı oluşturuldu.</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Yapay zeka algoritmaları, yüz tanıma ve görüntü işleme sistemleri entegre edildi.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DOF </a:t>
          </a:r>
          <a:r>
            <a:rPr lang="tr-TR" sz="2400" kern="1200" dirty="0" err="1">
              <a:solidFill>
                <a:srgbClr val="002060"/>
              </a:solidFill>
              <a:latin typeface="Aptos" panose="020B0004020202020204" pitchFamily="34" charset="0"/>
            </a:rPr>
            <a:t>Robotics</a:t>
          </a:r>
          <a:r>
            <a:rPr lang="tr-TR" sz="2400" kern="1200" dirty="0">
              <a:solidFill>
                <a:srgbClr val="002060"/>
              </a:solidFill>
              <a:latin typeface="Aptos" panose="020B0004020202020204" pitchFamily="34" charset="0"/>
            </a:rPr>
            <a:t> markasına ve eğlence sektörüne uygun dış tasarım geliştirildi.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İlk </a:t>
          </a:r>
          <a:r>
            <a:rPr lang="tr-TR" sz="2400" kern="1200" dirty="0" err="1">
              <a:solidFill>
                <a:srgbClr val="002060"/>
              </a:solidFill>
              <a:latin typeface="Aptos" panose="020B0004020202020204" pitchFamily="34" charset="0"/>
            </a:rPr>
            <a:t>ptototip</a:t>
          </a:r>
          <a:r>
            <a:rPr lang="tr-TR" sz="2400" kern="1200" dirty="0">
              <a:solidFill>
                <a:srgbClr val="002060"/>
              </a:solidFill>
              <a:latin typeface="Aptos" panose="020B0004020202020204" pitchFamily="34" charset="0"/>
            </a:rPr>
            <a:t> üretildi ve dahili testler gerçekleştirildi.</a:t>
          </a:r>
          <a:endParaRPr lang="en-US" sz="2400" kern="1200" dirty="0">
            <a:solidFill>
              <a:srgbClr val="002060"/>
            </a:solidFill>
            <a:latin typeface="Aptos" panose="020B0004020202020204" pitchFamily="34" charset="0"/>
          </a:endParaRPr>
        </a:p>
      </dsp:txBody>
      <dsp:txXfrm>
        <a:off x="7208681" y="737317"/>
        <a:ext cx="3276341" cy="6135500"/>
      </dsp:txXfrm>
    </dsp:sp>
    <dsp:sp modelId="{C8B4B724-6913-47BA-A005-E8B4C2598DD4}">
      <dsp:nvSpPr>
        <dsp:cNvPr id="0" name=""/>
        <dsp:cNvSpPr/>
      </dsp:nvSpPr>
      <dsp:spPr>
        <a:xfrm>
          <a:off x="10827329" y="-167218"/>
          <a:ext cx="3224285" cy="904535"/>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Aptos" panose="020B0004020202020204" pitchFamily="34" charset="0"/>
            </a:rPr>
            <a:t>Test ve Optimizasyon</a:t>
          </a:r>
          <a:endParaRPr lang="en-US" sz="2800" kern="1200" dirty="0">
            <a:latin typeface="Aptos" panose="020B0004020202020204" pitchFamily="34" charset="0"/>
          </a:endParaRPr>
        </a:p>
      </dsp:txBody>
      <dsp:txXfrm>
        <a:off x="10827329" y="-167218"/>
        <a:ext cx="3224285" cy="904535"/>
      </dsp:txXfrm>
    </dsp:sp>
    <dsp:sp modelId="{360C197F-DD8F-4D0F-9EF8-73C97B44E2E4}">
      <dsp:nvSpPr>
        <dsp:cNvPr id="0" name=""/>
        <dsp:cNvSpPr/>
      </dsp:nvSpPr>
      <dsp:spPr>
        <a:xfrm>
          <a:off x="10801301" y="737317"/>
          <a:ext cx="3276341" cy="6135500"/>
        </a:xfrm>
        <a:prstGeom prst="rect">
          <a:avLst/>
        </a:prstGeom>
        <a:solidFill>
          <a:schemeClr val="accent4">
            <a:lumMod val="20000"/>
            <a:lumOff val="8000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Gerçek kullanım senaryoları için DOF </a:t>
          </a:r>
          <a:r>
            <a:rPr lang="tr-TR" sz="2400" kern="1200" dirty="0" err="1">
              <a:solidFill>
                <a:srgbClr val="002060"/>
              </a:solidFill>
              <a:latin typeface="Aptos" panose="020B0004020202020204" pitchFamily="34" charset="0"/>
            </a:rPr>
            <a:t>Robotics</a:t>
          </a:r>
          <a:r>
            <a:rPr lang="tr-TR" sz="2400" kern="1200" dirty="0">
              <a:solidFill>
                <a:srgbClr val="002060"/>
              </a:solidFill>
              <a:latin typeface="Aptos" panose="020B0004020202020204" pitchFamily="34" charset="0"/>
            </a:rPr>
            <a:t> </a:t>
          </a:r>
          <a:r>
            <a:rPr lang="tr-TR" sz="2400" kern="1200" dirty="0" err="1">
              <a:solidFill>
                <a:srgbClr val="002060"/>
              </a:solidFill>
              <a:latin typeface="Aptos" panose="020B0004020202020204" pitchFamily="34" charset="0"/>
            </a:rPr>
            <a:t>Lounge</a:t>
          </a:r>
          <a:r>
            <a:rPr lang="tr-TR" sz="2400" kern="1200" dirty="0">
              <a:solidFill>
                <a:srgbClr val="002060"/>
              </a:solidFill>
              <a:latin typeface="Aptos" panose="020B0004020202020204" pitchFamily="34" charset="0"/>
            </a:rPr>
            <a:t> alanında tüm çalışanların deneyimlemesine açık olarak testler yapıldı.</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Yapay zeka algoritmaları ve kullanıcı deneyimi optimizasyonları gerçekleştirildi.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QR kod entegrasyonu ve anlık dijital paylaşım özellikleri geliştirildi.</a:t>
          </a:r>
          <a:endParaRPr lang="en-US" sz="2400" kern="1200" dirty="0">
            <a:solidFill>
              <a:srgbClr val="002060"/>
            </a:solidFill>
            <a:latin typeface="Aptos" panose="020B0004020202020204" pitchFamily="34" charset="0"/>
          </a:endParaRPr>
        </a:p>
      </dsp:txBody>
      <dsp:txXfrm>
        <a:off x="10801301" y="737317"/>
        <a:ext cx="3276341" cy="6135500"/>
      </dsp:txXfrm>
    </dsp:sp>
    <dsp:sp modelId="{11654B74-89B2-44EC-8202-C2E3AD4B44C1}">
      <dsp:nvSpPr>
        <dsp:cNvPr id="0" name=""/>
        <dsp:cNvSpPr/>
      </dsp:nvSpPr>
      <dsp:spPr>
        <a:xfrm>
          <a:off x="14419949" y="-167218"/>
          <a:ext cx="3224285" cy="904535"/>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Aptos" panose="020B0004020202020204" pitchFamily="34" charset="0"/>
            </a:rPr>
            <a:t>Üretim ve Uygulama</a:t>
          </a:r>
          <a:endParaRPr lang="en-US" sz="2800" kern="1200" dirty="0">
            <a:latin typeface="Aptos" panose="020B0004020202020204" pitchFamily="34" charset="0"/>
          </a:endParaRPr>
        </a:p>
      </dsp:txBody>
      <dsp:txXfrm>
        <a:off x="14419949" y="-167218"/>
        <a:ext cx="3224285" cy="904535"/>
      </dsp:txXfrm>
    </dsp:sp>
    <dsp:sp modelId="{8CAEA899-BB1B-4B33-81C0-FD9541C74418}">
      <dsp:nvSpPr>
        <dsp:cNvPr id="0" name=""/>
        <dsp:cNvSpPr/>
      </dsp:nvSpPr>
      <dsp:spPr>
        <a:xfrm>
          <a:off x="14393921" y="737317"/>
          <a:ext cx="3276341" cy="6135500"/>
        </a:xfrm>
        <a:prstGeom prst="rect">
          <a:avLst/>
        </a:prstGeom>
        <a:solidFill>
          <a:schemeClr val="accent4">
            <a:lumMod val="20000"/>
            <a:lumOff val="80000"/>
          </a:schemeClr>
        </a:solidFill>
        <a:ln w="9525" cap="flat" cmpd="sng" algn="ctr">
          <a:solidFill>
            <a:schemeClr val="accent4">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Nihai ürün seri üretime hazır hale getirildi.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Tema parkları, fuarlar, aile eğlence merkezleri ve etkinlik alanlarında pilot uygulamalar gerçekleştirildi.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Pazar stratejisi oluşturularak satış ve dağıtım süreci başlatıldı.</a:t>
          </a:r>
          <a:endParaRPr lang="en-US" sz="2400" kern="1200" dirty="0">
            <a:solidFill>
              <a:srgbClr val="002060"/>
            </a:solidFill>
            <a:latin typeface="Aptos" panose="020B0004020202020204" pitchFamily="34" charset="0"/>
          </a:endParaRPr>
        </a:p>
      </dsp:txBody>
      <dsp:txXfrm>
        <a:off x="14393921" y="737317"/>
        <a:ext cx="3276341" cy="6135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2779B-E47B-44F4-9BE1-7B295790DE90}">
      <dsp:nvSpPr>
        <dsp:cNvPr id="0" name=""/>
        <dsp:cNvSpPr/>
      </dsp:nvSpPr>
      <dsp:spPr>
        <a:xfrm>
          <a:off x="10274" y="580486"/>
          <a:ext cx="6088416" cy="1150077"/>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b="1" i="1" kern="1200" dirty="0">
              <a:latin typeface="Aptos" panose="020B0004020202020204" pitchFamily="34" charset="0"/>
            </a:rPr>
            <a:t>Birincil Kullanıcılar</a:t>
          </a:r>
        </a:p>
        <a:p>
          <a:pPr marL="0" lvl="0" indent="0" algn="ctr" defTabSz="1422400">
            <a:lnSpc>
              <a:spcPct val="90000"/>
            </a:lnSpc>
            <a:spcBef>
              <a:spcPct val="0"/>
            </a:spcBef>
            <a:spcAft>
              <a:spcPct val="35000"/>
            </a:spcAft>
            <a:buNone/>
          </a:pPr>
          <a:r>
            <a:rPr lang="tr-TR" sz="2400" b="0" i="0" kern="1200" dirty="0">
              <a:latin typeface="Aptos" panose="020B0004020202020204" pitchFamily="34" charset="0"/>
            </a:rPr>
            <a:t>( Doğrudan Kullanıcılar)</a:t>
          </a:r>
          <a:endParaRPr lang="en-US" sz="2400" b="0" i="0" kern="1200" dirty="0">
            <a:latin typeface="Aptos" panose="020B0004020202020204" pitchFamily="34" charset="0"/>
          </a:endParaRPr>
        </a:p>
      </dsp:txBody>
      <dsp:txXfrm>
        <a:off x="43959" y="614171"/>
        <a:ext cx="6021046" cy="1082707"/>
      </dsp:txXfrm>
    </dsp:sp>
    <dsp:sp modelId="{CB7A3737-7E1B-456B-AF45-B9B9377ACFD2}">
      <dsp:nvSpPr>
        <dsp:cNvPr id="0" name=""/>
        <dsp:cNvSpPr/>
      </dsp:nvSpPr>
      <dsp:spPr>
        <a:xfrm>
          <a:off x="619116" y="1730563"/>
          <a:ext cx="608841" cy="1812256"/>
        </a:xfrm>
        <a:custGeom>
          <a:avLst/>
          <a:gdLst/>
          <a:ahLst/>
          <a:cxnLst/>
          <a:rect l="0" t="0" r="0" b="0"/>
          <a:pathLst>
            <a:path>
              <a:moveTo>
                <a:pt x="0" y="0"/>
              </a:moveTo>
              <a:lnTo>
                <a:pt x="0" y="1812256"/>
              </a:lnTo>
              <a:lnTo>
                <a:pt x="608841" y="1812256"/>
              </a:lnTo>
            </a:path>
          </a:pathLst>
        </a:cu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CE570A5-B4CD-4D20-89A9-A01CB9FF31A2}">
      <dsp:nvSpPr>
        <dsp:cNvPr id="0" name=""/>
        <dsp:cNvSpPr/>
      </dsp:nvSpPr>
      <dsp:spPr>
        <a:xfrm>
          <a:off x="1227957" y="2018082"/>
          <a:ext cx="5919014" cy="3049475"/>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t" anchorCtr="0">
          <a:noAutofit/>
        </a:bodyPr>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rPr>
            <a:t>Ziyaretçiler &amp; Müşteriler</a:t>
          </a:r>
          <a:endParaRPr lang="en-US" sz="2800" b="1" i="1"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DOF </a:t>
          </a:r>
          <a:r>
            <a:rPr lang="tr-TR" sz="2400" kern="1200" dirty="0" err="1">
              <a:solidFill>
                <a:srgbClr val="002060"/>
              </a:solidFill>
              <a:latin typeface="Aptos" panose="020B0004020202020204" pitchFamily="34" charset="0"/>
            </a:rPr>
            <a:t>Robotics’in</a:t>
          </a:r>
          <a:r>
            <a:rPr lang="tr-TR" sz="2400" kern="1200" dirty="0">
              <a:solidFill>
                <a:srgbClr val="002060"/>
              </a:solidFill>
              <a:latin typeface="Aptos" panose="020B0004020202020204" pitchFamily="34" charset="0"/>
            </a:rPr>
            <a:t> fuar ziyaretçileri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Eğlence merkezi, tema parkı etkinlik ziyaretçileri</a:t>
          </a:r>
          <a:endParaRPr lang="en-US" sz="240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kern="1200" dirty="0">
              <a:solidFill>
                <a:srgbClr val="002060"/>
              </a:solidFill>
              <a:latin typeface="Aptos" panose="020B0004020202020204" pitchFamily="34" charset="0"/>
            </a:rPr>
            <a:t>Bekleme sürecinde eğlenceli ve etkileşimli deneyim yaşamak isteyen kullanıcılar</a:t>
          </a:r>
          <a:endParaRPr lang="en-US" sz="2400" kern="1200" dirty="0">
            <a:solidFill>
              <a:srgbClr val="002060"/>
            </a:solidFill>
            <a:latin typeface="Aptos" panose="020B0004020202020204" pitchFamily="34" charset="0"/>
          </a:endParaRPr>
        </a:p>
      </dsp:txBody>
      <dsp:txXfrm>
        <a:off x="1317273" y="2107398"/>
        <a:ext cx="5740382" cy="2870843"/>
      </dsp:txXfrm>
    </dsp:sp>
    <dsp:sp modelId="{F1869DFD-C093-4347-929A-0ABC980493E6}">
      <dsp:nvSpPr>
        <dsp:cNvPr id="0" name=""/>
        <dsp:cNvSpPr/>
      </dsp:nvSpPr>
      <dsp:spPr>
        <a:xfrm>
          <a:off x="619116" y="1730563"/>
          <a:ext cx="608841" cy="4534845"/>
        </a:xfrm>
        <a:custGeom>
          <a:avLst/>
          <a:gdLst/>
          <a:ahLst/>
          <a:cxnLst/>
          <a:rect l="0" t="0" r="0" b="0"/>
          <a:pathLst>
            <a:path>
              <a:moveTo>
                <a:pt x="0" y="0"/>
              </a:moveTo>
              <a:lnTo>
                <a:pt x="0" y="4534845"/>
              </a:lnTo>
              <a:lnTo>
                <a:pt x="608841" y="4534845"/>
              </a:lnTo>
            </a:path>
          </a:pathLst>
        </a:cu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36CE30B-9120-404B-B5C2-63595EADDBC4}">
      <dsp:nvSpPr>
        <dsp:cNvPr id="0" name=""/>
        <dsp:cNvSpPr/>
      </dsp:nvSpPr>
      <dsp:spPr>
        <a:xfrm>
          <a:off x="1227957" y="5206947"/>
          <a:ext cx="5935869" cy="2116923"/>
        </a:xfrm>
        <a:prstGeom prst="roundRect">
          <a:avLst>
            <a:gd name="adj" fmla="val 10000"/>
          </a:avLst>
        </a:prstGeom>
        <a:solidFill>
          <a:prstClr val="white">
            <a:alpha val="90000"/>
            <a:hueOff val="0"/>
            <a:satOff val="0"/>
            <a:lumOff val="0"/>
            <a:alphaOff val="0"/>
          </a:prstClr>
        </a:solidFill>
        <a:ln w="9525" cap="flat" cmpd="sng" algn="ctr">
          <a:solidFill>
            <a:srgbClr val="8064A2">
              <a:hueOff val="0"/>
              <a:satOff val="0"/>
              <a:lumOff val="0"/>
              <a:alphaOff val="0"/>
            </a:srgb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t" anchorCtr="0">
          <a:noAutofit/>
        </a:bodyPr>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ea typeface="+mn-ea"/>
              <a:cs typeface="+mn-cs"/>
            </a:rPr>
            <a:t>Eğlence ve Turizm Alanındaki Profesyoneller</a:t>
          </a:r>
          <a:endParaRPr lang="en-US" sz="2800" b="1" i="1" kern="1200" dirty="0">
            <a:solidFill>
              <a:srgbClr val="002060"/>
            </a:solidFill>
            <a:latin typeface="Aptos" panose="020B0004020202020204" pitchFamily="34" charset="0"/>
            <a:ea typeface="+mn-ea"/>
            <a:cs typeface="+mn-cs"/>
          </a:endParaRPr>
        </a:p>
        <a:p>
          <a:pPr marL="0" lvl="0" indent="0" algn="l" defTabSz="1244600">
            <a:lnSpc>
              <a:spcPct val="90000"/>
            </a:lnSpc>
            <a:spcBef>
              <a:spcPct val="0"/>
            </a:spcBef>
            <a:spcAft>
              <a:spcPct val="35000"/>
            </a:spcAft>
            <a:buFont typeface="Arial" panose="020B0604020202020204" pitchFamily="34" charset="0"/>
            <a:buChar char="•"/>
          </a:pPr>
          <a:r>
            <a:rPr lang="tr-TR" sz="2800" kern="1200" dirty="0">
              <a:solidFill>
                <a:srgbClr val="002060"/>
              </a:solidFill>
              <a:latin typeface="Aptos" panose="020B0004020202020204" pitchFamily="34" charset="0"/>
              <a:ea typeface="+mn-ea"/>
              <a:cs typeface="+mn-cs"/>
            </a:rPr>
            <a:t>  </a:t>
          </a:r>
          <a:r>
            <a:rPr lang="tr-TR" sz="2400" kern="1200" dirty="0">
              <a:solidFill>
                <a:srgbClr val="002060"/>
              </a:solidFill>
              <a:latin typeface="Aptos" panose="020B0004020202020204" pitchFamily="34" charset="0"/>
              <a:ea typeface="+mn-ea"/>
              <a:cs typeface="+mn-cs"/>
            </a:rPr>
            <a:t>Fuar ve etkinlik organizatörleri</a:t>
          </a:r>
          <a:endParaRPr lang="en-US" sz="2400" kern="1200" dirty="0">
            <a:solidFill>
              <a:srgbClr val="002060"/>
            </a:solidFill>
            <a:latin typeface="Aptos" panose="020B0004020202020204" pitchFamily="34" charset="0"/>
            <a:ea typeface="+mn-ea"/>
            <a:cs typeface="+mn-cs"/>
          </a:endParaRPr>
        </a:p>
        <a:p>
          <a:pPr marL="0" lvl="0" indent="0" algn="l" defTabSz="1244600">
            <a:lnSpc>
              <a:spcPct val="90000"/>
            </a:lnSpc>
            <a:spcBef>
              <a:spcPct val="0"/>
            </a:spcBef>
            <a:spcAft>
              <a:spcPct val="35000"/>
            </a:spcAft>
            <a:buFont typeface="Arial" panose="020B0604020202020204" pitchFamily="34" charset="0"/>
            <a:buChar char="•"/>
          </a:pPr>
          <a:r>
            <a:rPr lang="tr-TR" sz="2400" kern="1200" dirty="0">
              <a:solidFill>
                <a:srgbClr val="002060"/>
              </a:solidFill>
              <a:latin typeface="Aptos" panose="020B0004020202020204" pitchFamily="34" charset="0"/>
              <a:ea typeface="+mn-ea"/>
              <a:cs typeface="+mn-cs"/>
            </a:rPr>
            <a:t>  Tema parkı / alışveriş merkezi yöneticileri</a:t>
          </a:r>
          <a:endParaRPr lang="en-US" sz="2400" kern="1200" dirty="0">
            <a:solidFill>
              <a:srgbClr val="002060"/>
            </a:solidFill>
            <a:latin typeface="Aptos" panose="020B0004020202020204" pitchFamily="34" charset="0"/>
            <a:ea typeface="+mn-ea"/>
            <a:cs typeface="+mn-cs"/>
          </a:endParaRPr>
        </a:p>
      </dsp:txBody>
      <dsp:txXfrm>
        <a:off x="1289960" y="5268950"/>
        <a:ext cx="5811863" cy="1992917"/>
      </dsp:txXfrm>
    </dsp:sp>
    <dsp:sp modelId="{75CDDD78-DE61-4706-91E3-721FAE531BE2}">
      <dsp:nvSpPr>
        <dsp:cNvPr id="0" name=""/>
        <dsp:cNvSpPr/>
      </dsp:nvSpPr>
      <dsp:spPr>
        <a:xfrm>
          <a:off x="6673729" y="580486"/>
          <a:ext cx="6793781" cy="1150077"/>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b="1" i="1" kern="1200" dirty="0">
              <a:latin typeface="Aptos" panose="020B0004020202020204" pitchFamily="34" charset="0"/>
            </a:rPr>
            <a:t>İkincil Kullanıcılar</a:t>
          </a:r>
        </a:p>
        <a:p>
          <a:pPr marL="0" lvl="0" indent="0" algn="ctr" defTabSz="1422400">
            <a:lnSpc>
              <a:spcPct val="90000"/>
            </a:lnSpc>
            <a:spcBef>
              <a:spcPct val="0"/>
            </a:spcBef>
            <a:spcAft>
              <a:spcPct val="35000"/>
            </a:spcAft>
            <a:buNone/>
          </a:pPr>
          <a:r>
            <a:rPr lang="tr-TR" sz="2400" b="0" i="0" kern="1200" dirty="0">
              <a:latin typeface="Aptos" panose="020B0004020202020204" pitchFamily="34" charset="0"/>
            </a:rPr>
            <a:t>(Dolaylı Faydalanıcılar)</a:t>
          </a:r>
          <a:endParaRPr lang="en-US" sz="2400" b="0" i="0" kern="1200" dirty="0">
            <a:latin typeface="Aptos" panose="020B0004020202020204" pitchFamily="34" charset="0"/>
          </a:endParaRPr>
        </a:p>
      </dsp:txBody>
      <dsp:txXfrm>
        <a:off x="6707414" y="614171"/>
        <a:ext cx="6726411" cy="1082707"/>
      </dsp:txXfrm>
    </dsp:sp>
    <dsp:sp modelId="{53E32EF2-DF3B-47D9-AAB7-34FC6C781570}">
      <dsp:nvSpPr>
        <dsp:cNvPr id="0" name=""/>
        <dsp:cNvSpPr/>
      </dsp:nvSpPr>
      <dsp:spPr>
        <a:xfrm>
          <a:off x="7353107" y="1730563"/>
          <a:ext cx="679378" cy="1261059"/>
        </a:xfrm>
        <a:custGeom>
          <a:avLst/>
          <a:gdLst/>
          <a:ahLst/>
          <a:cxnLst/>
          <a:rect l="0" t="0" r="0" b="0"/>
          <a:pathLst>
            <a:path>
              <a:moveTo>
                <a:pt x="0" y="0"/>
              </a:moveTo>
              <a:lnTo>
                <a:pt x="0" y="1261059"/>
              </a:lnTo>
              <a:lnTo>
                <a:pt x="679378" y="1261059"/>
              </a:lnTo>
            </a:path>
          </a:pathLst>
        </a:cu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655C2FA-8B4B-461E-8774-3C857381530D}">
      <dsp:nvSpPr>
        <dsp:cNvPr id="0" name=""/>
        <dsp:cNvSpPr/>
      </dsp:nvSpPr>
      <dsp:spPr>
        <a:xfrm>
          <a:off x="8032485" y="2018082"/>
          <a:ext cx="9937070" cy="194708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t" anchorCtr="0">
          <a:noAutofit/>
        </a:bodyPr>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rPr>
            <a:t>İşletmeler ve Yatırımcılar</a:t>
          </a:r>
          <a:endParaRPr lang="en-US" sz="2800" b="1" i="1"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b="0" i="0" kern="1200" dirty="0" err="1">
              <a:solidFill>
                <a:srgbClr val="002060"/>
              </a:solidFill>
              <a:latin typeface="Aptos" panose="020B0004020202020204" pitchFamily="34" charset="0"/>
            </a:rPr>
            <a:t>AIQ’nun</a:t>
          </a:r>
          <a:r>
            <a:rPr lang="tr-TR" sz="2400" b="0" i="0" kern="1200" dirty="0">
              <a:solidFill>
                <a:srgbClr val="002060"/>
              </a:solidFill>
              <a:latin typeface="Aptos" panose="020B0004020202020204" pitchFamily="34" charset="0"/>
            </a:rPr>
            <a:t> sağladığı operasyonel verimlilik ve müşteri memnuniyeti sayesinde gelirlerini artıran eğlence sektörü yazılımcıları</a:t>
          </a:r>
          <a:endParaRPr lang="en-US" sz="2400" b="0" i="0"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b="0" i="0" kern="1200" dirty="0">
              <a:solidFill>
                <a:srgbClr val="002060"/>
              </a:solidFill>
              <a:latin typeface="Aptos" panose="020B0004020202020204" pitchFamily="34" charset="0"/>
            </a:rPr>
            <a:t>Daha düşük maliyetli yapısıyla riskini minimize eden iş ortakları</a:t>
          </a:r>
          <a:endParaRPr lang="en-US" sz="2400" b="0" i="0" kern="1200" dirty="0">
            <a:solidFill>
              <a:srgbClr val="002060"/>
            </a:solidFill>
            <a:latin typeface="Aptos" panose="020B0004020202020204" pitchFamily="34" charset="0"/>
          </a:endParaRPr>
        </a:p>
      </dsp:txBody>
      <dsp:txXfrm>
        <a:off x="8089513" y="2075110"/>
        <a:ext cx="9823014" cy="1833024"/>
      </dsp:txXfrm>
    </dsp:sp>
    <dsp:sp modelId="{42DADF42-FA6D-40F2-B5BD-404421E02924}">
      <dsp:nvSpPr>
        <dsp:cNvPr id="0" name=""/>
        <dsp:cNvSpPr/>
      </dsp:nvSpPr>
      <dsp:spPr>
        <a:xfrm>
          <a:off x="7353107" y="1730563"/>
          <a:ext cx="679378" cy="3233263"/>
        </a:xfrm>
        <a:custGeom>
          <a:avLst/>
          <a:gdLst/>
          <a:ahLst/>
          <a:cxnLst/>
          <a:rect l="0" t="0" r="0" b="0"/>
          <a:pathLst>
            <a:path>
              <a:moveTo>
                <a:pt x="0" y="0"/>
              </a:moveTo>
              <a:lnTo>
                <a:pt x="0" y="3233263"/>
              </a:lnTo>
              <a:lnTo>
                <a:pt x="679378" y="3233263"/>
              </a:lnTo>
            </a:path>
          </a:pathLst>
        </a:cu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01432CE-A2AC-4D30-ACA9-8E2C4B9FC81C}">
      <dsp:nvSpPr>
        <dsp:cNvPr id="0" name=""/>
        <dsp:cNvSpPr/>
      </dsp:nvSpPr>
      <dsp:spPr>
        <a:xfrm>
          <a:off x="8032485" y="4140147"/>
          <a:ext cx="9771220" cy="164735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t" anchorCtr="0">
          <a:noAutofit/>
        </a:bodyPr>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rPr>
            <a:t>Personel ve Çalışanlar</a:t>
          </a:r>
          <a:endParaRPr lang="en-US" sz="2800" b="1" i="1"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b="0" i="0" kern="1200" dirty="0">
              <a:solidFill>
                <a:srgbClr val="002060"/>
              </a:solidFill>
              <a:latin typeface="Aptos" panose="020B0004020202020204" pitchFamily="34" charset="0"/>
            </a:rPr>
            <a:t>Sıra yönetimi ve müşteri deneyimi süreçlerini AIQ sayesinde daha verimli yöneten eğlence merkezi çalışanları</a:t>
          </a:r>
          <a:endParaRPr lang="en-US" sz="2400" b="0" i="0" kern="1200" dirty="0">
            <a:solidFill>
              <a:srgbClr val="002060"/>
            </a:solidFill>
            <a:latin typeface="Aptos" panose="020B0004020202020204" pitchFamily="34" charset="0"/>
          </a:endParaRPr>
        </a:p>
      </dsp:txBody>
      <dsp:txXfrm>
        <a:off x="8080734" y="4188396"/>
        <a:ext cx="9674722" cy="1550860"/>
      </dsp:txXfrm>
    </dsp:sp>
    <dsp:sp modelId="{FE36164A-E6C2-4CDD-915B-7847E1B64489}">
      <dsp:nvSpPr>
        <dsp:cNvPr id="0" name=""/>
        <dsp:cNvSpPr/>
      </dsp:nvSpPr>
      <dsp:spPr>
        <a:xfrm>
          <a:off x="7353107" y="1730563"/>
          <a:ext cx="679378" cy="5060448"/>
        </a:xfrm>
        <a:custGeom>
          <a:avLst/>
          <a:gdLst/>
          <a:ahLst/>
          <a:cxnLst/>
          <a:rect l="0" t="0" r="0" b="0"/>
          <a:pathLst>
            <a:path>
              <a:moveTo>
                <a:pt x="0" y="0"/>
              </a:moveTo>
              <a:lnTo>
                <a:pt x="0" y="5060448"/>
              </a:lnTo>
              <a:lnTo>
                <a:pt x="679378" y="5060448"/>
              </a:lnTo>
            </a:path>
          </a:pathLst>
        </a:cu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C56FEE4-515A-4798-BFF3-864C0FF3400E}">
      <dsp:nvSpPr>
        <dsp:cNvPr id="0" name=""/>
        <dsp:cNvSpPr/>
      </dsp:nvSpPr>
      <dsp:spPr>
        <a:xfrm>
          <a:off x="8032485" y="5968953"/>
          <a:ext cx="9771220" cy="1644115"/>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t" anchorCtr="0">
          <a:noAutofit/>
        </a:bodyPr>
        <a:lstStyle/>
        <a:p>
          <a:pPr marL="0" lvl="0" indent="0" algn="l" defTabSz="1244600">
            <a:lnSpc>
              <a:spcPct val="90000"/>
            </a:lnSpc>
            <a:spcBef>
              <a:spcPct val="0"/>
            </a:spcBef>
            <a:spcAft>
              <a:spcPct val="35000"/>
            </a:spcAft>
            <a:buNone/>
          </a:pPr>
          <a:r>
            <a:rPr lang="tr-TR" sz="2800" b="1" i="1" kern="1200" dirty="0">
              <a:solidFill>
                <a:srgbClr val="002060"/>
              </a:solidFill>
              <a:latin typeface="Aptos" panose="020B0004020202020204" pitchFamily="34" charset="0"/>
            </a:rPr>
            <a:t>Teknoloji ve Yapay Zeka Geliştiricileri</a:t>
          </a:r>
          <a:endParaRPr lang="en-US" sz="2800" b="1" i="1" kern="1200" dirty="0">
            <a:solidFill>
              <a:srgbClr val="002060"/>
            </a:solidFill>
            <a:latin typeface="Aptos" panose="020B0004020202020204" pitchFamily="34" charset="0"/>
          </a:endParaRPr>
        </a:p>
        <a:p>
          <a:pPr marL="228600" lvl="1" indent="-228600" algn="l" defTabSz="1066800">
            <a:lnSpc>
              <a:spcPct val="90000"/>
            </a:lnSpc>
            <a:spcBef>
              <a:spcPct val="0"/>
            </a:spcBef>
            <a:spcAft>
              <a:spcPct val="15000"/>
            </a:spcAft>
            <a:buChar char="•"/>
          </a:pPr>
          <a:r>
            <a:rPr lang="tr-TR" sz="2400" b="0" i="0" kern="1200" dirty="0" err="1">
              <a:solidFill>
                <a:srgbClr val="002060"/>
              </a:solidFill>
              <a:latin typeface="Aptos" panose="020B0004020202020204" pitchFamily="34" charset="0"/>
            </a:rPr>
            <a:t>AIQ’nun</a:t>
          </a:r>
          <a:r>
            <a:rPr lang="tr-TR" sz="2400" b="0" i="0" kern="1200" dirty="0">
              <a:solidFill>
                <a:srgbClr val="002060"/>
              </a:solidFill>
              <a:latin typeface="Aptos" panose="020B0004020202020204" pitchFamily="34" charset="0"/>
            </a:rPr>
            <a:t> veri analizi ve yapay zeka entegrasyonu sayesinde gelecekteki geliştirmeler için geri bildirim sağlayan yazılım mühendisleri</a:t>
          </a:r>
          <a:endParaRPr lang="en-US" sz="2400" b="0" i="0" kern="1200" dirty="0">
            <a:solidFill>
              <a:srgbClr val="002060"/>
            </a:solidFill>
            <a:latin typeface="Aptos" panose="020B0004020202020204" pitchFamily="34" charset="0"/>
          </a:endParaRPr>
        </a:p>
      </dsp:txBody>
      <dsp:txXfrm>
        <a:off x="8080639" y="6017107"/>
        <a:ext cx="9674912" cy="154780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FE60DA-1984-07DF-A504-FF6B06D78C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558552-AC4F-7420-E0B7-1A4946120C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2C788B-3D0B-443D-846E-D93B95941AFC}" type="datetimeFigureOut">
              <a:rPr lang="en-US" smtClean="0"/>
              <a:t>2/2/2025</a:t>
            </a:fld>
            <a:endParaRPr lang="en-US"/>
          </a:p>
        </p:txBody>
      </p:sp>
      <p:sp>
        <p:nvSpPr>
          <p:cNvPr id="4" name="Footer Placeholder 3">
            <a:extLst>
              <a:ext uri="{FF2B5EF4-FFF2-40B4-BE49-F238E27FC236}">
                <a16:creationId xmlns:a16="http://schemas.microsoft.com/office/drawing/2014/main" id="{7422B61C-6EF7-1627-1893-4EA47662C1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3E97D1-B2CE-0ECB-1EE5-BF952B80C5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581D2-C4E5-4DFF-9140-42AC092CB397}" type="slidenum">
              <a:rPr lang="en-US" smtClean="0"/>
              <a:t>‹#›</a:t>
            </a:fld>
            <a:endParaRPr lang="en-US"/>
          </a:p>
        </p:txBody>
      </p:sp>
    </p:spTree>
    <p:extLst>
      <p:ext uri="{BB962C8B-B14F-4D97-AF65-F5344CB8AC3E}">
        <p14:creationId xmlns:p14="http://schemas.microsoft.com/office/powerpoint/2010/main" val="4411925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43CD21-89DC-4024-8007-1366525C25D4}"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74F84-FE4F-4E88-A265-755E34DBC1E0}" type="slidenum">
              <a:rPr lang="en-US" smtClean="0"/>
              <a:t>‹#›</a:t>
            </a:fld>
            <a:endParaRPr lang="en-US"/>
          </a:p>
        </p:txBody>
      </p:sp>
    </p:spTree>
    <p:extLst>
      <p:ext uri="{BB962C8B-B14F-4D97-AF65-F5344CB8AC3E}">
        <p14:creationId xmlns:p14="http://schemas.microsoft.com/office/powerpoint/2010/main" val="2610584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CBF62A-2550-4463-A21E-F99D3413D1BA}" type="datetime1">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C1A35-1BFD-4B6A-9343-5F01272510C8}" type="datetime1">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466DF-C956-4D27-BFEC-B6A2390CD042}" type="datetime1">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F681F-CA67-48BD-8C0B-648725CCEAC8}" type="datetime1">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9CB10-2E62-40F2-811B-A5D65274EF1B}" type="datetime1">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1FD3F0-427D-41DD-BB74-BB123F6221DE}" type="datetime1">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65C70-CD98-4FA3-A041-8A335003ADAB}" type="datetime1">
              <a:rPr lang="en-US" smtClean="0"/>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6470A4-D033-4C7A-8C56-D6713508A77D}" type="datetime1">
              <a:rPr lang="en-US" smtClean="0"/>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42745-12BD-4601-9A10-5BB2D25CB6C1}" type="datetime1">
              <a:rPr lang="en-US" smtClean="0"/>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CC07DC-4163-4153-A220-F0C9F608AB53}" type="datetime1">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83912-892A-4D60-BB63-478877F81DD1}" type="datetime1">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5E7A0-3C3B-486F-8276-84360FC98DAA}" type="datetime1">
              <a:rPr lang="en-US" smtClean="0"/>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6.xml"/><Relationship Id="rId7" Type="http://schemas.openxmlformats.org/officeDocument/2006/relationships/diagramData" Target="../diagrams/data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image" Target="../media/image7.png"/><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31" y="-84293"/>
            <a:ext cx="18531470" cy="10470280"/>
          </a:xfrm>
          <a:custGeom>
            <a:avLst/>
            <a:gdLst/>
            <a:ahLst/>
            <a:cxnLst/>
            <a:rect l="l" t="t" r="r" b="b"/>
            <a:pathLst>
              <a:path w="18531470" h="10470280">
                <a:moveTo>
                  <a:pt x="0" y="0"/>
                </a:moveTo>
                <a:lnTo>
                  <a:pt x="18531470" y="0"/>
                </a:lnTo>
                <a:lnTo>
                  <a:pt x="18531470" y="10470281"/>
                </a:lnTo>
                <a:lnTo>
                  <a:pt x="0" y="10470281"/>
                </a:lnTo>
                <a:lnTo>
                  <a:pt x="0" y="0"/>
                </a:lnTo>
                <a:close/>
              </a:path>
            </a:pathLst>
          </a:custGeom>
          <a:blipFill>
            <a:blip r:embed="rId2"/>
            <a:stretch>
              <a:fillRect/>
            </a:stretch>
          </a:blipFill>
        </p:spPr>
        <p:txBody>
          <a:bodyPr/>
          <a:lstStyle/>
          <a:p>
            <a:endParaRPr lang="tr-TR" dirty="0"/>
          </a:p>
        </p:txBody>
      </p:sp>
      <p:grpSp>
        <p:nvGrpSpPr>
          <p:cNvPr id="8" name="Group 7">
            <a:extLst>
              <a:ext uri="{FF2B5EF4-FFF2-40B4-BE49-F238E27FC236}">
                <a16:creationId xmlns:a16="http://schemas.microsoft.com/office/drawing/2014/main" id="{A6CE9130-91D0-40FC-7A11-98D09F3B41FE}"/>
              </a:ext>
            </a:extLst>
          </p:cNvPr>
          <p:cNvGrpSpPr/>
          <p:nvPr/>
        </p:nvGrpSpPr>
        <p:grpSpPr>
          <a:xfrm>
            <a:off x="3180344" y="7277100"/>
            <a:ext cx="12964979" cy="1752600"/>
            <a:chOff x="2600877" y="7237350"/>
            <a:chExt cx="12964979" cy="1752600"/>
          </a:xfrm>
        </p:grpSpPr>
        <p:sp>
          <p:nvSpPr>
            <p:cNvPr id="4" name="Freeform 3">
              <a:extLst>
                <a:ext uri="{FF2B5EF4-FFF2-40B4-BE49-F238E27FC236}">
                  <a16:creationId xmlns:a16="http://schemas.microsoft.com/office/drawing/2014/main" id="{6AB8BC87-E808-572C-BE4A-4790153D1579}"/>
                </a:ext>
              </a:extLst>
            </p:cNvPr>
            <p:cNvSpPr/>
            <p:nvPr/>
          </p:nvSpPr>
          <p:spPr>
            <a:xfrm>
              <a:off x="2600877" y="7367944"/>
              <a:ext cx="4623498" cy="1496328"/>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sp>
          <p:nvSpPr>
            <p:cNvPr id="5" name="TextBox 4">
              <a:extLst>
                <a:ext uri="{FF2B5EF4-FFF2-40B4-BE49-F238E27FC236}">
                  <a16:creationId xmlns:a16="http://schemas.microsoft.com/office/drawing/2014/main" id="{1F2A589B-8711-D61A-D2A3-3476026B2E2E}"/>
                </a:ext>
              </a:extLst>
            </p:cNvPr>
            <p:cNvSpPr txBox="1"/>
            <p:nvPr/>
          </p:nvSpPr>
          <p:spPr>
            <a:xfrm>
              <a:off x="8335933" y="7390375"/>
              <a:ext cx="7229923" cy="1446550"/>
            </a:xfrm>
            <a:prstGeom prst="rect">
              <a:avLst/>
            </a:prstGeom>
            <a:noFill/>
          </p:spPr>
          <p:txBody>
            <a:bodyPr wrap="square" rtlCol="0">
              <a:spAutoFit/>
            </a:bodyPr>
            <a:lstStyle/>
            <a:p>
              <a:r>
                <a:rPr lang="tr-TR" sz="2400" i="1" dirty="0">
                  <a:solidFill>
                    <a:schemeClr val="bg1"/>
                  </a:solidFill>
                  <a:latin typeface="Aptos" panose="020B0004020202020204" pitchFamily="34" charset="0"/>
                </a:rPr>
                <a:t>YAPAY ZEKA DESTEKLİ FOTOĞRAF KİOSKU ÇÖZÜMÜ</a:t>
              </a:r>
            </a:p>
            <a:p>
              <a:r>
                <a:rPr lang="tr-TR" sz="3200" b="1" dirty="0">
                  <a:solidFill>
                    <a:schemeClr val="bg1"/>
                  </a:solidFill>
                  <a:latin typeface="Aptos" panose="020B0004020202020204" pitchFamily="34" charset="0"/>
                </a:rPr>
                <a:t>FOTOĞRAFLARINIZA YAPAY ZEKA İLE YENİ BİR BOYUT KAZANDIRIN!</a:t>
              </a:r>
              <a:endParaRPr lang="en-US" sz="3200" b="1" dirty="0">
                <a:solidFill>
                  <a:schemeClr val="bg1"/>
                </a:solidFill>
                <a:latin typeface="Aptos" panose="020B0004020202020204" pitchFamily="34" charset="0"/>
              </a:endParaRPr>
            </a:p>
          </p:txBody>
        </p:sp>
        <p:cxnSp>
          <p:nvCxnSpPr>
            <p:cNvPr id="7" name="Straight Connector 6">
              <a:extLst>
                <a:ext uri="{FF2B5EF4-FFF2-40B4-BE49-F238E27FC236}">
                  <a16:creationId xmlns:a16="http://schemas.microsoft.com/office/drawing/2014/main" id="{7D6C9948-2F10-69B3-81E7-8449E582DC2B}"/>
                </a:ext>
              </a:extLst>
            </p:cNvPr>
            <p:cNvCxnSpPr/>
            <p:nvPr/>
          </p:nvCxnSpPr>
          <p:spPr>
            <a:xfrm>
              <a:off x="7772400" y="7237350"/>
              <a:ext cx="0" cy="1752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1BA5-1FE6-5D55-0633-BBD4C1EBF23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FCBC203-FF6F-53F1-BFFA-CCA6865873BB}"/>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A5C6E7CF-27DA-DD3C-8564-7BAA2B74474B}"/>
              </a:ext>
            </a:extLst>
          </p:cNvPr>
          <p:cNvSpPr>
            <a:spLocks noGrp="1"/>
          </p:cNvSpPr>
          <p:nvPr>
            <p:ph type="title"/>
          </p:nvPr>
        </p:nvSpPr>
        <p:spPr>
          <a:xfrm>
            <a:off x="4686300" y="342900"/>
            <a:ext cx="8915400" cy="1143000"/>
          </a:xfrm>
        </p:spPr>
        <p:txBody>
          <a:bodyPr>
            <a:normAutofit fontScale="90000"/>
          </a:bodyPr>
          <a:lstStyle/>
          <a:p>
            <a:r>
              <a:rPr lang="tr-TR" sz="6000" b="1" dirty="0">
                <a:solidFill>
                  <a:schemeClr val="bg1"/>
                </a:solidFill>
                <a:latin typeface="Aptos" panose="020B0004020202020204" pitchFamily="34" charset="0"/>
              </a:rPr>
              <a:t>SONUÇLAR VE BULGULAR</a:t>
            </a:r>
            <a:endParaRPr lang="en-US" sz="60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4F5C5424-1C47-6DBA-C13D-3E746550F0BA}"/>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grpSp>
        <p:nvGrpSpPr>
          <p:cNvPr id="23" name="Group 22">
            <a:extLst>
              <a:ext uri="{FF2B5EF4-FFF2-40B4-BE49-F238E27FC236}">
                <a16:creationId xmlns:a16="http://schemas.microsoft.com/office/drawing/2014/main" id="{338B0D76-378B-A95A-6A7C-58614C9EFD92}"/>
              </a:ext>
            </a:extLst>
          </p:cNvPr>
          <p:cNvGrpSpPr/>
          <p:nvPr/>
        </p:nvGrpSpPr>
        <p:grpSpPr>
          <a:xfrm>
            <a:off x="197469" y="7883226"/>
            <a:ext cx="8829548" cy="1394083"/>
            <a:chOff x="1447799" y="3314699"/>
            <a:chExt cx="5323294" cy="1938225"/>
          </a:xfrm>
        </p:grpSpPr>
        <p:sp>
          <p:nvSpPr>
            <p:cNvPr id="24" name="Rectangle: Rounded Corners 23">
              <a:extLst>
                <a:ext uri="{FF2B5EF4-FFF2-40B4-BE49-F238E27FC236}">
                  <a16:creationId xmlns:a16="http://schemas.microsoft.com/office/drawing/2014/main" id="{02E7DDC5-DDB7-C836-A545-ECA268CA687A}"/>
                </a:ext>
              </a:extLst>
            </p:cNvPr>
            <p:cNvSpPr/>
            <p:nvPr/>
          </p:nvSpPr>
          <p:spPr>
            <a:xfrm>
              <a:off x="1447799" y="3314699"/>
              <a:ext cx="5323294" cy="1938225"/>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6"/>
              <a:r>
                <a:rPr lang="tr-TR" sz="2000" dirty="0">
                  <a:solidFill>
                    <a:srgbClr val="002060"/>
                  </a:solidFill>
                  <a:latin typeface="Aptos" panose="020B0004020202020204" pitchFamily="34" charset="0"/>
                </a:rPr>
                <a:t>QR kod ve anında dijital indirme özellikleri, kullanıcıların deneyimlerini sosyal medyada paylaşmalarını kolaylaştırmış ve marka bilinirliliğini arttırmıştır.</a:t>
              </a:r>
              <a:endParaRPr lang="en-US" sz="2000" dirty="0">
                <a:solidFill>
                  <a:srgbClr val="002060"/>
                </a:solidFill>
                <a:latin typeface="Aptos" panose="020B0004020202020204" pitchFamily="34" charset="0"/>
              </a:endParaRPr>
            </a:p>
          </p:txBody>
        </p:sp>
        <p:sp>
          <p:nvSpPr>
            <p:cNvPr id="25" name="Rectangle: Rounded Corners 24">
              <a:extLst>
                <a:ext uri="{FF2B5EF4-FFF2-40B4-BE49-F238E27FC236}">
                  <a16:creationId xmlns:a16="http://schemas.microsoft.com/office/drawing/2014/main" id="{F8BCDFD8-740B-9448-F14F-75B2F91FA9EE}"/>
                </a:ext>
              </a:extLst>
            </p:cNvPr>
            <p:cNvSpPr/>
            <p:nvPr/>
          </p:nvSpPr>
          <p:spPr>
            <a:xfrm>
              <a:off x="1508070" y="3504872"/>
              <a:ext cx="1610123" cy="1642110"/>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Dijital Paylaşımın Güçlenmesi</a:t>
              </a:r>
              <a:endParaRPr lang="en-US" sz="2400" b="1" i="1" dirty="0">
                <a:solidFill>
                  <a:schemeClr val="bg1"/>
                </a:solidFill>
                <a:latin typeface="Aptos" panose="020B0004020202020204" pitchFamily="34" charset="0"/>
              </a:endParaRPr>
            </a:p>
          </p:txBody>
        </p:sp>
      </p:grpSp>
      <p:grpSp>
        <p:nvGrpSpPr>
          <p:cNvPr id="38" name="Group 37">
            <a:extLst>
              <a:ext uri="{FF2B5EF4-FFF2-40B4-BE49-F238E27FC236}">
                <a16:creationId xmlns:a16="http://schemas.microsoft.com/office/drawing/2014/main" id="{1A9CD53E-3869-EF37-6BC7-2559F801E9F5}"/>
              </a:ext>
            </a:extLst>
          </p:cNvPr>
          <p:cNvGrpSpPr/>
          <p:nvPr/>
        </p:nvGrpSpPr>
        <p:grpSpPr>
          <a:xfrm>
            <a:off x="9241178" y="5753100"/>
            <a:ext cx="8909726" cy="1838237"/>
            <a:chOff x="1447800" y="3314701"/>
            <a:chExt cx="3556003" cy="1564852"/>
          </a:xfrm>
        </p:grpSpPr>
        <p:sp>
          <p:nvSpPr>
            <p:cNvPr id="39" name="Rectangle: Rounded Corners 38">
              <a:extLst>
                <a:ext uri="{FF2B5EF4-FFF2-40B4-BE49-F238E27FC236}">
                  <a16:creationId xmlns:a16="http://schemas.microsoft.com/office/drawing/2014/main" id="{11953386-6CA8-5F86-8767-A992E13D5BB1}"/>
                </a:ext>
              </a:extLst>
            </p:cNvPr>
            <p:cNvSpPr/>
            <p:nvPr/>
          </p:nvSpPr>
          <p:spPr>
            <a:xfrm>
              <a:off x="1447800" y="3314701"/>
              <a:ext cx="3556003" cy="1564852"/>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7"/>
              <a:r>
                <a:rPr lang="tr-TR" sz="2000" dirty="0">
                  <a:solidFill>
                    <a:srgbClr val="002060"/>
                  </a:solidFill>
                  <a:latin typeface="Aptos" panose="020B0004020202020204" pitchFamily="34" charset="0"/>
                </a:rPr>
                <a:t>DOF </a:t>
              </a:r>
              <a:r>
                <a:rPr lang="tr-TR" sz="2000" dirty="0" err="1">
                  <a:solidFill>
                    <a:srgbClr val="002060"/>
                  </a:solidFill>
                  <a:latin typeface="Aptos" panose="020B0004020202020204" pitchFamily="34" charset="0"/>
                </a:rPr>
                <a:t>Robotics’in</a:t>
              </a:r>
              <a:r>
                <a:rPr lang="tr-TR" sz="2000" dirty="0">
                  <a:solidFill>
                    <a:srgbClr val="002060"/>
                  </a:solidFill>
                  <a:latin typeface="Aptos" panose="020B0004020202020204" pitchFamily="34" charset="0"/>
                </a:rPr>
                <a:t> </a:t>
              </a:r>
              <a:r>
                <a:rPr lang="tr-TR" sz="2000" dirty="0" err="1">
                  <a:solidFill>
                    <a:srgbClr val="002060"/>
                  </a:solidFill>
                  <a:latin typeface="Aptos" panose="020B0004020202020204" pitchFamily="34" charset="0"/>
                </a:rPr>
                <a:t>AIQ’ya</a:t>
              </a:r>
              <a:r>
                <a:rPr lang="tr-TR" sz="2000" dirty="0">
                  <a:solidFill>
                    <a:srgbClr val="002060"/>
                  </a:solidFill>
                  <a:latin typeface="Aptos" panose="020B0004020202020204" pitchFamily="34" charset="0"/>
                </a:rPr>
                <a:t> yer verdiği ilk fuarlarında ve ilk kurulum yapılan alanlarda kullanıcıların büyük çoğunluğu </a:t>
              </a:r>
              <a:r>
                <a:rPr lang="tr-TR" sz="2000" dirty="0" err="1">
                  <a:solidFill>
                    <a:srgbClr val="002060"/>
                  </a:solidFill>
                  <a:latin typeface="Aptos" panose="020B0004020202020204" pitchFamily="34" charset="0"/>
                </a:rPr>
                <a:t>AIQ’nun</a:t>
              </a:r>
              <a:r>
                <a:rPr lang="tr-TR" sz="2000" dirty="0">
                  <a:solidFill>
                    <a:srgbClr val="002060"/>
                  </a:solidFill>
                  <a:latin typeface="Aptos" panose="020B0004020202020204" pitchFamily="34" charset="0"/>
                </a:rPr>
                <a:t> eğlenceli ve yenilikçi bir ürün olduğunu belirterek yüksek memnuniyet göstermiştir.</a:t>
              </a:r>
              <a:endParaRPr lang="en-US" sz="2000" dirty="0">
                <a:solidFill>
                  <a:srgbClr val="002060"/>
                </a:solidFill>
                <a:latin typeface="Aptos" panose="020B0004020202020204" pitchFamily="34" charset="0"/>
              </a:endParaRPr>
            </a:p>
          </p:txBody>
        </p:sp>
        <p:sp>
          <p:nvSpPr>
            <p:cNvPr id="40" name="Rectangle: Rounded Corners 39">
              <a:extLst>
                <a:ext uri="{FF2B5EF4-FFF2-40B4-BE49-F238E27FC236}">
                  <a16:creationId xmlns:a16="http://schemas.microsoft.com/office/drawing/2014/main" id="{8DDAB12B-FA3F-7D51-EAE1-565673FB1442}"/>
                </a:ext>
              </a:extLst>
            </p:cNvPr>
            <p:cNvSpPr/>
            <p:nvPr/>
          </p:nvSpPr>
          <p:spPr>
            <a:xfrm>
              <a:off x="1477896" y="3387602"/>
              <a:ext cx="1178031" cy="1417118"/>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Pilot Uygulamalarda Olumlu Geri Bildirim</a:t>
              </a:r>
              <a:endParaRPr lang="en-US" sz="2400" b="1" i="1" dirty="0">
                <a:solidFill>
                  <a:schemeClr val="bg1"/>
                </a:solidFill>
                <a:latin typeface="Aptos" panose="020B0004020202020204" pitchFamily="34" charset="0"/>
              </a:endParaRPr>
            </a:p>
          </p:txBody>
        </p:sp>
      </p:grpSp>
      <p:grpSp>
        <p:nvGrpSpPr>
          <p:cNvPr id="41" name="Group 40">
            <a:extLst>
              <a:ext uri="{FF2B5EF4-FFF2-40B4-BE49-F238E27FC236}">
                <a16:creationId xmlns:a16="http://schemas.microsoft.com/office/drawing/2014/main" id="{A9838092-EAC2-690A-133F-DC5C742D1EDC}"/>
              </a:ext>
            </a:extLst>
          </p:cNvPr>
          <p:cNvGrpSpPr/>
          <p:nvPr/>
        </p:nvGrpSpPr>
        <p:grpSpPr>
          <a:xfrm>
            <a:off x="197472" y="1925354"/>
            <a:ext cx="8829547" cy="1774226"/>
            <a:chOff x="1447799" y="3314701"/>
            <a:chExt cx="5375054" cy="2466746"/>
          </a:xfrm>
        </p:grpSpPr>
        <p:sp>
          <p:nvSpPr>
            <p:cNvPr id="42" name="Rectangle: Rounded Corners 41">
              <a:extLst>
                <a:ext uri="{FF2B5EF4-FFF2-40B4-BE49-F238E27FC236}">
                  <a16:creationId xmlns:a16="http://schemas.microsoft.com/office/drawing/2014/main" id="{3F61BAED-2A43-A4A9-8D25-1B79719A6494}"/>
                </a:ext>
              </a:extLst>
            </p:cNvPr>
            <p:cNvSpPr/>
            <p:nvPr/>
          </p:nvSpPr>
          <p:spPr>
            <a:xfrm>
              <a:off x="1447799" y="3314701"/>
              <a:ext cx="5375054" cy="2466746"/>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6"/>
              <a:r>
                <a:rPr lang="tr-TR" sz="2000" dirty="0" err="1">
                  <a:solidFill>
                    <a:srgbClr val="002060"/>
                  </a:solidFill>
                  <a:latin typeface="Aptos" panose="020B0004020202020204" pitchFamily="34" charset="0"/>
                </a:rPr>
                <a:t>AIQ’nun</a:t>
              </a:r>
              <a:r>
                <a:rPr lang="tr-TR" sz="2000" dirty="0">
                  <a:solidFill>
                    <a:srgbClr val="002060"/>
                  </a:solidFill>
                  <a:latin typeface="Aptos" panose="020B0004020202020204" pitchFamily="34" charset="0"/>
                </a:rPr>
                <a:t> kullanıldığı fuar, eğlence merkezi gibi alanlarda ziyaretçilerin bekleme sürelerini daha keyifli ve etkileşimli geçirdiği gözlemlenmiştir.</a:t>
              </a:r>
            </a:p>
            <a:p>
              <a:pPr lvl="6"/>
              <a:r>
                <a:rPr lang="tr-TR" sz="2000" dirty="0">
                  <a:solidFill>
                    <a:srgbClr val="002060"/>
                  </a:solidFill>
                  <a:latin typeface="Aptos" panose="020B0004020202020204" pitchFamily="34" charset="0"/>
                </a:rPr>
                <a:t>Yapay zeka destekli içerikler sayesinde kullanıcı memnuniyeti artmıştır.</a:t>
              </a:r>
              <a:endParaRPr lang="en-US" sz="2000" dirty="0">
                <a:solidFill>
                  <a:srgbClr val="002060"/>
                </a:solidFill>
                <a:latin typeface="Aptos" panose="020B0004020202020204" pitchFamily="34" charset="0"/>
              </a:endParaRPr>
            </a:p>
          </p:txBody>
        </p:sp>
        <p:sp>
          <p:nvSpPr>
            <p:cNvPr id="43" name="Rectangle: Rounded Corners 42">
              <a:extLst>
                <a:ext uri="{FF2B5EF4-FFF2-40B4-BE49-F238E27FC236}">
                  <a16:creationId xmlns:a16="http://schemas.microsoft.com/office/drawing/2014/main" id="{848A0166-3987-BE02-14C8-0C2CB945584A}"/>
                </a:ext>
              </a:extLst>
            </p:cNvPr>
            <p:cNvSpPr/>
            <p:nvPr/>
          </p:nvSpPr>
          <p:spPr>
            <a:xfrm>
              <a:off x="1508070" y="3504872"/>
              <a:ext cx="1610123" cy="2018857"/>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Bekleme Süreçlerinde Pozitif Değişim</a:t>
              </a:r>
              <a:endParaRPr lang="en-US" sz="2400" b="1" i="1" dirty="0">
                <a:solidFill>
                  <a:schemeClr val="bg1"/>
                </a:solidFill>
                <a:latin typeface="Aptos" panose="020B0004020202020204" pitchFamily="34" charset="0"/>
              </a:endParaRPr>
            </a:p>
          </p:txBody>
        </p:sp>
      </p:grpSp>
      <p:grpSp>
        <p:nvGrpSpPr>
          <p:cNvPr id="44" name="Group 43">
            <a:extLst>
              <a:ext uri="{FF2B5EF4-FFF2-40B4-BE49-F238E27FC236}">
                <a16:creationId xmlns:a16="http://schemas.microsoft.com/office/drawing/2014/main" id="{D472C80A-457F-79FC-85C7-C194E3E4E3D9}"/>
              </a:ext>
            </a:extLst>
          </p:cNvPr>
          <p:cNvGrpSpPr/>
          <p:nvPr/>
        </p:nvGrpSpPr>
        <p:grpSpPr>
          <a:xfrm>
            <a:off x="197469" y="3962468"/>
            <a:ext cx="8829548" cy="1588861"/>
            <a:chOff x="1447799" y="3314700"/>
            <a:chExt cx="5323294" cy="2209029"/>
          </a:xfrm>
        </p:grpSpPr>
        <p:sp>
          <p:nvSpPr>
            <p:cNvPr id="45" name="Rectangle: Rounded Corners 44">
              <a:extLst>
                <a:ext uri="{FF2B5EF4-FFF2-40B4-BE49-F238E27FC236}">
                  <a16:creationId xmlns:a16="http://schemas.microsoft.com/office/drawing/2014/main" id="{7EEE31F3-9D03-B14B-DDDB-4DADF76022AE}"/>
                </a:ext>
              </a:extLst>
            </p:cNvPr>
            <p:cNvSpPr/>
            <p:nvPr/>
          </p:nvSpPr>
          <p:spPr>
            <a:xfrm>
              <a:off x="1447799" y="3314700"/>
              <a:ext cx="5323294" cy="2209029"/>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6"/>
              <a:r>
                <a:rPr lang="tr-TR" sz="2000" dirty="0">
                  <a:solidFill>
                    <a:srgbClr val="002060"/>
                  </a:solidFill>
                  <a:latin typeface="Aptos" panose="020B0004020202020204" pitchFamily="34" charset="0"/>
                </a:rPr>
                <a:t>Görüntü işleme teknolojisi ve yapay zeka entegrasyonu sayesinde kullanıcılar kişiselleştirilmiş içeriklere erişebilmiş ve bu, ziyaretçilerin deneyimini olumlu yönde etkilemiştir.</a:t>
              </a:r>
            </a:p>
          </p:txBody>
        </p:sp>
        <p:sp>
          <p:nvSpPr>
            <p:cNvPr id="46" name="Rectangle: Rounded Corners 45">
              <a:extLst>
                <a:ext uri="{FF2B5EF4-FFF2-40B4-BE49-F238E27FC236}">
                  <a16:creationId xmlns:a16="http://schemas.microsoft.com/office/drawing/2014/main" id="{018CF711-92E5-D2D5-16BE-64196E0CE541}"/>
                </a:ext>
              </a:extLst>
            </p:cNvPr>
            <p:cNvSpPr/>
            <p:nvPr/>
          </p:nvSpPr>
          <p:spPr>
            <a:xfrm>
              <a:off x="1508070" y="3504872"/>
              <a:ext cx="1610123" cy="1738785"/>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Ziyaretçi Deneyiminin İyileştirilmesi</a:t>
              </a:r>
              <a:endParaRPr lang="en-US" sz="2400" b="1" i="1" dirty="0">
                <a:solidFill>
                  <a:schemeClr val="bg1"/>
                </a:solidFill>
                <a:latin typeface="Aptos" panose="020B0004020202020204" pitchFamily="34" charset="0"/>
              </a:endParaRPr>
            </a:p>
          </p:txBody>
        </p:sp>
      </p:grpSp>
      <p:grpSp>
        <p:nvGrpSpPr>
          <p:cNvPr id="47" name="Group 46">
            <a:extLst>
              <a:ext uri="{FF2B5EF4-FFF2-40B4-BE49-F238E27FC236}">
                <a16:creationId xmlns:a16="http://schemas.microsoft.com/office/drawing/2014/main" id="{2AC677F6-3A0A-6568-11AF-E76FC0EEDB6C}"/>
              </a:ext>
            </a:extLst>
          </p:cNvPr>
          <p:cNvGrpSpPr/>
          <p:nvPr/>
        </p:nvGrpSpPr>
        <p:grpSpPr>
          <a:xfrm>
            <a:off x="197469" y="5814217"/>
            <a:ext cx="8829548" cy="1806121"/>
            <a:chOff x="1447799" y="3314700"/>
            <a:chExt cx="5323294" cy="2511091"/>
          </a:xfrm>
        </p:grpSpPr>
        <p:sp>
          <p:nvSpPr>
            <p:cNvPr id="48" name="Rectangle: Rounded Corners 47">
              <a:extLst>
                <a:ext uri="{FF2B5EF4-FFF2-40B4-BE49-F238E27FC236}">
                  <a16:creationId xmlns:a16="http://schemas.microsoft.com/office/drawing/2014/main" id="{FDF0C734-DC3F-411E-1284-87DB56BBC497}"/>
                </a:ext>
              </a:extLst>
            </p:cNvPr>
            <p:cNvSpPr/>
            <p:nvPr/>
          </p:nvSpPr>
          <p:spPr>
            <a:xfrm>
              <a:off x="1447799" y="3314700"/>
              <a:ext cx="5323294" cy="2511091"/>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6"/>
              <a:r>
                <a:rPr lang="tr-TR" sz="2000" dirty="0">
                  <a:solidFill>
                    <a:srgbClr val="002060"/>
                  </a:solidFill>
                  <a:latin typeface="Aptos" panose="020B0004020202020204" pitchFamily="34" charset="0"/>
                </a:rPr>
                <a:t>Yapay zeka destekli fotoğraf kiosku çözümü olan AIQ sayesinde; fuarlar, tema parklar gibi eğlence alanlarında ziyaretçi akışı daha düzenli hale getirilmiş, uzun kuyrukların yarattığı olumsuz etkiler keyifli kullanıcı deneyimlerine dönüşmüştür.</a:t>
              </a:r>
              <a:endParaRPr lang="en-US" sz="2000" dirty="0">
                <a:solidFill>
                  <a:srgbClr val="002060"/>
                </a:solidFill>
                <a:latin typeface="Aptos" panose="020B0004020202020204" pitchFamily="34" charset="0"/>
              </a:endParaRPr>
            </a:p>
          </p:txBody>
        </p:sp>
        <p:sp>
          <p:nvSpPr>
            <p:cNvPr id="49" name="Rectangle: Rounded Corners 48">
              <a:extLst>
                <a:ext uri="{FF2B5EF4-FFF2-40B4-BE49-F238E27FC236}">
                  <a16:creationId xmlns:a16="http://schemas.microsoft.com/office/drawing/2014/main" id="{2E18A172-C25A-FBBD-1B76-AAB5DBD4F46B}"/>
                </a:ext>
              </a:extLst>
            </p:cNvPr>
            <p:cNvSpPr/>
            <p:nvPr/>
          </p:nvSpPr>
          <p:spPr>
            <a:xfrm>
              <a:off x="1508070" y="3504872"/>
              <a:ext cx="1610123" cy="2130747"/>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Sıra Yönetiminde Verimlilik Artışı</a:t>
              </a:r>
              <a:endParaRPr lang="en-US" sz="2400" b="1" i="1" dirty="0">
                <a:solidFill>
                  <a:schemeClr val="bg1"/>
                </a:solidFill>
                <a:latin typeface="Aptos" panose="020B0004020202020204" pitchFamily="34" charset="0"/>
              </a:endParaRPr>
            </a:p>
          </p:txBody>
        </p:sp>
      </p:grpSp>
      <p:grpSp>
        <p:nvGrpSpPr>
          <p:cNvPr id="50" name="Group 49">
            <a:extLst>
              <a:ext uri="{FF2B5EF4-FFF2-40B4-BE49-F238E27FC236}">
                <a16:creationId xmlns:a16="http://schemas.microsoft.com/office/drawing/2014/main" id="{8A1F7A6F-422E-7C2F-8809-72624B67725E}"/>
              </a:ext>
            </a:extLst>
          </p:cNvPr>
          <p:cNvGrpSpPr/>
          <p:nvPr/>
        </p:nvGrpSpPr>
        <p:grpSpPr>
          <a:xfrm>
            <a:off x="9260980" y="3677220"/>
            <a:ext cx="8829548" cy="1838236"/>
            <a:chOff x="1447799" y="3314700"/>
            <a:chExt cx="5323294" cy="1914924"/>
          </a:xfrm>
        </p:grpSpPr>
        <p:sp>
          <p:nvSpPr>
            <p:cNvPr id="51" name="Rectangle: Rounded Corners 50">
              <a:extLst>
                <a:ext uri="{FF2B5EF4-FFF2-40B4-BE49-F238E27FC236}">
                  <a16:creationId xmlns:a16="http://schemas.microsoft.com/office/drawing/2014/main" id="{C7174D2D-0DFD-5A7E-C0CB-D5B68C1B4875}"/>
                </a:ext>
              </a:extLst>
            </p:cNvPr>
            <p:cNvSpPr/>
            <p:nvPr/>
          </p:nvSpPr>
          <p:spPr>
            <a:xfrm>
              <a:off x="1447799" y="3314700"/>
              <a:ext cx="5323294" cy="1914924"/>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7"/>
              <a:r>
                <a:rPr lang="tr-TR" sz="2000" dirty="0" err="1">
                  <a:solidFill>
                    <a:srgbClr val="002060"/>
                  </a:solidFill>
                  <a:latin typeface="Aptos" panose="020B0004020202020204" pitchFamily="34" charset="0"/>
                </a:rPr>
                <a:t>AIQ’nun</a:t>
              </a:r>
              <a:r>
                <a:rPr lang="tr-TR" sz="2000" dirty="0">
                  <a:solidFill>
                    <a:srgbClr val="002060"/>
                  </a:solidFill>
                  <a:latin typeface="Aptos" panose="020B0004020202020204" pitchFamily="34" charset="0"/>
                </a:rPr>
                <a:t> farklı sektörlerde (tema parklar, alışveriş merkezleri, etkinlikler vb.) kullanılabilmesi, DOF </a:t>
              </a:r>
              <a:r>
                <a:rPr lang="tr-TR" sz="2000" dirty="0" err="1">
                  <a:solidFill>
                    <a:srgbClr val="002060"/>
                  </a:solidFill>
                  <a:latin typeface="Aptos" panose="020B0004020202020204" pitchFamily="34" charset="0"/>
                </a:rPr>
                <a:t>Robotics’in</a:t>
              </a:r>
              <a:r>
                <a:rPr lang="tr-TR" sz="2000" dirty="0">
                  <a:solidFill>
                    <a:srgbClr val="002060"/>
                  </a:solidFill>
                  <a:latin typeface="Aptos" panose="020B0004020202020204" pitchFamily="34" charset="0"/>
                </a:rPr>
                <a:t> pazardaki konumunu güçlendirmiş ve yeni iş fırsatları yaratmıştır.</a:t>
              </a:r>
              <a:endParaRPr lang="en-US" sz="2000" dirty="0">
                <a:solidFill>
                  <a:srgbClr val="002060"/>
                </a:solidFill>
                <a:latin typeface="Aptos" panose="020B0004020202020204" pitchFamily="34" charset="0"/>
              </a:endParaRPr>
            </a:p>
          </p:txBody>
        </p:sp>
        <p:sp>
          <p:nvSpPr>
            <p:cNvPr id="52" name="Rectangle: Rounded Corners 51">
              <a:extLst>
                <a:ext uri="{FF2B5EF4-FFF2-40B4-BE49-F238E27FC236}">
                  <a16:creationId xmlns:a16="http://schemas.microsoft.com/office/drawing/2014/main" id="{CD91D84B-C407-7EA5-FE01-D40C7AE671DB}"/>
                </a:ext>
              </a:extLst>
            </p:cNvPr>
            <p:cNvSpPr/>
            <p:nvPr/>
          </p:nvSpPr>
          <p:spPr>
            <a:xfrm>
              <a:off x="1508070" y="3413330"/>
              <a:ext cx="1752767" cy="1642110"/>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Pazar Çeşitlendirmesi ve Rekabet Gücü</a:t>
              </a:r>
              <a:endParaRPr lang="en-US" sz="2400" b="1" i="1" dirty="0">
                <a:solidFill>
                  <a:schemeClr val="bg1"/>
                </a:solidFill>
                <a:latin typeface="Aptos" panose="020B0004020202020204" pitchFamily="34" charset="0"/>
              </a:endParaRPr>
            </a:p>
          </p:txBody>
        </p:sp>
      </p:grpSp>
      <p:grpSp>
        <p:nvGrpSpPr>
          <p:cNvPr id="53" name="Group 52">
            <a:extLst>
              <a:ext uri="{FF2B5EF4-FFF2-40B4-BE49-F238E27FC236}">
                <a16:creationId xmlns:a16="http://schemas.microsoft.com/office/drawing/2014/main" id="{C29AF897-221C-B0E5-7335-C44E24F666CC}"/>
              </a:ext>
            </a:extLst>
          </p:cNvPr>
          <p:cNvGrpSpPr/>
          <p:nvPr/>
        </p:nvGrpSpPr>
        <p:grpSpPr>
          <a:xfrm>
            <a:off x="9260980" y="1897056"/>
            <a:ext cx="8829548" cy="1394083"/>
            <a:chOff x="1447799" y="3314700"/>
            <a:chExt cx="5323294" cy="1938225"/>
          </a:xfrm>
        </p:grpSpPr>
        <p:sp>
          <p:nvSpPr>
            <p:cNvPr id="54" name="Rectangle: Rounded Corners 53">
              <a:extLst>
                <a:ext uri="{FF2B5EF4-FFF2-40B4-BE49-F238E27FC236}">
                  <a16:creationId xmlns:a16="http://schemas.microsoft.com/office/drawing/2014/main" id="{00D554C1-6CA9-FF98-C090-0CFA8D479320}"/>
                </a:ext>
              </a:extLst>
            </p:cNvPr>
            <p:cNvSpPr/>
            <p:nvPr/>
          </p:nvSpPr>
          <p:spPr>
            <a:xfrm>
              <a:off x="1447799" y="3314700"/>
              <a:ext cx="5323294" cy="1938225"/>
            </a:xfrm>
            <a:prstGeom prst="roundRect">
              <a:avLst>
                <a:gd name="adj" fmla="val 3416"/>
              </a:avLst>
            </a:prstGeom>
            <a:solidFill>
              <a:srgbClr val="8064A2">
                <a:lumMod val="20000"/>
                <a:lumOff val="80000"/>
              </a:srgbClr>
            </a:solidFill>
            <a:ln w="9525" cap="flat" cmpd="sng" algn="ctr">
              <a:solidFill>
                <a:srgbClr val="8064A2">
                  <a:alpha val="90000"/>
                  <a:tint val="40000"/>
                  <a:hueOff val="0"/>
                  <a:satOff val="0"/>
                  <a:lumOff val="0"/>
                  <a:alphaOff val="0"/>
                </a:srgbClr>
              </a:solidFill>
              <a:prstDash val="solid"/>
            </a:ln>
            <a:effectLst/>
            <a:scene3d>
              <a:camera prst="orthographicFront"/>
              <a:lightRig rig="chilly" dir="t"/>
            </a:scene3d>
            <a:sp3d extrusionH="1700" prstMaterial="dkEdge">
              <a:bevelT w="25400" h="6350" prst="softRound"/>
              <a:bevelB w="0" h="0" prst="convex"/>
            </a:sp3d>
          </p:spPr>
          <p:txBody>
            <a:bodyPr spcFirstLastPara="0" vert="horz" wrap="square" lIns="128016" tIns="128016" rIns="170688" bIns="192024" numCol="1" spcCol="1270" anchor="t" anchorCtr="0">
              <a:noAutofit/>
            </a:bodyPr>
            <a:lstStyle/>
            <a:p>
              <a:pPr lvl="7"/>
              <a:r>
                <a:rPr lang="tr-TR" sz="2000" dirty="0">
                  <a:solidFill>
                    <a:srgbClr val="002060"/>
                  </a:solidFill>
                  <a:latin typeface="Aptos" panose="020B0004020202020204" pitchFamily="34" charset="0"/>
                </a:rPr>
                <a:t>AIQ, DOF </a:t>
              </a:r>
              <a:r>
                <a:rPr lang="tr-TR" sz="2000" dirty="0" err="1">
                  <a:solidFill>
                    <a:srgbClr val="002060"/>
                  </a:solidFill>
                  <a:latin typeface="Aptos" panose="020B0004020202020204" pitchFamily="34" charset="0"/>
                </a:rPr>
                <a:t>Robotics’in</a:t>
              </a:r>
              <a:r>
                <a:rPr lang="tr-TR" sz="2000" dirty="0">
                  <a:solidFill>
                    <a:srgbClr val="002060"/>
                  </a:solidFill>
                  <a:latin typeface="Aptos" panose="020B0004020202020204" pitchFamily="34" charset="0"/>
                </a:rPr>
                <a:t> mevcut yüksek maliyetli eğlence simülatörlerine kıyasla daha düşük maliyetli bir alternatif olarak pazara sunulmuş ve geniş müşteri kitlesine hitap etmiştir. </a:t>
              </a:r>
            </a:p>
          </p:txBody>
        </p:sp>
        <p:sp>
          <p:nvSpPr>
            <p:cNvPr id="55" name="Rectangle: Rounded Corners 54">
              <a:extLst>
                <a:ext uri="{FF2B5EF4-FFF2-40B4-BE49-F238E27FC236}">
                  <a16:creationId xmlns:a16="http://schemas.microsoft.com/office/drawing/2014/main" id="{D6EFAC64-0670-35EC-9D8A-FA2FA058029D}"/>
                </a:ext>
              </a:extLst>
            </p:cNvPr>
            <p:cNvSpPr/>
            <p:nvPr/>
          </p:nvSpPr>
          <p:spPr>
            <a:xfrm>
              <a:off x="1508070" y="3504872"/>
              <a:ext cx="1752765" cy="1642110"/>
            </a:xfrm>
            <a:prstGeom prst="roundRect">
              <a:avLst/>
            </a:prstGeom>
            <a:solidFill>
              <a:srgbClr val="7030A0"/>
            </a:solidFill>
            <a:ln w="9525" cap="flat" cmpd="sng" algn="ctr">
              <a:solidFill>
                <a:srgbClr val="8064A2">
                  <a:hueOff val="0"/>
                  <a:satOff val="0"/>
                  <a:lumOff val="0"/>
                  <a:alphaOff val="0"/>
                </a:srgbClr>
              </a:solidFill>
              <a:prstDash val="solid"/>
            </a:ln>
            <a:effectLst/>
            <a:scene3d>
              <a:camera prst="orthographicFront"/>
              <a:lightRig rig="chilly" dir="t"/>
            </a:scene3d>
            <a:sp3d prstMaterial="translucentPowder">
              <a:bevelT w="127000" h="25400" prst="softRound"/>
            </a:sp3d>
          </p:spPr>
          <p:txBody>
            <a:bodyPr spcFirstLastPara="0" vert="horz" wrap="square" lIns="199136" tIns="113792" rIns="199136" bIns="113792" numCol="1" spcCol="1270" anchor="ctr" anchorCtr="0">
              <a:noAutofit/>
            </a:bodyPr>
            <a:lstStyle/>
            <a:p>
              <a:r>
                <a:rPr lang="tr-TR" sz="2400" b="1" i="1" dirty="0">
                  <a:solidFill>
                    <a:schemeClr val="bg1"/>
                  </a:solidFill>
                  <a:latin typeface="Aptos" panose="020B0004020202020204" pitchFamily="34" charset="0"/>
                </a:rPr>
                <a:t>Maliyet ve Erişilebilirlik Avantajı</a:t>
              </a:r>
              <a:endParaRPr lang="en-US" sz="2400" b="1" i="1" dirty="0">
                <a:solidFill>
                  <a:schemeClr val="bg1"/>
                </a:solidFill>
                <a:latin typeface="Aptos" panose="020B0004020202020204" pitchFamily="34" charset="0"/>
              </a:endParaRPr>
            </a:p>
          </p:txBody>
        </p:sp>
      </p:grpSp>
    </p:spTree>
    <p:extLst>
      <p:ext uri="{BB962C8B-B14F-4D97-AF65-F5344CB8AC3E}">
        <p14:creationId xmlns:p14="http://schemas.microsoft.com/office/powerpoint/2010/main" val="52059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8537">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8F84-250E-CE9D-C69E-F4AC5F4824B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D4415ED-9964-57C4-E6D8-8A47F02E2D14}"/>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5FCDE041-B475-A59A-0B22-E91CBCF6FCB3}"/>
              </a:ext>
            </a:extLst>
          </p:cNvPr>
          <p:cNvSpPr>
            <a:spLocks noGrp="1"/>
          </p:cNvSpPr>
          <p:nvPr>
            <p:ph type="title"/>
          </p:nvPr>
        </p:nvSpPr>
        <p:spPr>
          <a:xfrm>
            <a:off x="2705100" y="419100"/>
            <a:ext cx="12877800" cy="1143000"/>
          </a:xfrm>
        </p:spPr>
        <p:txBody>
          <a:bodyPr>
            <a:noAutofit/>
          </a:bodyPr>
          <a:lstStyle/>
          <a:p>
            <a:r>
              <a:rPr lang="tr-TR" sz="5400" b="1" dirty="0">
                <a:solidFill>
                  <a:schemeClr val="bg1"/>
                </a:solidFill>
                <a:latin typeface="Aptos" panose="020B0004020202020204" pitchFamily="34" charset="0"/>
              </a:rPr>
              <a:t>KULLANICILAR VE YARARLANICILAR</a:t>
            </a:r>
            <a:endParaRPr lang="en-US" sz="54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8C20BDA4-98F0-7322-FEFC-FA049E86DF16}"/>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graphicFrame>
        <p:nvGraphicFramePr>
          <p:cNvPr id="7" name="Diagram 6">
            <a:extLst>
              <a:ext uri="{FF2B5EF4-FFF2-40B4-BE49-F238E27FC236}">
                <a16:creationId xmlns:a16="http://schemas.microsoft.com/office/drawing/2014/main" id="{E5B12127-5D3A-0F07-1140-ADC6C0D21D60}"/>
              </a:ext>
            </a:extLst>
          </p:cNvPr>
          <p:cNvGraphicFramePr/>
          <p:nvPr>
            <p:extLst>
              <p:ext uri="{D42A27DB-BD31-4B8C-83A1-F6EECF244321}">
                <p14:modId xmlns:p14="http://schemas.microsoft.com/office/powerpoint/2010/main" val="2523475543"/>
              </p:ext>
            </p:extLst>
          </p:nvPr>
        </p:nvGraphicFramePr>
        <p:xfrm>
          <a:off x="171073" y="1231950"/>
          <a:ext cx="17979831" cy="8412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530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D9DE6-2C6E-E366-CB02-07C7CF26715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75930134-5011-93D6-9CD2-42C9C6E38496}"/>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20B8BA00-D2F3-F648-AFF9-CB31E0CB61FC}"/>
              </a:ext>
            </a:extLst>
          </p:cNvPr>
          <p:cNvSpPr>
            <a:spLocks noGrp="1"/>
          </p:cNvSpPr>
          <p:nvPr>
            <p:ph type="title"/>
          </p:nvPr>
        </p:nvSpPr>
        <p:spPr>
          <a:xfrm>
            <a:off x="5181600" y="419100"/>
            <a:ext cx="8229600" cy="1143000"/>
          </a:xfrm>
        </p:spPr>
        <p:txBody>
          <a:bodyPr>
            <a:normAutofit/>
          </a:bodyPr>
          <a:lstStyle/>
          <a:p>
            <a:r>
              <a:rPr lang="tr-TR" sz="5400" b="1" dirty="0">
                <a:solidFill>
                  <a:schemeClr val="bg1"/>
                </a:solidFill>
                <a:latin typeface="Aptos" panose="020B0004020202020204" pitchFamily="34" charset="0"/>
              </a:rPr>
              <a:t>GELECEK ÇALIŞMALAR</a:t>
            </a:r>
            <a:endParaRPr lang="en-US" sz="54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087E6AAF-EF8D-9C9A-9887-A4C38C26AD84}"/>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sp>
        <p:nvSpPr>
          <p:cNvPr id="5" name="TextBox 4">
            <a:extLst>
              <a:ext uri="{FF2B5EF4-FFF2-40B4-BE49-F238E27FC236}">
                <a16:creationId xmlns:a16="http://schemas.microsoft.com/office/drawing/2014/main" id="{8BAD7C1C-E3D2-451E-BF23-19E9FFB417A5}"/>
              </a:ext>
            </a:extLst>
          </p:cNvPr>
          <p:cNvSpPr txBox="1"/>
          <p:nvPr/>
        </p:nvSpPr>
        <p:spPr>
          <a:xfrm>
            <a:off x="774382" y="2628900"/>
            <a:ext cx="15616400" cy="5386090"/>
          </a:xfrm>
          <a:prstGeom prst="rect">
            <a:avLst/>
          </a:prstGeom>
          <a:noFill/>
        </p:spPr>
        <p:txBody>
          <a:bodyPr wrap="square" rtlCol="0">
            <a:spAutoFit/>
          </a:bodyPr>
          <a:lstStyle/>
          <a:p>
            <a:pPr marL="342900" indent="-342900">
              <a:buAutoNum type="arabicPeriod"/>
            </a:pPr>
            <a:r>
              <a:rPr lang="tr-TR" sz="4000" b="1" i="1" dirty="0">
                <a:solidFill>
                  <a:schemeClr val="bg1"/>
                </a:solidFill>
                <a:latin typeface="Aptos" panose="020B0004020202020204" pitchFamily="34" charset="0"/>
              </a:rPr>
              <a:t> Yapay Zeka Algoritmalarının Geliştirilmesi</a:t>
            </a:r>
          </a:p>
          <a:p>
            <a:pPr marL="457200" indent="-457200">
              <a:buFont typeface="Arial" panose="020B0604020202020204" pitchFamily="34" charset="0"/>
              <a:buChar char="•"/>
            </a:pPr>
            <a:r>
              <a:rPr lang="tr-TR" sz="3200" dirty="0">
                <a:solidFill>
                  <a:schemeClr val="bg1"/>
                </a:solidFill>
                <a:latin typeface="Aptos" panose="020B0004020202020204" pitchFamily="34" charset="0"/>
              </a:rPr>
              <a:t>Daha gelişmiş yüz tanıma ve kişiselleştirme algoritmaları</a:t>
            </a:r>
          </a:p>
          <a:p>
            <a:pPr marL="457200" indent="-457200">
              <a:buFont typeface="Arial" panose="020B0604020202020204" pitchFamily="34" charset="0"/>
              <a:buChar char="•"/>
            </a:pPr>
            <a:r>
              <a:rPr lang="tr-TR" sz="3200" dirty="0">
                <a:solidFill>
                  <a:schemeClr val="bg1"/>
                </a:solidFill>
                <a:latin typeface="Aptos" panose="020B0004020202020204" pitchFamily="34" charset="0"/>
              </a:rPr>
              <a:t>Kullanıcı etkileşim verilerinin daha etkin analiz edilmesi</a:t>
            </a:r>
          </a:p>
          <a:p>
            <a:endParaRPr lang="tr-TR" sz="3200" dirty="0">
              <a:solidFill>
                <a:schemeClr val="bg1"/>
              </a:solidFill>
              <a:latin typeface="Aptos" panose="020B0004020202020204" pitchFamily="34" charset="0"/>
            </a:endParaRPr>
          </a:p>
          <a:p>
            <a:r>
              <a:rPr lang="tr-TR" sz="4000" b="1" i="1" dirty="0">
                <a:solidFill>
                  <a:schemeClr val="bg1"/>
                </a:solidFill>
                <a:latin typeface="Aptos" panose="020B0004020202020204" pitchFamily="34" charset="0"/>
              </a:rPr>
              <a:t>2. Yeni Pazarlara Açılım</a:t>
            </a:r>
          </a:p>
          <a:p>
            <a:pPr marL="457200" indent="-457200">
              <a:buFont typeface="Arial" panose="020B0604020202020204" pitchFamily="34" charset="0"/>
              <a:buChar char="•"/>
            </a:pPr>
            <a:r>
              <a:rPr lang="tr-TR" sz="3200" dirty="0">
                <a:solidFill>
                  <a:schemeClr val="bg1"/>
                </a:solidFill>
                <a:latin typeface="Aptos" panose="020B0004020202020204" pitchFamily="34" charset="0"/>
              </a:rPr>
              <a:t>Eğlence sektörünün ötesinde havaalanları, oteller vb. uyarlanması</a:t>
            </a:r>
          </a:p>
          <a:p>
            <a:pPr marL="457200" indent="-457200">
              <a:buFont typeface="Arial" panose="020B0604020202020204" pitchFamily="34" charset="0"/>
              <a:buChar char="•"/>
            </a:pPr>
            <a:r>
              <a:rPr lang="tr-TR" sz="3200" dirty="0">
                <a:solidFill>
                  <a:schemeClr val="bg1"/>
                </a:solidFill>
                <a:latin typeface="Aptos" panose="020B0004020202020204" pitchFamily="34" charset="0"/>
              </a:rPr>
              <a:t>Uluslararası pazara yönelik çoklu dil desteğinin genişletilmesi</a:t>
            </a:r>
          </a:p>
          <a:p>
            <a:endParaRPr lang="tr-TR" sz="3200" dirty="0">
              <a:solidFill>
                <a:schemeClr val="bg1"/>
              </a:solidFill>
              <a:latin typeface="Aptos" panose="020B0004020202020204" pitchFamily="34" charset="0"/>
            </a:endParaRPr>
          </a:p>
          <a:p>
            <a:r>
              <a:rPr lang="tr-TR" sz="4000" b="1" i="1" dirty="0">
                <a:solidFill>
                  <a:schemeClr val="bg1"/>
                </a:solidFill>
                <a:latin typeface="Aptos" panose="020B0004020202020204" pitchFamily="34" charset="0"/>
              </a:rPr>
              <a:t>3. İşbirlikleri ve Marka Ortaklıkları</a:t>
            </a:r>
          </a:p>
          <a:p>
            <a:pPr marL="457200" indent="-457200">
              <a:buFont typeface="Arial" panose="020B0604020202020204" pitchFamily="34" charset="0"/>
              <a:buChar char="•"/>
            </a:pPr>
            <a:r>
              <a:rPr lang="tr-TR" sz="3200" dirty="0">
                <a:solidFill>
                  <a:schemeClr val="bg1"/>
                </a:solidFill>
                <a:latin typeface="Aptos" panose="020B0004020202020204" pitchFamily="34" charset="0"/>
              </a:rPr>
              <a:t>Eğlence ve teknoloji sektöründeki büyük markalarla ortak projeler geliştirilmesi</a:t>
            </a:r>
          </a:p>
        </p:txBody>
      </p:sp>
    </p:spTree>
    <p:extLst>
      <p:ext uri="{BB962C8B-B14F-4D97-AF65-F5344CB8AC3E}">
        <p14:creationId xmlns:p14="http://schemas.microsoft.com/office/powerpoint/2010/main" val="3644511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2C52D-D116-E5E8-A95F-AEFE76200E3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4846A76-25FD-7929-B535-4426311C06CF}"/>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33F809D2-C6D9-2DE3-1619-41FD3DE09BF7}"/>
              </a:ext>
            </a:extLst>
          </p:cNvPr>
          <p:cNvSpPr>
            <a:spLocks noGrp="1"/>
          </p:cNvSpPr>
          <p:nvPr>
            <p:ph type="title"/>
          </p:nvPr>
        </p:nvSpPr>
        <p:spPr>
          <a:xfrm>
            <a:off x="1943100" y="266700"/>
            <a:ext cx="14401800" cy="1431959"/>
          </a:xfrm>
        </p:spPr>
        <p:txBody>
          <a:bodyPr>
            <a:noAutofit/>
          </a:bodyPr>
          <a:lstStyle/>
          <a:p>
            <a:r>
              <a:rPr lang="tr-TR" sz="5400" b="1" dirty="0">
                <a:solidFill>
                  <a:schemeClr val="bg1"/>
                </a:solidFill>
                <a:latin typeface="Aptos" panose="020B0004020202020204" pitchFamily="34" charset="0"/>
              </a:rPr>
              <a:t>PROJE DEĞERLENDİRME VE KATKILARI</a:t>
            </a:r>
            <a:endParaRPr lang="en-US" sz="54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121AC7BA-AFD5-075B-5B9C-624CED95469D}"/>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sp>
        <p:nvSpPr>
          <p:cNvPr id="5" name="TextBox 4">
            <a:extLst>
              <a:ext uri="{FF2B5EF4-FFF2-40B4-BE49-F238E27FC236}">
                <a16:creationId xmlns:a16="http://schemas.microsoft.com/office/drawing/2014/main" id="{E1804B77-B117-52DE-A1D3-8CDB459C8A8A}"/>
              </a:ext>
            </a:extLst>
          </p:cNvPr>
          <p:cNvSpPr txBox="1"/>
          <p:nvPr/>
        </p:nvSpPr>
        <p:spPr>
          <a:xfrm>
            <a:off x="162105" y="1361172"/>
            <a:ext cx="18021300" cy="9079409"/>
          </a:xfrm>
          <a:prstGeom prst="rect">
            <a:avLst/>
          </a:prstGeom>
          <a:noFill/>
        </p:spPr>
        <p:txBody>
          <a:bodyPr wrap="square" rtlCol="0">
            <a:spAutoFit/>
          </a:bodyPr>
          <a:lstStyle/>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Üretimde Verimlilik:</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AIQ, yalnızca bir sıra yönetim sistemi değil, aynı zamanda doğrudan bir eğlence deneyimi sunan yeni bir ürün olarak geliştirilmiştir.</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Kullanıcıların kendi içeriklerini üretmeyi sağlayan yeni nesil dijital etkileşimli, görüntü işleme ve yapay zeka destekli fotoğraf kioskudur.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Müşteri ile Etkileşim</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Kişiselleştirilmiş yapay zeka destekli içerikler sunarak müşteri deneyimini zenginleştirir.</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Anlık fotoğraf paylaşımı, QR kod ile indirme, özelleştirilmiş içerikler sayesinde kullanıcılar ile güçlü bağ kurar.</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Eğlence merkezleri </a:t>
            </a:r>
            <a:r>
              <a:rPr lang="tr-TR" sz="2400" dirty="0" err="1">
                <a:solidFill>
                  <a:schemeClr val="bg1"/>
                </a:solidFill>
                <a:latin typeface="Aptos" panose="020B0004020202020204" pitchFamily="34" charset="0"/>
              </a:rPr>
              <a:t>vb</a:t>
            </a:r>
            <a:r>
              <a:rPr lang="tr-TR" sz="2400" dirty="0">
                <a:solidFill>
                  <a:schemeClr val="bg1"/>
                </a:solidFill>
                <a:latin typeface="Aptos" panose="020B0004020202020204" pitchFamily="34" charset="0"/>
              </a:rPr>
              <a:t> kullanım yerlerinde müşteri memnuniyetini arttırarak marka sadakati oluşturur.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İşlevsellik</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Donanım, tasarım ve kullanılan yüksek teknolojiye sahiptir.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Operasyonel Yetkinlik</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İşleme kolay alınabilmektedir.</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Fuar </a:t>
            </a:r>
            <a:r>
              <a:rPr lang="tr-TR" sz="2400" dirty="0" err="1">
                <a:solidFill>
                  <a:schemeClr val="bg1"/>
                </a:solidFill>
                <a:latin typeface="Aptos" panose="020B0004020202020204" pitchFamily="34" charset="0"/>
              </a:rPr>
              <a:t>vb</a:t>
            </a:r>
            <a:r>
              <a:rPr lang="tr-TR" sz="2400" dirty="0">
                <a:solidFill>
                  <a:schemeClr val="bg1"/>
                </a:solidFill>
                <a:latin typeface="Aptos" panose="020B0004020202020204" pitchFamily="34" charset="0"/>
              </a:rPr>
              <a:t> etkinliklerde sıra beklemeyi eğlenceli hale çevirir.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Gerçekleştirilebilirlik</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AIQ; tema parklar, fuarlar, oteller, havalimanları, alışveriş merkezleri gibi geniş kullanım alanına sahiptir.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Maliyet İyileştirme</a:t>
            </a:r>
          </a:p>
          <a:p>
            <a:pPr marL="971550" lvl="1" indent="-514350">
              <a:buFont typeface="Arial" panose="020B0604020202020204" pitchFamily="34" charset="0"/>
              <a:buChar char="•"/>
            </a:pPr>
            <a:r>
              <a:rPr lang="tr-TR" sz="2400" dirty="0">
                <a:solidFill>
                  <a:schemeClr val="bg1"/>
                </a:solidFill>
                <a:latin typeface="Aptos" panose="020B0004020202020204" pitchFamily="34" charset="0"/>
              </a:rPr>
              <a:t>Eğlence merkezlerine değer katar.</a:t>
            </a:r>
          </a:p>
          <a:p>
            <a:pPr marL="971550" lvl="1" indent="-514350">
              <a:buFont typeface="Arial" panose="020B0604020202020204" pitchFamily="34" charset="0"/>
              <a:buChar char="•"/>
            </a:pPr>
            <a:r>
              <a:rPr lang="tr-TR" sz="2400" dirty="0">
                <a:solidFill>
                  <a:schemeClr val="bg1"/>
                </a:solidFill>
                <a:latin typeface="Aptos" panose="020B0004020202020204" pitchFamily="34" charset="0"/>
              </a:rPr>
              <a:t>Yüksek maliyetli sistemler yerine erişilebilir fiyat avantajı sunan bir yenilik olarak öne çıkar.</a:t>
            </a:r>
            <a:endParaRPr lang="tr-TR" sz="3200" dirty="0">
              <a:solidFill>
                <a:schemeClr val="bg1"/>
              </a:solidFill>
              <a:latin typeface="Aptos" panose="020B0004020202020204" pitchFamily="34" charset="0"/>
            </a:endParaRP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Güvenlik ve Regülasyonlara Uyum</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Kişisel veri koruma standartlarına uygun çalışır.</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Yanlış tanıma ve veri ihlallerine karşı önlem alınmıştır.</a:t>
            </a:r>
          </a:p>
          <a:p>
            <a:pPr marL="457200" indent="-457200">
              <a:buFont typeface="Wingdings" panose="05000000000000000000" pitchFamily="2" charset="2"/>
              <a:buChar char="Ø"/>
            </a:pPr>
            <a:r>
              <a:rPr lang="tr-TR" sz="2800" b="1" i="1" dirty="0">
                <a:solidFill>
                  <a:schemeClr val="bg1"/>
                </a:solidFill>
                <a:latin typeface="Aptos" panose="020B0004020202020204" pitchFamily="34" charset="0"/>
              </a:rPr>
              <a:t>Sosyal Sorumluluk</a:t>
            </a:r>
          </a:p>
          <a:p>
            <a:pPr marL="914400" lvl="1" indent="-457200">
              <a:buFont typeface="Arial" panose="020B0604020202020204" pitchFamily="34" charset="0"/>
              <a:buChar char="•"/>
            </a:pPr>
            <a:r>
              <a:rPr lang="tr-TR" sz="2400" dirty="0">
                <a:solidFill>
                  <a:schemeClr val="bg1"/>
                </a:solidFill>
                <a:latin typeface="Aptos" panose="020B0004020202020204" pitchFamily="34" charset="0"/>
              </a:rPr>
              <a:t>Sosyal katılımı arttırır</a:t>
            </a:r>
            <a:endParaRPr lang="en-US" sz="2400" dirty="0">
              <a:solidFill>
                <a:schemeClr val="bg1"/>
              </a:solidFill>
              <a:latin typeface="Aptos" panose="020B0004020202020204" pitchFamily="34" charset="0"/>
            </a:endParaRPr>
          </a:p>
        </p:txBody>
      </p:sp>
    </p:spTree>
    <p:extLst>
      <p:ext uri="{BB962C8B-B14F-4D97-AF65-F5344CB8AC3E}">
        <p14:creationId xmlns:p14="http://schemas.microsoft.com/office/powerpoint/2010/main" val="343687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31" y="-84293"/>
            <a:ext cx="18531470" cy="10470280"/>
          </a:xfrm>
          <a:custGeom>
            <a:avLst/>
            <a:gdLst/>
            <a:ahLst/>
            <a:cxnLst/>
            <a:rect l="l" t="t" r="r" b="b"/>
            <a:pathLst>
              <a:path w="18531470" h="10470280">
                <a:moveTo>
                  <a:pt x="0" y="0"/>
                </a:moveTo>
                <a:lnTo>
                  <a:pt x="18531470" y="0"/>
                </a:lnTo>
                <a:lnTo>
                  <a:pt x="18531470" y="10470281"/>
                </a:lnTo>
                <a:lnTo>
                  <a:pt x="0" y="10470281"/>
                </a:lnTo>
                <a:lnTo>
                  <a:pt x="0" y="0"/>
                </a:lnTo>
                <a:close/>
              </a:path>
            </a:pathLst>
          </a:custGeom>
          <a:blipFill>
            <a:blip r:embed="rId2"/>
            <a:stretch>
              <a:fillRect/>
            </a:stretch>
          </a:blipFill>
        </p:spPr>
        <p:txBody>
          <a:bodyPr/>
          <a:lstStyle/>
          <a:p>
            <a:endParaRPr lang="tr-TR"/>
          </a:p>
        </p:txBody>
      </p:sp>
      <p:sp>
        <p:nvSpPr>
          <p:cNvPr id="4" name="Freeform 3">
            <a:extLst>
              <a:ext uri="{FF2B5EF4-FFF2-40B4-BE49-F238E27FC236}">
                <a16:creationId xmlns:a16="http://schemas.microsoft.com/office/drawing/2014/main" id="{0305979C-6FBF-1594-B6BC-3E151BE482C9}"/>
              </a:ext>
            </a:extLst>
          </p:cNvPr>
          <p:cNvSpPr/>
          <p:nvPr/>
        </p:nvSpPr>
        <p:spPr>
          <a:xfrm>
            <a:off x="7239000" y="7810500"/>
            <a:ext cx="3836008" cy="1241468"/>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cxnSp>
        <p:nvCxnSpPr>
          <p:cNvPr id="6" name="Straight Connector 5">
            <a:extLst>
              <a:ext uri="{FF2B5EF4-FFF2-40B4-BE49-F238E27FC236}">
                <a16:creationId xmlns:a16="http://schemas.microsoft.com/office/drawing/2014/main" id="{6F34A024-E079-BBE8-76AD-9AE0CDFAC210}"/>
              </a:ext>
            </a:extLst>
          </p:cNvPr>
          <p:cNvCxnSpPr/>
          <p:nvPr/>
        </p:nvCxnSpPr>
        <p:spPr>
          <a:xfrm>
            <a:off x="5562600" y="6819900"/>
            <a:ext cx="716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636FDAD-190A-ACDE-86D6-EB6F8623A67D}"/>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2"/>
            <a:stretch>
              <a:fillRect/>
            </a:stretch>
          </a:blipFill>
        </p:spPr>
        <p:txBody>
          <a:bodyPr/>
          <a:lstStyle/>
          <a:p>
            <a:endParaRPr lang="tr-TR"/>
          </a:p>
        </p:txBody>
      </p:sp>
      <p:sp>
        <p:nvSpPr>
          <p:cNvPr id="4" name="TextBox 3">
            <a:extLst>
              <a:ext uri="{FF2B5EF4-FFF2-40B4-BE49-F238E27FC236}">
                <a16:creationId xmlns:a16="http://schemas.microsoft.com/office/drawing/2014/main" id="{CDDA6483-43A9-6BBF-9F4B-34CBB6A7E4D8}"/>
              </a:ext>
            </a:extLst>
          </p:cNvPr>
          <p:cNvSpPr txBox="1"/>
          <p:nvPr/>
        </p:nvSpPr>
        <p:spPr>
          <a:xfrm>
            <a:off x="1828800" y="1409700"/>
            <a:ext cx="7645619" cy="7838877"/>
          </a:xfrm>
          <a:prstGeom prst="rect">
            <a:avLst/>
          </a:prstGeom>
          <a:noFill/>
        </p:spPr>
        <p:txBody>
          <a:bodyPr wrap="none" rtlCol="0">
            <a:spAutoFit/>
          </a:bodyPr>
          <a:lstStyle/>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AIQ NEDİR?</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PROJENİN ÖZETİ</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HEDEFLER</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PROJE DETAYLARI</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SONUÇLAR VE BULGULAR</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KULLANICI VE YARARLANICILAR</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GELECEK ÇALIŞMALAR</a:t>
            </a:r>
          </a:p>
          <a:p>
            <a:pPr marL="285750" indent="-285750">
              <a:lnSpc>
                <a:spcPct val="200000"/>
              </a:lnSpc>
              <a:buFont typeface="Wingdings" panose="05000000000000000000" pitchFamily="2" charset="2"/>
              <a:buChar char="Ø"/>
            </a:pPr>
            <a:r>
              <a:rPr lang="tr-TR" sz="3200" b="1" i="1" dirty="0">
                <a:solidFill>
                  <a:schemeClr val="bg1"/>
                </a:solidFill>
                <a:latin typeface="Aptos" panose="020B0004020202020204" pitchFamily="34" charset="0"/>
              </a:rPr>
              <a:t>PROJE DEĞERLENDİRME VE KATKILARI</a:t>
            </a:r>
            <a:endParaRPr lang="en-US" sz="3200" b="1" i="1" dirty="0">
              <a:solidFill>
                <a:schemeClr val="bg1"/>
              </a:solidFill>
              <a:latin typeface="Aptos" panose="020B0004020202020204" pitchFamily="34" charset="0"/>
            </a:endParaRPr>
          </a:p>
        </p:txBody>
      </p:sp>
      <p:sp>
        <p:nvSpPr>
          <p:cNvPr id="5" name="Title 1">
            <a:extLst>
              <a:ext uri="{FF2B5EF4-FFF2-40B4-BE49-F238E27FC236}">
                <a16:creationId xmlns:a16="http://schemas.microsoft.com/office/drawing/2014/main" id="{56944B21-CC5B-DE76-A8CE-3185B51983CB}"/>
              </a:ext>
            </a:extLst>
          </p:cNvPr>
          <p:cNvSpPr txBox="1">
            <a:spLocks/>
          </p:cNvSpPr>
          <p:nvPr/>
        </p:nvSpPr>
        <p:spPr>
          <a:xfrm>
            <a:off x="5029200" y="466923"/>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dirty="0">
                <a:solidFill>
                  <a:schemeClr val="bg1"/>
                </a:solidFill>
                <a:latin typeface="Aptos" panose="020B0004020202020204" pitchFamily="34" charset="0"/>
              </a:rPr>
              <a:t>PROJE DOSYASI AKIŞ</a:t>
            </a:r>
            <a:endParaRPr lang="en-US" sz="5400" b="1" dirty="0">
              <a:solidFill>
                <a:schemeClr val="bg1"/>
              </a:solidFill>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159D-5035-C4AE-FE8B-341540417561}"/>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7211E336-4C5C-EAE0-B1A9-D2B7D5BC3005}"/>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2"/>
            <a:stretch>
              <a:fillRect/>
            </a:stretch>
          </a:blipFill>
        </p:spPr>
        <p:txBody>
          <a:bodyPr/>
          <a:lstStyle/>
          <a:p>
            <a:endParaRPr lang="tr-TR"/>
          </a:p>
        </p:txBody>
      </p:sp>
      <p:sp>
        <p:nvSpPr>
          <p:cNvPr id="5" name="Title 1">
            <a:extLst>
              <a:ext uri="{FF2B5EF4-FFF2-40B4-BE49-F238E27FC236}">
                <a16:creationId xmlns:a16="http://schemas.microsoft.com/office/drawing/2014/main" id="{A5575238-3A58-BACF-716B-DAEFE1CE07FF}"/>
              </a:ext>
            </a:extLst>
          </p:cNvPr>
          <p:cNvSpPr txBox="1">
            <a:spLocks/>
          </p:cNvSpPr>
          <p:nvPr/>
        </p:nvSpPr>
        <p:spPr>
          <a:xfrm>
            <a:off x="609600" y="510740"/>
            <a:ext cx="122682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dirty="0">
                <a:solidFill>
                  <a:schemeClr val="bg1"/>
                </a:solidFill>
                <a:latin typeface="Aptos" panose="020B0004020202020204" pitchFamily="34" charset="0"/>
              </a:rPr>
              <a:t>AIQ: Fotoğraflarınıza Yapay Zeka ile Yeni Bir Boyut Kazandırın!</a:t>
            </a:r>
            <a:endParaRPr lang="en-US" sz="5400" b="1" dirty="0">
              <a:solidFill>
                <a:schemeClr val="bg1"/>
              </a:solidFill>
              <a:latin typeface="Aptos" panose="020B0004020202020204" pitchFamily="34" charset="0"/>
            </a:endParaRPr>
          </a:p>
        </p:txBody>
      </p:sp>
      <p:sp>
        <p:nvSpPr>
          <p:cNvPr id="3" name="Freeform 3">
            <a:extLst>
              <a:ext uri="{FF2B5EF4-FFF2-40B4-BE49-F238E27FC236}">
                <a16:creationId xmlns:a16="http://schemas.microsoft.com/office/drawing/2014/main" id="{0BC57F10-8B46-E6B3-2FE8-DC251663B6D2}"/>
              </a:ext>
            </a:extLst>
          </p:cNvPr>
          <p:cNvSpPr/>
          <p:nvPr/>
        </p:nvSpPr>
        <p:spPr>
          <a:xfrm>
            <a:off x="12468508" y="647174"/>
            <a:ext cx="4226944" cy="8992652"/>
          </a:xfrm>
          <a:custGeom>
            <a:avLst/>
            <a:gdLst/>
            <a:ahLst/>
            <a:cxnLst/>
            <a:rect l="l" t="t" r="r" b="b"/>
            <a:pathLst>
              <a:path w="4750209" h="10105876">
                <a:moveTo>
                  <a:pt x="0" y="0"/>
                </a:moveTo>
                <a:lnTo>
                  <a:pt x="4750209" y="0"/>
                </a:lnTo>
                <a:lnTo>
                  <a:pt x="4750209" y="10105876"/>
                </a:lnTo>
                <a:lnTo>
                  <a:pt x="0" y="10105876"/>
                </a:lnTo>
                <a:lnTo>
                  <a:pt x="0" y="0"/>
                </a:lnTo>
                <a:close/>
              </a:path>
            </a:pathLst>
          </a:custGeom>
          <a:blipFill>
            <a:blip r:embed="rId3"/>
            <a:stretch>
              <a:fillRect l="-134185" r="-144029"/>
            </a:stretch>
          </a:blipFill>
        </p:spPr>
        <p:txBody>
          <a:bodyPr/>
          <a:lstStyle/>
          <a:p>
            <a:endParaRPr lang="en-US"/>
          </a:p>
        </p:txBody>
      </p:sp>
      <p:sp>
        <p:nvSpPr>
          <p:cNvPr id="6" name="TextBox 5">
            <a:extLst>
              <a:ext uri="{FF2B5EF4-FFF2-40B4-BE49-F238E27FC236}">
                <a16:creationId xmlns:a16="http://schemas.microsoft.com/office/drawing/2014/main" id="{12C879C5-AC0F-F6D2-AD06-90BFC3DFB829}"/>
              </a:ext>
            </a:extLst>
          </p:cNvPr>
          <p:cNvSpPr txBox="1"/>
          <p:nvPr/>
        </p:nvSpPr>
        <p:spPr>
          <a:xfrm>
            <a:off x="1219200" y="2857500"/>
            <a:ext cx="10972800" cy="6370975"/>
          </a:xfrm>
          <a:prstGeom prst="rect">
            <a:avLst/>
          </a:prstGeom>
          <a:noFill/>
        </p:spPr>
        <p:txBody>
          <a:bodyPr wrap="square" rtlCol="0">
            <a:spAutoFit/>
          </a:bodyPr>
          <a:lstStyle/>
          <a:p>
            <a:pPr algn="just"/>
            <a:r>
              <a:rPr lang="tr-TR" sz="2400" dirty="0">
                <a:solidFill>
                  <a:schemeClr val="bg1"/>
                </a:solidFill>
                <a:latin typeface="Aptos" panose="020B0004020202020204" pitchFamily="34" charset="0"/>
              </a:rPr>
              <a:t>DOF </a:t>
            </a:r>
            <a:r>
              <a:rPr lang="tr-TR" sz="2400" dirty="0" err="1">
                <a:solidFill>
                  <a:schemeClr val="bg1"/>
                </a:solidFill>
                <a:latin typeface="Aptos" panose="020B0004020202020204" pitchFamily="34" charset="0"/>
              </a:rPr>
              <a:t>Robotics</a:t>
            </a:r>
            <a:r>
              <a:rPr lang="tr-TR" sz="2400" dirty="0">
                <a:solidFill>
                  <a:schemeClr val="bg1"/>
                </a:solidFill>
                <a:latin typeface="Aptos" panose="020B0004020202020204" pitchFamily="34" charset="0"/>
              </a:rPr>
              <a:t> olarak geliştirdiğimiz AIQ, eğlence ve etkinlik alanlarına yönelik </a:t>
            </a:r>
            <a:r>
              <a:rPr lang="tr-TR" sz="2400" b="1" i="1" dirty="0">
                <a:solidFill>
                  <a:schemeClr val="bg1"/>
                </a:solidFill>
                <a:latin typeface="Aptos" panose="020B0004020202020204" pitchFamily="34" charset="0"/>
              </a:rPr>
              <a:t>yapay zeka destekli bir fotoğraf kiosku çözümüdür</a:t>
            </a:r>
            <a:r>
              <a:rPr lang="tr-TR" sz="2400" i="1" dirty="0">
                <a:solidFill>
                  <a:schemeClr val="bg1"/>
                </a:solidFill>
                <a:latin typeface="Aptos" panose="020B0004020202020204" pitchFamily="34" charset="0"/>
              </a:rPr>
              <a:t>. </a:t>
            </a:r>
            <a:r>
              <a:rPr lang="tr-TR" sz="2400" dirty="0">
                <a:solidFill>
                  <a:schemeClr val="bg1"/>
                </a:solidFill>
                <a:latin typeface="Aptos" panose="020B0004020202020204" pitchFamily="34" charset="0"/>
              </a:rPr>
              <a:t>AIQ, kullanıcıların fotoğraflarını çekerek bu görüntüleri geliştirilmiş </a:t>
            </a:r>
            <a:r>
              <a:rPr lang="tr-TR" sz="2400" b="1" i="1" dirty="0">
                <a:solidFill>
                  <a:schemeClr val="bg1"/>
                </a:solidFill>
                <a:latin typeface="Aptos" panose="020B0004020202020204" pitchFamily="34" charset="0"/>
              </a:rPr>
              <a:t>yapay zeka algoritmalarıyla farklı temalara </a:t>
            </a:r>
            <a:r>
              <a:rPr lang="tr-TR" sz="2400" dirty="0">
                <a:solidFill>
                  <a:schemeClr val="bg1"/>
                </a:solidFill>
                <a:latin typeface="Aptos" panose="020B0004020202020204" pitchFamily="34" charset="0"/>
              </a:rPr>
              <a:t>dönüştürür. Böylece, ziyaretçiler kendilerini sadece bir fotoğrafla sınırlı hissetmez, farklı hikayelere ve temalara uyarlanmış benzersiz fotoğraflar elde ederler.</a:t>
            </a:r>
          </a:p>
          <a:p>
            <a:pPr algn="just"/>
            <a:endParaRPr lang="tr-TR" sz="2400" dirty="0">
              <a:solidFill>
                <a:schemeClr val="bg1"/>
              </a:solidFill>
              <a:latin typeface="Aptos" panose="020B0004020202020204" pitchFamily="34" charset="0"/>
            </a:endParaRPr>
          </a:p>
          <a:p>
            <a:pPr algn="just"/>
            <a:r>
              <a:rPr lang="tr-TR" sz="2400" dirty="0">
                <a:solidFill>
                  <a:schemeClr val="bg1"/>
                </a:solidFill>
                <a:latin typeface="Aptos" panose="020B0004020202020204" pitchFamily="34" charset="0"/>
              </a:rPr>
              <a:t>AIQ, görüntü işleme teknolojisi ve </a:t>
            </a:r>
            <a:r>
              <a:rPr lang="tr-TR" sz="2400" b="1" i="1" dirty="0">
                <a:solidFill>
                  <a:schemeClr val="bg1"/>
                </a:solidFill>
                <a:latin typeface="Aptos" panose="020B0004020202020204" pitchFamily="34" charset="0"/>
              </a:rPr>
              <a:t>yapay zeka entegrasyonu sayesinde </a:t>
            </a:r>
            <a:r>
              <a:rPr lang="tr-TR" sz="2400" dirty="0">
                <a:solidFill>
                  <a:schemeClr val="bg1"/>
                </a:solidFill>
                <a:latin typeface="Aptos" panose="020B0004020202020204" pitchFamily="34" charset="0"/>
              </a:rPr>
              <a:t>çekilen fotoğrafları saniyeler içinde analiz eder ve çeşitli filtreler ya da temalar ekleyerek kişiselleştirilmiş  içerikler üretir. Kullanıcılar, fotoğraflarını ekranda görüntüledikten sonra, çıkan QR kodunu okutarak dijital versiyonlarına anında ulaşabilirler ya da baskı seçenekleriyle anılarını fiziksel bir fotoğraf olarak saklayabilirler.</a:t>
            </a:r>
          </a:p>
          <a:p>
            <a:pPr algn="just"/>
            <a:endParaRPr lang="tr-TR" sz="2400" dirty="0">
              <a:solidFill>
                <a:schemeClr val="bg1"/>
              </a:solidFill>
              <a:latin typeface="Aptos" panose="020B0004020202020204" pitchFamily="34" charset="0"/>
            </a:endParaRPr>
          </a:p>
          <a:p>
            <a:pPr algn="just"/>
            <a:r>
              <a:rPr lang="tr-TR" sz="2400" dirty="0">
                <a:solidFill>
                  <a:schemeClr val="bg1"/>
                </a:solidFill>
                <a:latin typeface="Aptos" panose="020B0004020202020204" pitchFamily="34" charset="0"/>
              </a:rPr>
              <a:t>Bu ürün, </a:t>
            </a:r>
            <a:r>
              <a:rPr lang="tr-TR" sz="2400" b="1" i="1" dirty="0">
                <a:solidFill>
                  <a:schemeClr val="bg1"/>
                </a:solidFill>
                <a:latin typeface="Aptos" panose="020B0004020202020204" pitchFamily="34" charset="0"/>
              </a:rPr>
              <a:t>derin öğrenme tabanlı yapay zeka algoritmaları</a:t>
            </a:r>
            <a:r>
              <a:rPr lang="tr-TR" sz="2400" dirty="0">
                <a:solidFill>
                  <a:schemeClr val="bg1"/>
                </a:solidFill>
                <a:latin typeface="Aptos" panose="020B0004020202020204" pitchFamily="34" charset="0"/>
              </a:rPr>
              <a:t>, hızlı görüntü işleme ve kullanıcı dostu arayüz özellikleriyle dikkat çeker. AIQ, etkinlik alanlarında bekleme sürelerini keyifli  hale getirmesinin yanı sıra başlı başına bir eğlence ürünü olarak, markalar için yenilikçi bir deneyim sunar. </a:t>
            </a:r>
          </a:p>
        </p:txBody>
      </p:sp>
    </p:spTree>
    <p:extLst>
      <p:ext uri="{BB962C8B-B14F-4D97-AF65-F5344CB8AC3E}">
        <p14:creationId xmlns:p14="http://schemas.microsoft.com/office/powerpoint/2010/main" val="111084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298E80-52BF-27A7-BBCC-FD5506FDA890}"/>
              </a:ext>
            </a:extLst>
          </p:cNvPr>
          <p:cNvGrpSpPr/>
          <p:nvPr/>
        </p:nvGrpSpPr>
        <p:grpSpPr>
          <a:xfrm>
            <a:off x="-20365" y="0"/>
            <a:ext cx="18359211" cy="10287000"/>
            <a:chOff x="-20365" y="0"/>
            <a:chExt cx="18359211" cy="10287000"/>
          </a:xfrm>
        </p:grpSpPr>
        <p:sp>
          <p:nvSpPr>
            <p:cNvPr id="6" name="Freeform 2">
              <a:extLst>
                <a:ext uri="{FF2B5EF4-FFF2-40B4-BE49-F238E27FC236}">
                  <a16:creationId xmlns:a16="http://schemas.microsoft.com/office/drawing/2014/main" id="{AB704A2C-C367-7B26-7FD0-7598CA47B6F8}"/>
                </a:ext>
              </a:extLst>
            </p:cNvPr>
            <p:cNvSpPr/>
            <p:nvPr/>
          </p:nvSpPr>
          <p:spPr>
            <a:xfrm>
              <a:off x="-20365" y="0"/>
              <a:ext cx="18328731" cy="10287000"/>
            </a:xfrm>
            <a:custGeom>
              <a:avLst/>
              <a:gdLst/>
              <a:ahLst/>
              <a:cxnLst/>
              <a:rect l="l" t="t" r="r" b="b"/>
              <a:pathLst>
                <a:path w="18328731" h="10287000">
                  <a:moveTo>
                    <a:pt x="0" y="0"/>
                  </a:moveTo>
                  <a:lnTo>
                    <a:pt x="18328730" y="0"/>
                  </a:lnTo>
                  <a:lnTo>
                    <a:pt x="18328730" y="10287000"/>
                  </a:lnTo>
                  <a:lnTo>
                    <a:pt x="0" y="10287000"/>
                  </a:lnTo>
                  <a:lnTo>
                    <a:pt x="0" y="0"/>
                  </a:lnTo>
                  <a:close/>
                </a:path>
              </a:pathLst>
            </a:custGeom>
            <a:blipFill>
              <a:blip r:embed="rId2"/>
              <a:stretch>
                <a:fillRect/>
              </a:stretch>
            </a:blipFill>
          </p:spPr>
          <p:txBody>
            <a:bodyPr/>
            <a:lstStyle/>
            <a:p>
              <a:endParaRPr lang="tr-TR"/>
            </a:p>
          </p:txBody>
        </p:sp>
        <p:sp>
          <p:nvSpPr>
            <p:cNvPr id="7" name="Freeform 3">
              <a:extLst>
                <a:ext uri="{FF2B5EF4-FFF2-40B4-BE49-F238E27FC236}">
                  <a16:creationId xmlns:a16="http://schemas.microsoft.com/office/drawing/2014/main" id="{E6213344-F8BF-E063-EAB9-095CF7C9D817}"/>
                </a:ext>
              </a:extLst>
            </p:cNvPr>
            <p:cNvSpPr/>
            <p:nvPr/>
          </p:nvSpPr>
          <p:spPr>
            <a:xfrm>
              <a:off x="10115" y="0"/>
              <a:ext cx="18328731" cy="10287000"/>
            </a:xfrm>
            <a:custGeom>
              <a:avLst/>
              <a:gdLst/>
              <a:ahLst/>
              <a:cxnLst/>
              <a:rect l="l" t="t" r="r" b="b"/>
              <a:pathLst>
                <a:path w="18328731" h="10287000">
                  <a:moveTo>
                    <a:pt x="0" y="0"/>
                  </a:moveTo>
                  <a:lnTo>
                    <a:pt x="18328731" y="0"/>
                  </a:lnTo>
                  <a:lnTo>
                    <a:pt x="18328731" y="10287000"/>
                  </a:lnTo>
                  <a:lnTo>
                    <a:pt x="0" y="10287000"/>
                  </a:lnTo>
                  <a:lnTo>
                    <a:pt x="0" y="0"/>
                  </a:lnTo>
                  <a:close/>
                </a:path>
              </a:pathLst>
            </a:custGeom>
            <a:blipFill>
              <a:blip r:embed="rId3"/>
              <a:stretch>
                <a:fillRect t="-108376" b="-108376"/>
              </a:stretch>
            </a:blipFill>
          </p:spPr>
          <p:txBody>
            <a:bodyPr/>
            <a:lstStyle/>
            <a:p>
              <a:endParaRPr lang="tr-TR" dirty="0"/>
            </a:p>
          </p:txBody>
        </p:sp>
      </p:grpSp>
    </p:spTree>
    <p:extLst>
      <p:ext uri="{BB962C8B-B14F-4D97-AF65-F5344CB8AC3E}">
        <p14:creationId xmlns:p14="http://schemas.microsoft.com/office/powerpoint/2010/main" val="185645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80ED-4DD1-5DA2-9E73-0017C41D12E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B582A6A8-BDD8-36ED-6D64-4F12E5E69B5B}"/>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72B89CD3-4BCB-BEE3-17CD-F11CB63C2ADD}"/>
              </a:ext>
            </a:extLst>
          </p:cNvPr>
          <p:cNvSpPr>
            <a:spLocks noGrp="1"/>
          </p:cNvSpPr>
          <p:nvPr>
            <p:ph type="title"/>
          </p:nvPr>
        </p:nvSpPr>
        <p:spPr>
          <a:xfrm>
            <a:off x="5181600" y="419100"/>
            <a:ext cx="8229600" cy="1143000"/>
          </a:xfrm>
        </p:spPr>
        <p:txBody>
          <a:bodyPr>
            <a:normAutofit/>
          </a:bodyPr>
          <a:lstStyle/>
          <a:p>
            <a:r>
              <a:rPr lang="tr-TR" sz="5400" b="1" dirty="0">
                <a:solidFill>
                  <a:schemeClr val="bg1"/>
                </a:solidFill>
                <a:latin typeface="Aptos" panose="020B0004020202020204" pitchFamily="34" charset="0"/>
              </a:rPr>
              <a:t>PROJENİN ÖZETİ</a:t>
            </a:r>
            <a:endParaRPr lang="en-US" sz="54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9E5AE20D-6F23-360B-5E57-375CFD313540}"/>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graphicFrame>
        <p:nvGraphicFramePr>
          <p:cNvPr id="6" name="Diagram 5">
            <a:extLst>
              <a:ext uri="{FF2B5EF4-FFF2-40B4-BE49-F238E27FC236}">
                <a16:creationId xmlns:a16="http://schemas.microsoft.com/office/drawing/2014/main" id="{7D9AEB8A-5A3B-14DE-9BC9-C86B781770E8}"/>
              </a:ext>
            </a:extLst>
          </p:cNvPr>
          <p:cNvGraphicFramePr/>
          <p:nvPr>
            <p:extLst>
              <p:ext uri="{D42A27DB-BD31-4B8C-83A1-F6EECF244321}">
                <p14:modId xmlns:p14="http://schemas.microsoft.com/office/powerpoint/2010/main" val="2913345294"/>
              </p:ext>
            </p:extLst>
          </p:nvPr>
        </p:nvGraphicFramePr>
        <p:xfrm>
          <a:off x="152400" y="1943100"/>
          <a:ext cx="17983200" cy="693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927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4132-08DD-2135-F72A-1B0643E1047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2056637-B1D6-33F1-3664-6617BC700D58}"/>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AECF0FC8-72CA-A05A-B595-289E8988D36D}"/>
              </a:ext>
            </a:extLst>
          </p:cNvPr>
          <p:cNvSpPr>
            <a:spLocks noGrp="1"/>
          </p:cNvSpPr>
          <p:nvPr>
            <p:ph type="title"/>
          </p:nvPr>
        </p:nvSpPr>
        <p:spPr>
          <a:xfrm>
            <a:off x="5029200" y="288758"/>
            <a:ext cx="8229600" cy="1143000"/>
          </a:xfrm>
        </p:spPr>
        <p:txBody>
          <a:bodyPr>
            <a:normAutofit/>
          </a:bodyPr>
          <a:lstStyle/>
          <a:p>
            <a:r>
              <a:rPr lang="tr-TR" sz="6000" b="1" dirty="0">
                <a:solidFill>
                  <a:schemeClr val="bg1"/>
                </a:solidFill>
                <a:latin typeface="Aptos" panose="020B0004020202020204" pitchFamily="34" charset="0"/>
              </a:rPr>
              <a:t>HEDEFLER</a:t>
            </a:r>
            <a:endParaRPr lang="en-US" sz="60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A313891E-50B8-3C7A-9D9D-FC0327A4C098}"/>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sp>
        <p:nvSpPr>
          <p:cNvPr id="6" name="TextBox 5">
            <a:extLst>
              <a:ext uri="{FF2B5EF4-FFF2-40B4-BE49-F238E27FC236}">
                <a16:creationId xmlns:a16="http://schemas.microsoft.com/office/drawing/2014/main" id="{5CC4E728-DA56-C2F9-109A-99F232910024}"/>
              </a:ext>
            </a:extLst>
          </p:cNvPr>
          <p:cNvSpPr txBox="1"/>
          <p:nvPr/>
        </p:nvSpPr>
        <p:spPr>
          <a:xfrm>
            <a:off x="779155" y="1824391"/>
            <a:ext cx="16729690" cy="7232749"/>
          </a:xfrm>
          <a:prstGeom prst="rect">
            <a:avLst/>
          </a:prstGeom>
          <a:noFill/>
        </p:spPr>
        <p:txBody>
          <a:bodyPr wrap="square" rtlCol="0">
            <a:spAutoFit/>
          </a:bodyPr>
          <a:lstStyle/>
          <a:p>
            <a:pPr marL="457200" indent="-457200">
              <a:buFont typeface="Wingdings" panose="05000000000000000000" pitchFamily="2" charset="2"/>
              <a:buChar char="Ø"/>
            </a:pPr>
            <a:r>
              <a:rPr lang="tr-TR" sz="4000" b="1" i="1" dirty="0">
                <a:solidFill>
                  <a:schemeClr val="bg1"/>
                </a:solidFill>
                <a:latin typeface="Aptos" panose="020B0004020202020204" pitchFamily="34" charset="0"/>
              </a:rPr>
              <a:t>Ziyaretçi Deneyimini Yeniden Tanımlamak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Sıra bekleme sürecini eğlenceli bir deneyime dönüştürmek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Kişiselleştirilmiş ve etkileşimli içerik üretmek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Ziyaretçilere hatıra niteliğinde fotoğraf ve videolar oluşturmasını sağlamak</a:t>
            </a:r>
          </a:p>
          <a:p>
            <a:pPr lvl="1"/>
            <a:endParaRPr lang="tr-TR" sz="2800" b="1" i="1" dirty="0">
              <a:solidFill>
                <a:schemeClr val="bg1"/>
              </a:solidFill>
              <a:latin typeface="Aptos" panose="020B0004020202020204" pitchFamily="34" charset="0"/>
            </a:endParaRPr>
          </a:p>
          <a:p>
            <a:pPr marL="457200" indent="-457200">
              <a:buFont typeface="Wingdings" panose="05000000000000000000" pitchFamily="2" charset="2"/>
              <a:buChar char="Ø"/>
            </a:pPr>
            <a:r>
              <a:rPr lang="tr-TR" sz="4000" b="1" i="1" dirty="0">
                <a:solidFill>
                  <a:schemeClr val="bg1"/>
                </a:solidFill>
                <a:latin typeface="Aptos" panose="020B0004020202020204" pitchFamily="34" charset="0"/>
              </a:rPr>
              <a:t>Eğlence ve Etkinlik Alanlarında Verimliliği Artırmak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Ziyaretçi akışını optimize etmek ve yoğunluğu dengelemek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Eğlence merkezleri ve DOF </a:t>
            </a:r>
            <a:r>
              <a:rPr lang="tr-TR" sz="3200" dirty="0" err="1">
                <a:solidFill>
                  <a:schemeClr val="bg1"/>
                </a:solidFill>
                <a:latin typeface="Aptos" panose="020B0004020202020204" pitchFamily="34" charset="0"/>
              </a:rPr>
              <a:t>Robotics’in</a:t>
            </a:r>
            <a:r>
              <a:rPr lang="tr-TR" sz="3200" dirty="0">
                <a:solidFill>
                  <a:schemeClr val="bg1"/>
                </a:solidFill>
                <a:latin typeface="Aptos" panose="020B0004020202020204" pitchFamily="34" charset="0"/>
              </a:rPr>
              <a:t> katıldığı fuarlar için operasyonel süreçleri kolaylaştırmak</a:t>
            </a:r>
          </a:p>
          <a:p>
            <a:pPr marL="914400" lvl="1" indent="-457200">
              <a:buFont typeface="Arial" panose="020B0604020202020204" pitchFamily="34" charset="0"/>
              <a:buChar char="•"/>
            </a:pPr>
            <a:endParaRPr lang="tr-TR" sz="2800" b="1" i="1" dirty="0">
              <a:solidFill>
                <a:schemeClr val="bg1"/>
              </a:solidFill>
              <a:latin typeface="Aptos" panose="020B0004020202020204" pitchFamily="34" charset="0"/>
            </a:endParaRPr>
          </a:p>
          <a:p>
            <a:pPr marL="457200" indent="-457200">
              <a:buFont typeface="Wingdings" panose="05000000000000000000" pitchFamily="2" charset="2"/>
              <a:buChar char="Ø"/>
            </a:pPr>
            <a:r>
              <a:rPr lang="tr-TR" sz="4000" b="1" i="1" dirty="0">
                <a:solidFill>
                  <a:schemeClr val="bg1"/>
                </a:solidFill>
                <a:latin typeface="Aptos" panose="020B0004020202020204" pitchFamily="34" charset="0"/>
              </a:rPr>
              <a:t>Yeni Bir Pazarlama ve Gelir Modeli Sunmak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Eğlence sektörü için yenilikçi bir iş modeli oluşturmak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Kullanıcı verilerini (hangi tema daha çok kullanılmış </a:t>
            </a:r>
            <a:r>
              <a:rPr lang="tr-TR" sz="3200" dirty="0" err="1">
                <a:solidFill>
                  <a:schemeClr val="bg1"/>
                </a:solidFill>
                <a:latin typeface="Aptos" panose="020B0004020202020204" pitchFamily="34" charset="0"/>
              </a:rPr>
              <a:t>vb</a:t>
            </a:r>
            <a:r>
              <a:rPr lang="tr-TR" sz="3200" dirty="0">
                <a:solidFill>
                  <a:schemeClr val="bg1"/>
                </a:solidFill>
                <a:latin typeface="Aptos" panose="020B0004020202020204" pitchFamily="34" charset="0"/>
              </a:rPr>
              <a:t>) analiz ederek iç görü sağlamak</a:t>
            </a:r>
          </a:p>
          <a:p>
            <a:pPr marL="914400" lvl="1" indent="-457200">
              <a:buFont typeface="Arial" panose="020B0604020202020204" pitchFamily="34" charset="0"/>
              <a:buChar char="•"/>
            </a:pPr>
            <a:r>
              <a:rPr lang="tr-TR" sz="3200" dirty="0">
                <a:solidFill>
                  <a:schemeClr val="bg1"/>
                </a:solidFill>
                <a:latin typeface="Aptos" panose="020B0004020202020204" pitchFamily="34" charset="0"/>
              </a:rPr>
              <a:t>Marka bilinirliğini artırmak ve güçlendirmek</a:t>
            </a:r>
          </a:p>
        </p:txBody>
      </p:sp>
    </p:spTree>
    <p:extLst>
      <p:ext uri="{BB962C8B-B14F-4D97-AF65-F5344CB8AC3E}">
        <p14:creationId xmlns:p14="http://schemas.microsoft.com/office/powerpoint/2010/main" val="213371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63270" y="719956"/>
            <a:ext cx="4750209" cy="10105876"/>
          </a:xfrm>
          <a:custGeom>
            <a:avLst/>
            <a:gdLst/>
            <a:ahLst/>
            <a:cxnLst/>
            <a:rect l="l" t="t" r="r" b="b"/>
            <a:pathLst>
              <a:path w="4750209" h="10105876">
                <a:moveTo>
                  <a:pt x="0" y="0"/>
                </a:moveTo>
                <a:lnTo>
                  <a:pt x="4750209" y="0"/>
                </a:lnTo>
                <a:lnTo>
                  <a:pt x="4750209" y="10105876"/>
                </a:lnTo>
                <a:lnTo>
                  <a:pt x="0" y="10105876"/>
                </a:lnTo>
                <a:lnTo>
                  <a:pt x="0" y="0"/>
                </a:lnTo>
                <a:close/>
              </a:path>
            </a:pathLst>
          </a:custGeom>
          <a:blipFill>
            <a:blip r:embed="rId3"/>
            <a:stretch>
              <a:fillRect l="-134185" r="-144029"/>
            </a:stretch>
          </a:blipFill>
        </p:spPr>
        <p:txBody>
          <a:bodyPr/>
          <a:lstStyle/>
          <a:p>
            <a:endParaRPr lang="en-US"/>
          </a:p>
        </p:txBody>
      </p:sp>
      <p:sp>
        <p:nvSpPr>
          <p:cNvPr id="4" name="Title 1">
            <a:extLst>
              <a:ext uri="{FF2B5EF4-FFF2-40B4-BE49-F238E27FC236}">
                <a16:creationId xmlns:a16="http://schemas.microsoft.com/office/drawing/2014/main" id="{F2AD030D-97F2-6222-51B7-ADE67F6DDB09}"/>
              </a:ext>
            </a:extLst>
          </p:cNvPr>
          <p:cNvSpPr txBox="1">
            <a:spLocks/>
          </p:cNvSpPr>
          <p:nvPr/>
        </p:nvSpPr>
        <p:spPr>
          <a:xfrm>
            <a:off x="5181600" y="495300"/>
            <a:ext cx="8229600" cy="9614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dirty="0">
                <a:solidFill>
                  <a:schemeClr val="bg1"/>
                </a:solidFill>
                <a:latin typeface="Aptos" panose="020B0004020202020204" pitchFamily="34" charset="0"/>
              </a:rPr>
              <a:t>PROJE DETAYLARI</a:t>
            </a:r>
          </a:p>
        </p:txBody>
      </p:sp>
      <p:sp>
        <p:nvSpPr>
          <p:cNvPr id="5" name="Freeform 3">
            <a:extLst>
              <a:ext uri="{FF2B5EF4-FFF2-40B4-BE49-F238E27FC236}">
                <a16:creationId xmlns:a16="http://schemas.microsoft.com/office/drawing/2014/main" id="{7C71FDC0-49C0-DB9F-120C-770FFDAFC757}"/>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4"/>
            <a:stretch>
              <a:fillRect/>
            </a:stretch>
          </a:blipFill>
        </p:spPr>
        <p:txBody>
          <a:bodyPr/>
          <a:lstStyle/>
          <a:p>
            <a:endParaRPr lang="tr-TR"/>
          </a:p>
        </p:txBody>
      </p:sp>
      <p:sp>
        <p:nvSpPr>
          <p:cNvPr id="9" name="TextBox 8">
            <a:extLst>
              <a:ext uri="{FF2B5EF4-FFF2-40B4-BE49-F238E27FC236}">
                <a16:creationId xmlns:a16="http://schemas.microsoft.com/office/drawing/2014/main" id="{D6260EEE-A37B-E354-037D-61C3634CF2BF}"/>
              </a:ext>
            </a:extLst>
          </p:cNvPr>
          <p:cNvSpPr txBox="1"/>
          <p:nvPr/>
        </p:nvSpPr>
        <p:spPr>
          <a:xfrm>
            <a:off x="5413479" y="1772240"/>
            <a:ext cx="10454640" cy="8710077"/>
          </a:xfrm>
          <a:prstGeom prst="rect">
            <a:avLst/>
          </a:prstGeom>
          <a:noFill/>
        </p:spPr>
        <p:txBody>
          <a:bodyPr wrap="square">
            <a:spAutoFit/>
          </a:bodyPr>
          <a:lstStyle/>
          <a:p>
            <a:pPr marL="571500" indent="-571500" algn="just">
              <a:buFont typeface="Wingdings" panose="05000000000000000000" pitchFamily="2" charset="2"/>
              <a:buChar char="Ø"/>
            </a:pPr>
            <a:r>
              <a:rPr lang="tr-TR" sz="4000" b="1" i="1" dirty="0">
                <a:solidFill>
                  <a:schemeClr val="bg1"/>
                </a:solidFill>
                <a:latin typeface="Aptos" panose="020B0004020202020204" pitchFamily="34" charset="0"/>
              </a:rPr>
              <a:t>KULLANILAN TEKNOLOJİLER </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Yapay Zeka</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Bulut Çözümleri</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Gerçek Zamanlı Yüz Tanıma</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Derin Öğrenme ve Bilgisayarla Görü Teknolojileri</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Çevrimdışı veya Bulut Tabanlı İşlem ve Veri Toplama</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GAN (</a:t>
            </a:r>
            <a:r>
              <a:rPr lang="tr-TR" sz="3200" dirty="0" err="1">
                <a:solidFill>
                  <a:schemeClr val="bg1"/>
                </a:solidFill>
                <a:latin typeface="Aptos" panose="020B0004020202020204" pitchFamily="34" charset="0"/>
              </a:rPr>
              <a:t>Generative</a:t>
            </a:r>
            <a:r>
              <a:rPr lang="tr-TR" sz="3200" dirty="0">
                <a:solidFill>
                  <a:schemeClr val="bg1"/>
                </a:solidFill>
                <a:latin typeface="Aptos" panose="020B0004020202020204" pitchFamily="34" charset="0"/>
              </a:rPr>
              <a:t> </a:t>
            </a:r>
            <a:r>
              <a:rPr lang="tr-TR" sz="3200" dirty="0" err="1">
                <a:solidFill>
                  <a:schemeClr val="bg1"/>
                </a:solidFill>
                <a:latin typeface="Aptos" panose="020B0004020202020204" pitchFamily="34" charset="0"/>
              </a:rPr>
              <a:t>Adversarial</a:t>
            </a:r>
            <a:r>
              <a:rPr lang="tr-TR" sz="3200" dirty="0">
                <a:solidFill>
                  <a:schemeClr val="bg1"/>
                </a:solidFill>
                <a:latin typeface="Aptos" panose="020B0004020202020204" pitchFamily="34" charset="0"/>
              </a:rPr>
              <a:t> Networks)</a:t>
            </a:r>
          </a:p>
          <a:p>
            <a:pPr marL="914400" lvl="1" indent="-457200" algn="just">
              <a:buFont typeface="Arial" panose="020B0604020202020204" pitchFamily="34" charset="0"/>
              <a:buChar char="•"/>
            </a:pPr>
            <a:r>
              <a:rPr lang="tr-TR" sz="3200" dirty="0" err="1">
                <a:solidFill>
                  <a:schemeClr val="bg1"/>
                </a:solidFill>
                <a:latin typeface="Aptos" panose="020B0004020202020204" pitchFamily="34" charset="0"/>
              </a:rPr>
              <a:t>Emotion</a:t>
            </a:r>
            <a:r>
              <a:rPr lang="tr-TR" sz="3200" dirty="0">
                <a:solidFill>
                  <a:schemeClr val="bg1"/>
                </a:solidFill>
                <a:latin typeface="Aptos" panose="020B0004020202020204" pitchFamily="34" charset="0"/>
              </a:rPr>
              <a:t> </a:t>
            </a:r>
            <a:r>
              <a:rPr lang="tr-TR" sz="3200" dirty="0" err="1">
                <a:solidFill>
                  <a:schemeClr val="bg1"/>
                </a:solidFill>
                <a:latin typeface="Aptos" panose="020B0004020202020204" pitchFamily="34" charset="0"/>
              </a:rPr>
              <a:t>Recognition</a:t>
            </a:r>
            <a:r>
              <a:rPr lang="tr-TR" sz="3200" dirty="0">
                <a:solidFill>
                  <a:schemeClr val="bg1"/>
                </a:solidFill>
                <a:latin typeface="Aptos" panose="020B0004020202020204" pitchFamily="34" charset="0"/>
              </a:rPr>
              <a:t> AI</a:t>
            </a:r>
          </a:p>
          <a:p>
            <a:pPr marL="914400" lvl="1" indent="-457200" algn="just">
              <a:buFont typeface="Arial" panose="020B0604020202020204" pitchFamily="34" charset="0"/>
              <a:buChar char="•"/>
            </a:pPr>
            <a:r>
              <a:rPr lang="tr-TR" sz="3200" dirty="0" err="1">
                <a:solidFill>
                  <a:schemeClr val="bg1"/>
                </a:solidFill>
                <a:latin typeface="Aptos" panose="020B0004020202020204" pitchFamily="34" charset="0"/>
              </a:rPr>
              <a:t>Pose</a:t>
            </a:r>
            <a:r>
              <a:rPr lang="tr-TR" sz="3200" dirty="0">
                <a:solidFill>
                  <a:schemeClr val="bg1"/>
                </a:solidFill>
                <a:latin typeface="Aptos" panose="020B0004020202020204" pitchFamily="34" charset="0"/>
              </a:rPr>
              <a:t> </a:t>
            </a:r>
            <a:r>
              <a:rPr lang="tr-TR" sz="3200" dirty="0" err="1">
                <a:solidFill>
                  <a:schemeClr val="bg1"/>
                </a:solidFill>
                <a:latin typeface="Aptos" panose="020B0004020202020204" pitchFamily="34" charset="0"/>
              </a:rPr>
              <a:t>Estimation</a:t>
            </a:r>
            <a:endParaRPr lang="tr-TR" sz="3200" dirty="0">
              <a:solidFill>
                <a:schemeClr val="bg1"/>
              </a:solidFill>
              <a:latin typeface="Aptos" panose="020B0004020202020204" pitchFamily="34" charset="0"/>
            </a:endParaRP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Veri Madenciliği</a:t>
            </a:r>
          </a:p>
          <a:p>
            <a:pPr algn="just"/>
            <a:endParaRPr lang="tr-TR" sz="3200" dirty="0">
              <a:solidFill>
                <a:schemeClr val="bg1"/>
              </a:solidFill>
              <a:latin typeface="Aptos" panose="020B0004020202020204" pitchFamily="34" charset="0"/>
            </a:endParaRPr>
          </a:p>
          <a:p>
            <a:pPr marL="571500" indent="-571500" algn="just">
              <a:buFont typeface="Wingdings" panose="05000000000000000000" pitchFamily="2" charset="2"/>
              <a:buChar char="Ø"/>
            </a:pPr>
            <a:r>
              <a:rPr lang="tr-TR" sz="4000" b="1" i="1" dirty="0">
                <a:solidFill>
                  <a:schemeClr val="bg1"/>
                </a:solidFill>
                <a:latin typeface="Aptos" panose="020B0004020202020204" pitchFamily="34" charset="0"/>
              </a:rPr>
              <a:t>DONANIM BİLEŞENLERİ</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4K Kamera</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32 inç Dokunmatik Ekran</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QR Kod Entegrasyonu</a:t>
            </a:r>
          </a:p>
          <a:p>
            <a:pPr marL="914400" lvl="1" indent="-457200" algn="just">
              <a:buFont typeface="Arial" panose="020B0604020202020204" pitchFamily="34" charset="0"/>
              <a:buChar char="•"/>
            </a:pPr>
            <a:r>
              <a:rPr lang="tr-TR" sz="3200" dirty="0">
                <a:solidFill>
                  <a:schemeClr val="bg1"/>
                </a:solidFill>
                <a:latin typeface="Aptos" panose="020B0004020202020204" pitchFamily="34" charset="0"/>
              </a:rPr>
              <a:t>Yüksek Kaliteli Yazıcı</a:t>
            </a:r>
            <a:endParaRPr lang="en-US" sz="3200" dirty="0">
              <a:solidFill>
                <a:schemeClr val="bg1"/>
              </a:solidFill>
              <a:latin typeface="Aptos" panose="020B0004020202020204" pitchFamily="34" charset="0"/>
            </a:endParaRPr>
          </a:p>
          <a:p>
            <a:pPr algn="just"/>
            <a:endParaRPr lang="tr-TR" sz="3200" dirty="0">
              <a:solidFill>
                <a:schemeClr val="bg1"/>
              </a:solidFill>
              <a:latin typeface="Aptos"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FEA46-5A0E-A390-CEFE-967DB698E2A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8F24785-730D-9269-F41B-E53D967075D1}"/>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4"/>
            <a:stretch>
              <a:fillRect/>
            </a:stretch>
          </a:blipFill>
        </p:spPr>
        <p:txBody>
          <a:bodyPr/>
          <a:lstStyle/>
          <a:p>
            <a:endParaRPr lang="tr-TR"/>
          </a:p>
        </p:txBody>
      </p:sp>
      <p:sp>
        <p:nvSpPr>
          <p:cNvPr id="2" name="Title 1">
            <a:extLst>
              <a:ext uri="{FF2B5EF4-FFF2-40B4-BE49-F238E27FC236}">
                <a16:creationId xmlns:a16="http://schemas.microsoft.com/office/drawing/2014/main" id="{FDC2FF04-F35D-FCE0-C394-12BA5F02B3BF}"/>
              </a:ext>
            </a:extLst>
          </p:cNvPr>
          <p:cNvSpPr>
            <a:spLocks noGrp="1"/>
          </p:cNvSpPr>
          <p:nvPr>
            <p:ph type="title"/>
          </p:nvPr>
        </p:nvSpPr>
        <p:spPr>
          <a:xfrm>
            <a:off x="5181600" y="800100"/>
            <a:ext cx="8229600" cy="1143000"/>
          </a:xfrm>
        </p:spPr>
        <p:txBody>
          <a:bodyPr>
            <a:normAutofit fontScale="90000"/>
          </a:bodyPr>
          <a:lstStyle/>
          <a:p>
            <a:r>
              <a:rPr lang="tr-TR" sz="6000" b="1" dirty="0">
                <a:solidFill>
                  <a:schemeClr val="bg1"/>
                </a:solidFill>
                <a:latin typeface="Aptos" panose="020B0004020202020204" pitchFamily="34" charset="0"/>
              </a:rPr>
              <a:t>PROJE DETAYLARI</a:t>
            </a:r>
            <a:br>
              <a:rPr lang="tr-TR" sz="6000" b="1" dirty="0">
                <a:solidFill>
                  <a:schemeClr val="bg1"/>
                </a:solidFill>
                <a:latin typeface="Aptos" panose="020B0004020202020204" pitchFamily="34" charset="0"/>
              </a:rPr>
            </a:br>
            <a:r>
              <a:rPr lang="tr-TR" sz="5300" i="1" dirty="0">
                <a:solidFill>
                  <a:schemeClr val="bg1"/>
                </a:solidFill>
                <a:latin typeface="Aptos" panose="020B0004020202020204" pitchFamily="34" charset="0"/>
              </a:rPr>
              <a:t>- Nasıl Çalışır -</a:t>
            </a:r>
            <a:endParaRPr lang="en-US" sz="5300" i="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C810C074-7586-C602-CBC9-84E947E83156}"/>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5"/>
            <a:stretch>
              <a:fillRect/>
            </a:stretch>
          </a:blipFill>
        </p:spPr>
        <p:txBody>
          <a:bodyPr/>
          <a:lstStyle/>
          <a:p>
            <a:endParaRPr lang="tr-TR"/>
          </a:p>
        </p:txBody>
      </p:sp>
      <p:pic>
        <p:nvPicPr>
          <p:cNvPr id="6" name="Picture 3">
            <a:hlinkClick r:id="" action="ppaction://media"/>
            <a:extLst>
              <a:ext uri="{FF2B5EF4-FFF2-40B4-BE49-F238E27FC236}">
                <a16:creationId xmlns:a16="http://schemas.microsoft.com/office/drawing/2014/main" id="{C5E9B2EF-FD0B-4B16-7C55-E2D219E4125F}"/>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803410" y="1943100"/>
            <a:ext cx="4378190" cy="7783450"/>
          </a:xfrm>
          <a:prstGeom prst="rect">
            <a:avLst/>
          </a:prstGeom>
        </p:spPr>
      </p:pic>
      <p:graphicFrame>
        <p:nvGraphicFramePr>
          <p:cNvPr id="7" name="Diagram 6">
            <a:extLst>
              <a:ext uri="{FF2B5EF4-FFF2-40B4-BE49-F238E27FC236}">
                <a16:creationId xmlns:a16="http://schemas.microsoft.com/office/drawing/2014/main" id="{80B6FF4D-C60C-CDB4-FD1A-F5D568FC8316}"/>
              </a:ext>
            </a:extLst>
          </p:cNvPr>
          <p:cNvGraphicFramePr/>
          <p:nvPr>
            <p:extLst>
              <p:ext uri="{D42A27DB-BD31-4B8C-83A1-F6EECF244321}">
                <p14:modId xmlns:p14="http://schemas.microsoft.com/office/powerpoint/2010/main" val="3023878926"/>
              </p:ext>
            </p:extLst>
          </p:nvPr>
        </p:nvGraphicFramePr>
        <p:xfrm>
          <a:off x="5562600" y="2296660"/>
          <a:ext cx="12344400" cy="6961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32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A577-B28E-BB5A-4E66-3C5B37C3C1B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EFD69C6-3A8D-DB45-E851-288A04FB934E}"/>
              </a:ext>
            </a:extLst>
          </p:cNvPr>
          <p:cNvSpPr/>
          <p:nvPr/>
        </p:nvSpPr>
        <p:spPr>
          <a:xfrm>
            <a:off x="14647649" y="9057140"/>
            <a:ext cx="3486267" cy="1072027"/>
          </a:xfrm>
          <a:custGeom>
            <a:avLst/>
            <a:gdLst/>
            <a:ahLst/>
            <a:cxnLst/>
            <a:rect l="l" t="t" r="r" b="b"/>
            <a:pathLst>
              <a:path w="3486267" h="1072027">
                <a:moveTo>
                  <a:pt x="0" y="0"/>
                </a:moveTo>
                <a:lnTo>
                  <a:pt x="3486267" y="0"/>
                </a:lnTo>
                <a:lnTo>
                  <a:pt x="3486267" y="1072027"/>
                </a:lnTo>
                <a:lnTo>
                  <a:pt x="0" y="1072027"/>
                </a:lnTo>
                <a:lnTo>
                  <a:pt x="0" y="0"/>
                </a:lnTo>
                <a:close/>
              </a:path>
            </a:pathLst>
          </a:custGeom>
          <a:blipFill>
            <a:blip r:embed="rId2"/>
            <a:stretch>
              <a:fillRect/>
            </a:stretch>
          </a:blipFill>
        </p:spPr>
        <p:txBody>
          <a:bodyPr/>
          <a:lstStyle/>
          <a:p>
            <a:endParaRPr lang="tr-TR"/>
          </a:p>
        </p:txBody>
      </p:sp>
      <p:sp>
        <p:nvSpPr>
          <p:cNvPr id="2" name="Title 1">
            <a:extLst>
              <a:ext uri="{FF2B5EF4-FFF2-40B4-BE49-F238E27FC236}">
                <a16:creationId xmlns:a16="http://schemas.microsoft.com/office/drawing/2014/main" id="{658F61A6-8290-6041-9E25-91BC3FA0F73E}"/>
              </a:ext>
            </a:extLst>
          </p:cNvPr>
          <p:cNvSpPr>
            <a:spLocks noGrp="1"/>
          </p:cNvSpPr>
          <p:nvPr>
            <p:ph type="title"/>
          </p:nvPr>
        </p:nvSpPr>
        <p:spPr>
          <a:xfrm>
            <a:off x="4381500" y="342900"/>
            <a:ext cx="9525000" cy="1143000"/>
          </a:xfrm>
        </p:spPr>
        <p:txBody>
          <a:bodyPr>
            <a:normAutofit fontScale="90000"/>
          </a:bodyPr>
          <a:lstStyle/>
          <a:p>
            <a:r>
              <a:rPr lang="tr-TR" sz="6000" b="1" dirty="0">
                <a:solidFill>
                  <a:schemeClr val="bg1"/>
                </a:solidFill>
                <a:latin typeface="Aptos" panose="020B0004020202020204" pitchFamily="34" charset="0"/>
              </a:rPr>
              <a:t>PROJE GELİŞTİRME SÜRECİ</a:t>
            </a:r>
            <a:endParaRPr lang="en-US" sz="6000" b="1" dirty="0">
              <a:solidFill>
                <a:schemeClr val="bg1"/>
              </a:solidFill>
              <a:latin typeface="Aptos" panose="020B0004020202020204" pitchFamily="34" charset="0"/>
            </a:endParaRPr>
          </a:p>
        </p:txBody>
      </p:sp>
      <p:sp>
        <p:nvSpPr>
          <p:cNvPr id="4" name="Freeform 3">
            <a:extLst>
              <a:ext uri="{FF2B5EF4-FFF2-40B4-BE49-F238E27FC236}">
                <a16:creationId xmlns:a16="http://schemas.microsoft.com/office/drawing/2014/main" id="{1A7E5F1C-CF0C-D990-7996-380F867816B8}"/>
              </a:ext>
            </a:extLst>
          </p:cNvPr>
          <p:cNvSpPr/>
          <p:nvPr/>
        </p:nvSpPr>
        <p:spPr>
          <a:xfrm>
            <a:off x="15240000" y="266700"/>
            <a:ext cx="2910904" cy="942072"/>
          </a:xfrm>
          <a:custGeom>
            <a:avLst/>
            <a:gdLst/>
            <a:ahLst/>
            <a:cxnLst/>
            <a:rect l="l" t="t" r="r" b="b"/>
            <a:pathLst>
              <a:path w="3225537" h="1043901">
                <a:moveTo>
                  <a:pt x="0" y="0"/>
                </a:moveTo>
                <a:lnTo>
                  <a:pt x="3225537" y="0"/>
                </a:lnTo>
                <a:lnTo>
                  <a:pt x="3225537" y="1043901"/>
                </a:lnTo>
                <a:lnTo>
                  <a:pt x="0" y="1043901"/>
                </a:lnTo>
                <a:lnTo>
                  <a:pt x="0" y="0"/>
                </a:lnTo>
                <a:close/>
              </a:path>
            </a:pathLst>
          </a:custGeom>
          <a:blipFill>
            <a:blip r:embed="rId3"/>
            <a:stretch>
              <a:fillRect/>
            </a:stretch>
          </a:blipFill>
        </p:spPr>
        <p:txBody>
          <a:bodyPr/>
          <a:lstStyle/>
          <a:p>
            <a:endParaRPr lang="tr-TR"/>
          </a:p>
        </p:txBody>
      </p:sp>
      <p:graphicFrame>
        <p:nvGraphicFramePr>
          <p:cNvPr id="6" name="Diagram 5">
            <a:extLst>
              <a:ext uri="{FF2B5EF4-FFF2-40B4-BE49-F238E27FC236}">
                <a16:creationId xmlns:a16="http://schemas.microsoft.com/office/drawing/2014/main" id="{BD589B64-9E2A-A85D-BEFC-B3F0B0E15BE6}"/>
              </a:ext>
            </a:extLst>
          </p:cNvPr>
          <p:cNvGraphicFramePr/>
          <p:nvPr>
            <p:extLst>
              <p:ext uri="{D42A27DB-BD31-4B8C-83A1-F6EECF244321}">
                <p14:modId xmlns:p14="http://schemas.microsoft.com/office/powerpoint/2010/main" val="3980859075"/>
              </p:ext>
            </p:extLst>
          </p:nvPr>
        </p:nvGraphicFramePr>
        <p:xfrm>
          <a:off x="297148" y="2019300"/>
          <a:ext cx="17693704" cy="670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8032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1062</TotalTime>
  <Words>1420</Words>
  <Application>Microsoft Office PowerPoint</Application>
  <PresentationFormat>Custom</PresentationFormat>
  <Paragraphs>168</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Aptos</vt:lpstr>
      <vt:lpstr>Wingdings</vt:lpstr>
      <vt:lpstr>Office Theme</vt:lpstr>
      <vt:lpstr>PowerPoint Presentation</vt:lpstr>
      <vt:lpstr>PowerPoint Presentation</vt:lpstr>
      <vt:lpstr>PowerPoint Presentation</vt:lpstr>
      <vt:lpstr>PowerPoint Presentation</vt:lpstr>
      <vt:lpstr>PROJENİN ÖZETİ</vt:lpstr>
      <vt:lpstr>HEDEFLER</vt:lpstr>
      <vt:lpstr>PowerPoint Presentation</vt:lpstr>
      <vt:lpstr>PROJE DETAYLARI - Nasıl Çalışır -</vt:lpstr>
      <vt:lpstr>PROJE GELİŞTİRME SÜRECİ</vt:lpstr>
      <vt:lpstr>SONUÇLAR VE BULGULAR</vt:lpstr>
      <vt:lpstr>PowerPoint Presentation</vt:lpstr>
      <vt:lpstr>KULLANICILAR VE YARARLANICILAR</vt:lpstr>
      <vt:lpstr>GELECEK ÇALIŞMALAR</vt:lpstr>
      <vt:lpstr>PROJE DEĞERLENDİRME VE KATKILARI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Dof Robotics, eğlence endüstrisi için geliştirdiği simülasyon platformlarının kullanıcı istatistiklerini analiz edebilecek bir sistem oluşturmuştur. Daha önce dünya genelinde kullanılan simülatörlerin kaç kişi tarafından deneyimlendiği, hangi VR</dc:title>
  <cp:lastModifiedBy>BÜŞRA DEDEBAŞ</cp:lastModifiedBy>
  <cp:revision>2</cp:revision>
  <dcterms:created xsi:type="dcterms:W3CDTF">2006-08-16T00:00:00Z</dcterms:created>
  <dcterms:modified xsi:type="dcterms:W3CDTF">2025-02-02T10:12:00Z</dcterms:modified>
  <dc:identifier>DAGdwcFQKk8</dc:identifier>
</cp:coreProperties>
</file>