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63" r:id="rId3"/>
    <p:sldId id="257" r:id="rId4"/>
    <p:sldId id="264" r:id="rId5"/>
    <p:sldId id="266" r:id="rId6"/>
    <p:sldId id="269" r:id="rId7"/>
    <p:sldId id="270" r:id="rId8"/>
    <p:sldId id="271" r:id="rId9"/>
    <p:sldId id="276" r:id="rId10"/>
    <p:sldId id="277" r:id="rId11"/>
    <p:sldId id="279" r:id="rId12"/>
    <p:sldId id="272" r:id="rId13"/>
    <p:sldId id="273" r:id="rId14"/>
    <p:sldId id="274" r:id="rId15"/>
    <p:sldId id="275" r:id="rId16"/>
    <p:sldId id="262"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79777-EC7C-42CE-B26D-EA1691DB4A0B}" v="260" dt="2025-02-01T16:30:57.363"/>
    <p1510:client id="{9438AE09-503C-4DA4-BE95-E7D0BD1FC36B}" v="1739" dt="2025-02-02T11:23:26.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41" autoAdjust="0"/>
  </p:normalViewPr>
  <p:slideViewPr>
    <p:cSldViewPr>
      <p:cViewPr varScale="1">
        <p:scale>
          <a:sx n="32" d="100"/>
          <a:sy n="32" d="100"/>
        </p:scale>
        <p:origin x="58" y="7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ÜŞRA DEDEBAŞ" userId="83941863-1cfa-4f96-8d62-d1ffe0373d4c" providerId="ADAL" clId="{9438AE09-503C-4DA4-BE95-E7D0BD1FC36B}"/>
    <pc:docChg chg="undo custSel addSld delSld modSld sldOrd">
      <pc:chgData name="BÜŞRA DEDEBAŞ" userId="83941863-1cfa-4f96-8d62-d1ffe0373d4c" providerId="ADAL" clId="{9438AE09-503C-4DA4-BE95-E7D0BD1FC36B}" dt="2025-02-02T11:24:36.316" v="5076" actId="255"/>
      <pc:docMkLst>
        <pc:docMk/>
      </pc:docMkLst>
      <pc:sldChg chg="addSp modSp mod">
        <pc:chgData name="BÜŞRA DEDEBAŞ" userId="83941863-1cfa-4f96-8d62-d1ffe0373d4c" providerId="ADAL" clId="{9438AE09-503C-4DA4-BE95-E7D0BD1FC36B}" dt="2025-02-02T09:56:14.757" v="4740" actId="20577"/>
        <pc:sldMkLst>
          <pc:docMk/>
          <pc:sldMk cId="0" sldId="256"/>
        </pc:sldMkLst>
        <pc:spChg chg="mod">
          <ac:chgData name="BÜŞRA DEDEBAŞ" userId="83941863-1cfa-4f96-8d62-d1ffe0373d4c" providerId="ADAL" clId="{9438AE09-503C-4DA4-BE95-E7D0BD1FC36B}" dt="2025-02-02T09:56:14.757" v="4740" actId="20577"/>
          <ac:spMkLst>
            <pc:docMk/>
            <pc:sldMk cId="0" sldId="256"/>
            <ac:spMk id="2" creationId="{00000000-0000-0000-0000-000000000000}"/>
          </ac:spMkLst>
        </pc:spChg>
        <pc:spChg chg="add mod">
          <ac:chgData name="BÜŞRA DEDEBAŞ" userId="83941863-1cfa-4f96-8d62-d1ffe0373d4c" providerId="ADAL" clId="{9438AE09-503C-4DA4-BE95-E7D0BD1FC36B}" dt="2025-02-02T04:22:17.709" v="76" actId="14100"/>
          <ac:spMkLst>
            <pc:docMk/>
            <pc:sldMk cId="0" sldId="256"/>
            <ac:spMk id="3" creationId="{8B7548CF-1B58-1D0B-ABDF-9B9C85B13AF3}"/>
          </ac:spMkLst>
        </pc:spChg>
        <pc:spChg chg="add mod">
          <ac:chgData name="BÜŞRA DEDEBAŞ" userId="83941863-1cfa-4f96-8d62-d1ffe0373d4c" providerId="ADAL" clId="{9438AE09-503C-4DA4-BE95-E7D0BD1FC36B}" dt="2025-02-02T04:22:39.089" v="82" actId="1076"/>
          <ac:spMkLst>
            <pc:docMk/>
            <pc:sldMk cId="0" sldId="256"/>
            <ac:spMk id="6" creationId="{F1CE4A0C-F2A5-0686-7744-D6506404816D}"/>
          </ac:spMkLst>
        </pc:spChg>
        <pc:cxnChg chg="add mod">
          <ac:chgData name="BÜŞRA DEDEBAŞ" userId="83941863-1cfa-4f96-8d62-d1ffe0373d4c" providerId="ADAL" clId="{9438AE09-503C-4DA4-BE95-E7D0BD1FC36B}" dt="2025-02-02T04:22:24.745" v="77" actId="1076"/>
          <ac:cxnSpMkLst>
            <pc:docMk/>
            <pc:sldMk cId="0" sldId="256"/>
            <ac:cxnSpMk id="5" creationId="{06F0C5B5-F626-F260-A850-603ACED7B0DC}"/>
          </ac:cxnSpMkLst>
        </pc:cxnChg>
      </pc:sldChg>
      <pc:sldChg chg="addSp delSp modSp mod ord modClrScheme chgLayout">
        <pc:chgData name="BÜŞRA DEDEBAŞ" userId="83941863-1cfa-4f96-8d62-d1ffe0373d4c" providerId="ADAL" clId="{9438AE09-503C-4DA4-BE95-E7D0BD1FC36B}" dt="2025-02-02T08:34:57.331" v="158" actId="20577"/>
        <pc:sldMkLst>
          <pc:docMk/>
          <pc:sldMk cId="0" sldId="257"/>
        </pc:sldMkLst>
        <pc:spChg chg="add del">
          <ac:chgData name="BÜŞRA DEDEBAŞ" userId="83941863-1cfa-4f96-8d62-d1ffe0373d4c" providerId="ADAL" clId="{9438AE09-503C-4DA4-BE95-E7D0BD1FC36B}" dt="2025-02-02T08:31:35.947" v="117" actId="478"/>
          <ac:spMkLst>
            <pc:docMk/>
            <pc:sldMk cId="0" sldId="257"/>
            <ac:spMk id="3" creationId="{90290BC7-8426-F97B-6547-7A22E3AA5F72}"/>
          </ac:spMkLst>
        </pc:spChg>
        <pc:spChg chg="add mod ord">
          <ac:chgData name="BÜŞRA DEDEBAŞ" userId="83941863-1cfa-4f96-8d62-d1ffe0373d4c" providerId="ADAL" clId="{9438AE09-503C-4DA4-BE95-E7D0BD1FC36B}" dt="2025-02-02T08:34:57.331" v="158" actId="20577"/>
          <ac:spMkLst>
            <pc:docMk/>
            <pc:sldMk cId="0" sldId="257"/>
            <ac:spMk id="4" creationId="{CE3D90AA-AA65-3660-E216-77814482845C}"/>
          </ac:spMkLst>
        </pc:spChg>
        <pc:spChg chg="add del mod">
          <ac:chgData name="BÜŞRA DEDEBAŞ" userId="83941863-1cfa-4f96-8d62-d1ffe0373d4c" providerId="ADAL" clId="{9438AE09-503C-4DA4-BE95-E7D0BD1FC36B}" dt="2025-02-02T08:33:26.692" v="137" actId="478"/>
          <ac:spMkLst>
            <pc:docMk/>
            <pc:sldMk cId="0" sldId="257"/>
            <ac:spMk id="5" creationId="{9C2BD5ED-3CCA-C310-CC8E-BDE7DC276A10}"/>
          </ac:spMkLst>
        </pc:spChg>
        <pc:spChg chg="add mod">
          <ac:chgData name="BÜŞRA DEDEBAŞ" userId="83941863-1cfa-4f96-8d62-d1ffe0373d4c" providerId="ADAL" clId="{9438AE09-503C-4DA4-BE95-E7D0BD1FC36B}" dt="2025-02-02T08:34:01.296" v="145" actId="1076"/>
          <ac:spMkLst>
            <pc:docMk/>
            <pc:sldMk cId="0" sldId="257"/>
            <ac:spMk id="6" creationId="{58F93441-2F39-1A18-28F2-208D16E7AD17}"/>
          </ac:spMkLst>
        </pc:spChg>
        <pc:graphicFrameChg chg="del mod">
          <ac:chgData name="BÜŞRA DEDEBAŞ" userId="83941863-1cfa-4f96-8d62-d1ffe0373d4c" providerId="ADAL" clId="{9438AE09-503C-4DA4-BE95-E7D0BD1FC36B}" dt="2025-02-02T04:18:06.306" v="1" actId="478"/>
          <ac:graphicFrameMkLst>
            <pc:docMk/>
            <pc:sldMk cId="0" sldId="257"/>
            <ac:graphicFrameMk id="7" creationId="{CC04AE6C-3148-7EDB-A9D7-639648A39B88}"/>
          </ac:graphicFrameMkLst>
        </pc:graphicFrameChg>
      </pc:sldChg>
      <pc:sldChg chg="addSp modSp del">
        <pc:chgData name="BÜŞRA DEDEBAŞ" userId="83941863-1cfa-4f96-8d62-d1ffe0373d4c" providerId="ADAL" clId="{9438AE09-503C-4DA4-BE95-E7D0BD1FC36B}" dt="2025-02-02T08:38:43.076" v="198" actId="2696"/>
        <pc:sldMkLst>
          <pc:docMk/>
          <pc:sldMk cId="0" sldId="258"/>
        </pc:sldMkLst>
        <pc:spChg chg="add mod">
          <ac:chgData name="BÜŞRA DEDEBAŞ" userId="83941863-1cfa-4f96-8d62-d1ffe0373d4c" providerId="ADAL" clId="{9438AE09-503C-4DA4-BE95-E7D0BD1FC36B}" dt="2025-02-02T08:31:47.784" v="122"/>
          <ac:spMkLst>
            <pc:docMk/>
            <pc:sldMk cId="0" sldId="258"/>
            <ac:spMk id="2" creationId="{5A9F8A5B-81E4-DF62-BCF0-B9E8E4DEED4A}"/>
          </ac:spMkLst>
        </pc:spChg>
      </pc:sldChg>
      <pc:sldChg chg="modSp add mod">
        <pc:chgData name="BÜŞRA DEDEBAŞ" userId="83941863-1cfa-4f96-8d62-d1ffe0373d4c" providerId="ADAL" clId="{9438AE09-503C-4DA4-BE95-E7D0BD1FC36B}" dt="2025-02-02T08:30:42.817" v="108" actId="20577"/>
        <pc:sldMkLst>
          <pc:docMk/>
          <pc:sldMk cId="0" sldId="263"/>
        </pc:sldMkLst>
        <pc:spChg chg="mod">
          <ac:chgData name="BÜŞRA DEDEBAŞ" userId="83941863-1cfa-4f96-8d62-d1ffe0373d4c" providerId="ADAL" clId="{9438AE09-503C-4DA4-BE95-E7D0BD1FC36B}" dt="2025-02-02T08:30:42.817" v="108" actId="20577"/>
          <ac:spMkLst>
            <pc:docMk/>
            <pc:sldMk cId="0" sldId="263"/>
            <ac:spMk id="4" creationId="{CDDA6483-43A9-6BBF-9F4B-34CBB6A7E4D8}"/>
          </ac:spMkLst>
        </pc:spChg>
      </pc:sldChg>
      <pc:sldChg chg="addSp modSp add mod">
        <pc:chgData name="BÜŞRA DEDEBAŞ" userId="83941863-1cfa-4f96-8d62-d1ffe0373d4c" providerId="ADAL" clId="{9438AE09-503C-4DA4-BE95-E7D0BD1FC36B}" dt="2025-02-02T09:10:23.364" v="1054"/>
        <pc:sldMkLst>
          <pc:docMk/>
          <pc:sldMk cId="3126830955" sldId="264"/>
        </pc:sldMkLst>
        <pc:spChg chg="add mod">
          <ac:chgData name="BÜŞRA DEDEBAŞ" userId="83941863-1cfa-4f96-8d62-d1ffe0373d4c" providerId="ADAL" clId="{9438AE09-503C-4DA4-BE95-E7D0BD1FC36B}" dt="2025-02-02T08:36:20.466" v="164" actId="14100"/>
          <ac:spMkLst>
            <pc:docMk/>
            <pc:sldMk cId="3126830955" sldId="264"/>
            <ac:spMk id="2" creationId="{3F024342-8BAC-7E6B-1C26-9F22E36C52F2}"/>
          </ac:spMkLst>
        </pc:spChg>
        <pc:spChg chg="add mod">
          <ac:chgData name="BÜŞRA DEDEBAŞ" userId="83941863-1cfa-4f96-8d62-d1ffe0373d4c" providerId="ADAL" clId="{9438AE09-503C-4DA4-BE95-E7D0BD1FC36B}" dt="2025-02-02T08:31:43.826" v="120"/>
          <ac:spMkLst>
            <pc:docMk/>
            <pc:sldMk cId="3126830955" sldId="264"/>
            <ac:spMk id="3" creationId="{8E346098-50B8-F375-2FAB-4364C4828EC1}"/>
          </ac:spMkLst>
        </pc:spChg>
        <pc:graphicFrameChg chg="add mod modGraphic">
          <ac:chgData name="BÜŞRA DEDEBAŞ" userId="83941863-1cfa-4f96-8d62-d1ffe0373d4c" providerId="ADAL" clId="{9438AE09-503C-4DA4-BE95-E7D0BD1FC36B}" dt="2025-02-02T09:10:23.364" v="1054"/>
          <ac:graphicFrameMkLst>
            <pc:docMk/>
            <pc:sldMk cId="3126830955" sldId="264"/>
            <ac:graphicFrameMk id="4" creationId="{77F3D117-3940-AF99-2AF0-59CF88A3728B}"/>
          </ac:graphicFrameMkLst>
        </pc:graphicFrameChg>
      </pc:sldChg>
      <pc:sldChg chg="addSp modSp add del">
        <pc:chgData name="BÜŞRA DEDEBAŞ" userId="83941863-1cfa-4f96-8d62-d1ffe0373d4c" providerId="ADAL" clId="{9438AE09-503C-4DA4-BE95-E7D0BD1FC36B}" dt="2025-02-02T08:37:09.180" v="171" actId="47"/>
        <pc:sldMkLst>
          <pc:docMk/>
          <pc:sldMk cId="2988231318" sldId="265"/>
        </pc:sldMkLst>
        <pc:spChg chg="add mod">
          <ac:chgData name="BÜŞRA DEDEBAŞ" userId="83941863-1cfa-4f96-8d62-d1ffe0373d4c" providerId="ADAL" clId="{9438AE09-503C-4DA4-BE95-E7D0BD1FC36B}" dt="2025-02-02T08:31:46.250" v="121"/>
          <ac:spMkLst>
            <pc:docMk/>
            <pc:sldMk cId="2988231318" sldId="265"/>
            <ac:spMk id="2" creationId="{DFB734AC-039C-FDB2-4035-147A7B7874F7}"/>
          </ac:spMkLst>
        </pc:spChg>
      </pc:sldChg>
      <pc:sldChg chg="addSp delSp modSp add mod">
        <pc:chgData name="BÜŞRA DEDEBAŞ" userId="83941863-1cfa-4f96-8d62-d1ffe0373d4c" providerId="ADAL" clId="{9438AE09-503C-4DA4-BE95-E7D0BD1FC36B}" dt="2025-02-02T09:12:10.993" v="1072" actId="1076"/>
        <pc:sldMkLst>
          <pc:docMk/>
          <pc:sldMk cId="2133711940" sldId="266"/>
        </pc:sldMkLst>
        <pc:spChg chg="mod">
          <ac:chgData name="BÜŞRA DEDEBAŞ" userId="83941863-1cfa-4f96-8d62-d1ffe0373d4c" providerId="ADAL" clId="{9438AE09-503C-4DA4-BE95-E7D0BD1FC36B}" dt="2025-02-02T09:11:20.430" v="1063" actId="1076"/>
          <ac:spMkLst>
            <pc:docMk/>
            <pc:sldMk cId="2133711940" sldId="266"/>
            <ac:spMk id="2" creationId="{AECF0FC8-72CA-A05A-B595-289E8988D36D}"/>
          </ac:spMkLst>
        </pc:spChg>
        <pc:spChg chg="del">
          <ac:chgData name="BÜŞRA DEDEBAŞ" userId="83941863-1cfa-4f96-8d62-d1ffe0373d4c" providerId="ADAL" clId="{9438AE09-503C-4DA4-BE95-E7D0BD1FC36B}" dt="2025-02-02T08:37:11.221" v="172" actId="478"/>
          <ac:spMkLst>
            <pc:docMk/>
            <pc:sldMk cId="2133711940" sldId="266"/>
            <ac:spMk id="4" creationId="{A313891E-50B8-3C7A-9D9D-FC0327A4C098}"/>
          </ac:spMkLst>
        </pc:spChg>
        <pc:spChg chg="del mod">
          <ac:chgData name="BÜŞRA DEDEBAŞ" userId="83941863-1cfa-4f96-8d62-d1ffe0373d4c" providerId="ADAL" clId="{9438AE09-503C-4DA4-BE95-E7D0BD1FC36B}" dt="2025-02-02T08:37:16.317" v="175"/>
          <ac:spMkLst>
            <pc:docMk/>
            <pc:sldMk cId="2133711940" sldId="266"/>
            <ac:spMk id="6" creationId="{5CC4E728-DA56-C2F9-109A-99F232910024}"/>
          </ac:spMkLst>
        </pc:spChg>
        <pc:spChg chg="add mod">
          <ac:chgData name="BÜŞRA DEDEBAŞ" userId="83941863-1cfa-4f96-8d62-d1ffe0373d4c" providerId="ADAL" clId="{9438AE09-503C-4DA4-BE95-E7D0BD1FC36B}" dt="2025-02-02T09:12:10.993" v="1072" actId="1076"/>
          <ac:spMkLst>
            <pc:docMk/>
            <pc:sldMk cId="2133711940" sldId="266"/>
            <ac:spMk id="7" creationId="{8E49E033-DF34-3274-68D4-A16767C492B2}"/>
          </ac:spMkLst>
        </pc:spChg>
      </pc:sldChg>
      <pc:sldChg chg="delSp modSp add mod">
        <pc:chgData name="BÜŞRA DEDEBAŞ" userId="83941863-1cfa-4f96-8d62-d1ffe0373d4c" providerId="ADAL" clId="{9438AE09-503C-4DA4-BE95-E7D0BD1FC36B}" dt="2025-02-02T09:20:11.722" v="1275" actId="1036"/>
        <pc:sldMkLst>
          <pc:docMk/>
          <pc:sldMk cId="0" sldId="269"/>
        </pc:sldMkLst>
        <pc:spChg chg="del">
          <ac:chgData name="BÜŞRA DEDEBAŞ" userId="83941863-1cfa-4f96-8d62-d1ffe0373d4c" providerId="ADAL" clId="{9438AE09-503C-4DA4-BE95-E7D0BD1FC36B}" dt="2025-02-02T08:37:17.995" v="176" actId="478"/>
          <ac:spMkLst>
            <pc:docMk/>
            <pc:sldMk cId="0" sldId="269"/>
            <ac:spMk id="3" creationId="{00000000-0000-0000-0000-000000000000}"/>
          </ac:spMkLst>
        </pc:spChg>
        <pc:spChg chg="del">
          <ac:chgData name="BÜŞRA DEDEBAŞ" userId="83941863-1cfa-4f96-8d62-d1ffe0373d4c" providerId="ADAL" clId="{9438AE09-503C-4DA4-BE95-E7D0BD1FC36B}" dt="2025-02-02T08:37:21.375" v="177" actId="478"/>
          <ac:spMkLst>
            <pc:docMk/>
            <pc:sldMk cId="0" sldId="269"/>
            <ac:spMk id="5" creationId="{7C71FDC0-49C0-DB9F-120C-770FFDAFC757}"/>
          </ac:spMkLst>
        </pc:spChg>
        <pc:spChg chg="mod">
          <ac:chgData name="BÜŞRA DEDEBAŞ" userId="83941863-1cfa-4f96-8d62-d1ffe0373d4c" providerId="ADAL" clId="{9438AE09-503C-4DA4-BE95-E7D0BD1FC36B}" dt="2025-02-02T09:20:11.722" v="1275" actId="1036"/>
          <ac:spMkLst>
            <pc:docMk/>
            <pc:sldMk cId="0" sldId="269"/>
            <ac:spMk id="9" creationId="{D6260EEE-A37B-E354-037D-61C3634CF2BF}"/>
          </ac:spMkLst>
        </pc:spChg>
      </pc:sldChg>
      <pc:sldChg chg="addSp delSp modSp add mod delAnim">
        <pc:chgData name="BÜŞRA DEDEBAŞ" userId="83941863-1cfa-4f96-8d62-d1ffe0373d4c" providerId="ADAL" clId="{9438AE09-503C-4DA4-BE95-E7D0BD1FC36B}" dt="2025-02-02T09:21:56.377" v="1303" actId="1076"/>
        <pc:sldMkLst>
          <pc:docMk/>
          <pc:sldMk cId="2533265734" sldId="270"/>
        </pc:sldMkLst>
        <pc:spChg chg="del">
          <ac:chgData name="BÜŞRA DEDEBAŞ" userId="83941863-1cfa-4f96-8d62-d1ffe0373d4c" providerId="ADAL" clId="{9438AE09-503C-4DA4-BE95-E7D0BD1FC36B}" dt="2025-02-02T08:38:03.289" v="190" actId="478"/>
          <ac:spMkLst>
            <pc:docMk/>
            <pc:sldMk cId="2533265734" sldId="270"/>
            <ac:spMk id="4" creationId="{C810C074-7586-C602-CBC9-84E947E83156}"/>
          </ac:spMkLst>
        </pc:spChg>
        <pc:spChg chg="add mod">
          <ac:chgData name="BÜŞRA DEDEBAŞ" userId="83941863-1cfa-4f96-8d62-d1ffe0373d4c" providerId="ADAL" clId="{9438AE09-503C-4DA4-BE95-E7D0BD1FC36B}" dt="2025-02-02T09:21:56.377" v="1303" actId="1076"/>
          <ac:spMkLst>
            <pc:docMk/>
            <pc:sldMk cId="2533265734" sldId="270"/>
            <ac:spMk id="8" creationId="{37146698-6DA6-1044-942D-1562C4B33047}"/>
          </ac:spMkLst>
        </pc:spChg>
        <pc:graphicFrameChg chg="del">
          <ac:chgData name="BÜŞRA DEDEBAŞ" userId="83941863-1cfa-4f96-8d62-d1ffe0373d4c" providerId="ADAL" clId="{9438AE09-503C-4DA4-BE95-E7D0BD1FC36B}" dt="2025-02-02T08:37:39.667" v="182" actId="478"/>
          <ac:graphicFrameMkLst>
            <pc:docMk/>
            <pc:sldMk cId="2533265734" sldId="270"/>
            <ac:graphicFrameMk id="7" creationId="{80B6FF4D-C60C-CDB4-FD1A-F5D568FC8316}"/>
          </ac:graphicFrameMkLst>
        </pc:graphicFrameChg>
        <pc:picChg chg="del">
          <ac:chgData name="BÜŞRA DEDEBAŞ" userId="83941863-1cfa-4f96-8d62-d1ffe0373d4c" providerId="ADAL" clId="{9438AE09-503C-4DA4-BE95-E7D0BD1FC36B}" dt="2025-02-02T08:37:35.801" v="181" actId="478"/>
          <ac:picMkLst>
            <pc:docMk/>
            <pc:sldMk cId="2533265734" sldId="270"/>
            <ac:picMk id="6" creationId="{C5E9B2EF-FD0B-4B16-7C55-E2D219E4125F}"/>
          </ac:picMkLst>
        </pc:picChg>
      </pc:sldChg>
      <pc:sldChg chg="delSp modSp add mod">
        <pc:chgData name="BÜŞRA DEDEBAŞ" userId="83941863-1cfa-4f96-8d62-d1ffe0373d4c" providerId="ADAL" clId="{9438AE09-503C-4DA4-BE95-E7D0BD1FC36B}" dt="2025-02-02T09:48:47.688" v="4615" actId="14100"/>
        <pc:sldMkLst>
          <pc:docMk/>
          <pc:sldMk cId="3318032662" sldId="271"/>
        </pc:sldMkLst>
        <pc:spChg chg="del">
          <ac:chgData name="BÜŞRA DEDEBAŞ" userId="83941863-1cfa-4f96-8d62-d1ffe0373d4c" providerId="ADAL" clId="{9438AE09-503C-4DA4-BE95-E7D0BD1FC36B}" dt="2025-02-02T08:38:01.594" v="189" actId="478"/>
          <ac:spMkLst>
            <pc:docMk/>
            <pc:sldMk cId="3318032662" sldId="271"/>
            <ac:spMk id="4" creationId="{1A7E5F1C-CF0C-D990-7996-380F867816B8}"/>
          </ac:spMkLst>
        </pc:spChg>
        <pc:graphicFrameChg chg="mod">
          <ac:chgData name="BÜŞRA DEDEBAŞ" userId="83941863-1cfa-4f96-8d62-d1ffe0373d4c" providerId="ADAL" clId="{9438AE09-503C-4DA4-BE95-E7D0BD1FC36B}" dt="2025-02-02T09:48:47.688" v="4615" actId="14100"/>
          <ac:graphicFrameMkLst>
            <pc:docMk/>
            <pc:sldMk cId="3318032662" sldId="271"/>
            <ac:graphicFrameMk id="6" creationId="{BD589B64-9E2A-A85D-BEFC-B3F0B0E15BE6}"/>
          </ac:graphicFrameMkLst>
        </pc:graphicFrameChg>
      </pc:sldChg>
      <pc:sldChg chg="addSp delSp modSp add mod">
        <pc:chgData name="BÜŞRA DEDEBAŞ" userId="83941863-1cfa-4f96-8d62-d1ffe0373d4c" providerId="ADAL" clId="{9438AE09-503C-4DA4-BE95-E7D0BD1FC36B}" dt="2025-02-02T11:23:28.526" v="5074" actId="1036"/>
        <pc:sldMkLst>
          <pc:docMk/>
          <pc:sldMk cId="520597456" sldId="272"/>
        </pc:sldMkLst>
        <pc:spChg chg="mod">
          <ac:chgData name="BÜŞRA DEDEBAŞ" userId="83941863-1cfa-4f96-8d62-d1ffe0373d4c" providerId="ADAL" clId="{9438AE09-503C-4DA4-BE95-E7D0BD1FC36B}" dt="2025-02-02T09:28:36.934" v="1912" actId="207"/>
          <ac:spMkLst>
            <pc:docMk/>
            <pc:sldMk cId="520597456" sldId="272"/>
            <ac:spMk id="2" creationId="{A5C6E7CF-27DA-DD3C-8564-7BAA2B74474B}"/>
          </ac:spMkLst>
        </pc:spChg>
        <pc:spChg chg="del">
          <ac:chgData name="BÜŞRA DEDEBAŞ" userId="83941863-1cfa-4f96-8d62-d1ffe0373d4c" providerId="ADAL" clId="{9438AE09-503C-4DA4-BE95-E7D0BD1FC36B}" dt="2025-02-02T08:37:59.053" v="188" actId="478"/>
          <ac:spMkLst>
            <pc:docMk/>
            <pc:sldMk cId="520597456" sldId="272"/>
            <ac:spMk id="4" creationId="{4F5C5424-1C47-6DBA-C13D-3E746550F0BA}"/>
          </ac:spMkLst>
        </pc:spChg>
        <pc:spChg chg="add mod">
          <ac:chgData name="BÜŞRA DEDEBAŞ" userId="83941863-1cfa-4f96-8d62-d1ffe0373d4c" providerId="ADAL" clId="{9438AE09-503C-4DA4-BE95-E7D0BD1FC36B}" dt="2025-02-02T11:23:04.446" v="5071" actId="20577"/>
          <ac:spMkLst>
            <pc:docMk/>
            <pc:sldMk cId="520597456" sldId="272"/>
            <ac:spMk id="5" creationId="{0542D27D-8061-F71F-3D1D-1E81F220053D}"/>
          </ac:spMkLst>
        </pc:spChg>
        <pc:spChg chg="add mod">
          <ac:chgData name="BÜŞRA DEDEBAŞ" userId="83941863-1cfa-4f96-8d62-d1ffe0373d4c" providerId="ADAL" clId="{9438AE09-503C-4DA4-BE95-E7D0BD1FC36B}" dt="2025-02-02T09:28:27.759" v="1911" actId="14100"/>
          <ac:spMkLst>
            <pc:docMk/>
            <pc:sldMk cId="520597456" sldId="272"/>
            <ac:spMk id="8" creationId="{E972BAF4-28A1-2BCC-8EBA-A46F048C8EDE}"/>
          </ac:spMkLst>
        </pc:spChg>
        <pc:spChg chg="add mod">
          <ac:chgData name="BÜŞRA DEDEBAŞ" userId="83941863-1cfa-4f96-8d62-d1ffe0373d4c" providerId="ADAL" clId="{9438AE09-503C-4DA4-BE95-E7D0BD1FC36B}" dt="2025-02-02T11:23:26.583" v="5072" actId="164"/>
          <ac:spMkLst>
            <pc:docMk/>
            <pc:sldMk cId="520597456" sldId="272"/>
            <ac:spMk id="9" creationId="{5AAD9A9A-3805-8AF2-7176-F03CA2229F6B}"/>
          </ac:spMkLst>
        </pc:spChg>
        <pc:grpChg chg="add mod">
          <ac:chgData name="BÜŞRA DEDEBAŞ" userId="83941863-1cfa-4f96-8d62-d1ffe0373d4c" providerId="ADAL" clId="{9438AE09-503C-4DA4-BE95-E7D0BD1FC36B}" dt="2025-02-02T11:23:28.526" v="5074" actId="1036"/>
          <ac:grpSpMkLst>
            <pc:docMk/>
            <pc:sldMk cId="520597456" sldId="272"/>
            <ac:grpSpMk id="4" creationId="{8BA0876B-7520-771C-D747-E666B9AB2153}"/>
          </ac:grpSpMkLst>
        </pc:grpChg>
        <pc:grpChg chg="del">
          <ac:chgData name="BÜŞRA DEDEBAŞ" userId="83941863-1cfa-4f96-8d62-d1ffe0373d4c" providerId="ADAL" clId="{9438AE09-503C-4DA4-BE95-E7D0BD1FC36B}" dt="2025-02-02T09:22:22.252" v="1304" actId="478"/>
          <ac:grpSpMkLst>
            <pc:docMk/>
            <pc:sldMk cId="520597456" sldId="272"/>
            <ac:grpSpMk id="23" creationId="{338B0D76-378B-A95A-6A7C-58614C9EFD92}"/>
          </ac:grpSpMkLst>
        </pc:grpChg>
        <pc:grpChg chg="del">
          <ac:chgData name="BÜŞRA DEDEBAŞ" userId="83941863-1cfa-4f96-8d62-d1ffe0373d4c" providerId="ADAL" clId="{9438AE09-503C-4DA4-BE95-E7D0BD1FC36B}" dt="2025-02-02T09:22:22.252" v="1304" actId="478"/>
          <ac:grpSpMkLst>
            <pc:docMk/>
            <pc:sldMk cId="520597456" sldId="272"/>
            <ac:grpSpMk id="38" creationId="{1A9CD53E-3869-EF37-6BC7-2559F801E9F5}"/>
          </ac:grpSpMkLst>
        </pc:grpChg>
        <pc:grpChg chg="del">
          <ac:chgData name="BÜŞRA DEDEBAŞ" userId="83941863-1cfa-4f96-8d62-d1ffe0373d4c" providerId="ADAL" clId="{9438AE09-503C-4DA4-BE95-E7D0BD1FC36B}" dt="2025-02-02T09:22:22.252" v="1304" actId="478"/>
          <ac:grpSpMkLst>
            <pc:docMk/>
            <pc:sldMk cId="520597456" sldId="272"/>
            <ac:grpSpMk id="41" creationId="{A9838092-EAC2-690A-133F-DC5C742D1EDC}"/>
          </ac:grpSpMkLst>
        </pc:grpChg>
        <pc:grpChg chg="del">
          <ac:chgData name="BÜŞRA DEDEBAŞ" userId="83941863-1cfa-4f96-8d62-d1ffe0373d4c" providerId="ADAL" clId="{9438AE09-503C-4DA4-BE95-E7D0BD1FC36B}" dt="2025-02-02T09:22:22.252" v="1304" actId="478"/>
          <ac:grpSpMkLst>
            <pc:docMk/>
            <pc:sldMk cId="520597456" sldId="272"/>
            <ac:grpSpMk id="44" creationId="{D472C80A-457F-79FC-85C7-C194E3E4E3D9}"/>
          </ac:grpSpMkLst>
        </pc:grpChg>
        <pc:grpChg chg="del">
          <ac:chgData name="BÜŞRA DEDEBAŞ" userId="83941863-1cfa-4f96-8d62-d1ffe0373d4c" providerId="ADAL" clId="{9438AE09-503C-4DA4-BE95-E7D0BD1FC36B}" dt="2025-02-02T09:22:22.252" v="1304" actId="478"/>
          <ac:grpSpMkLst>
            <pc:docMk/>
            <pc:sldMk cId="520597456" sldId="272"/>
            <ac:grpSpMk id="47" creationId="{2AC677F6-3A0A-6568-11AF-E76FC0EEDB6C}"/>
          </ac:grpSpMkLst>
        </pc:grpChg>
        <pc:grpChg chg="del">
          <ac:chgData name="BÜŞRA DEDEBAŞ" userId="83941863-1cfa-4f96-8d62-d1ffe0373d4c" providerId="ADAL" clId="{9438AE09-503C-4DA4-BE95-E7D0BD1FC36B}" dt="2025-02-02T09:22:22.252" v="1304" actId="478"/>
          <ac:grpSpMkLst>
            <pc:docMk/>
            <pc:sldMk cId="520597456" sldId="272"/>
            <ac:grpSpMk id="50" creationId="{8A1F7A6F-422E-7C2F-8809-72624B67725E}"/>
          </ac:grpSpMkLst>
        </pc:grpChg>
        <pc:grpChg chg="del">
          <ac:chgData name="BÜŞRA DEDEBAŞ" userId="83941863-1cfa-4f96-8d62-d1ffe0373d4c" providerId="ADAL" clId="{9438AE09-503C-4DA4-BE95-E7D0BD1FC36B}" dt="2025-02-02T09:22:22.252" v="1304" actId="478"/>
          <ac:grpSpMkLst>
            <pc:docMk/>
            <pc:sldMk cId="520597456" sldId="272"/>
            <ac:grpSpMk id="53" creationId="{C29AF897-221C-B0E5-7335-C44E24F666CC}"/>
          </ac:grpSpMkLst>
        </pc:grpChg>
        <pc:picChg chg="add mod">
          <ac:chgData name="BÜŞRA DEDEBAŞ" userId="83941863-1cfa-4f96-8d62-d1ffe0373d4c" providerId="ADAL" clId="{9438AE09-503C-4DA4-BE95-E7D0BD1FC36B}" dt="2025-02-02T11:23:26.583" v="5072" actId="164"/>
          <ac:picMkLst>
            <pc:docMk/>
            <pc:sldMk cId="520597456" sldId="272"/>
            <ac:picMk id="6" creationId="{130730E4-1494-4133-0009-5CA2710252FA}"/>
          </ac:picMkLst>
        </pc:picChg>
        <pc:picChg chg="add mod modCrop">
          <ac:chgData name="BÜŞRA DEDEBAŞ" userId="83941863-1cfa-4f96-8d62-d1ffe0373d4c" providerId="ADAL" clId="{9438AE09-503C-4DA4-BE95-E7D0BD1FC36B}" dt="2025-02-02T11:23:26.583" v="5072" actId="164"/>
          <ac:picMkLst>
            <pc:docMk/>
            <pc:sldMk cId="520597456" sldId="272"/>
            <ac:picMk id="7" creationId="{151FC0EC-3DBA-7037-32A8-E67643BC7707}"/>
          </ac:picMkLst>
        </pc:picChg>
        <pc:cxnChg chg="add del mod">
          <ac:chgData name="BÜŞRA DEDEBAŞ" userId="83941863-1cfa-4f96-8d62-d1ffe0373d4c" providerId="ADAL" clId="{9438AE09-503C-4DA4-BE95-E7D0BD1FC36B}" dt="2025-02-02T09:50:04.874" v="4623" actId="11529"/>
          <ac:cxnSpMkLst>
            <pc:docMk/>
            <pc:sldMk cId="520597456" sldId="272"/>
            <ac:cxnSpMk id="11" creationId="{AA568D1F-3C33-FAF2-0A12-70CD75476B69}"/>
          </ac:cxnSpMkLst>
        </pc:cxnChg>
        <pc:cxnChg chg="add del mod">
          <ac:chgData name="BÜŞRA DEDEBAŞ" userId="83941863-1cfa-4f96-8d62-d1ffe0373d4c" providerId="ADAL" clId="{9438AE09-503C-4DA4-BE95-E7D0BD1FC36B}" dt="2025-02-02T09:50:04.507" v="4622" actId="11529"/>
          <ac:cxnSpMkLst>
            <pc:docMk/>
            <pc:sldMk cId="520597456" sldId="272"/>
            <ac:cxnSpMk id="13" creationId="{A6E8D286-4E1E-B14E-F7FA-5F636FE3EAEE}"/>
          </ac:cxnSpMkLst>
        </pc:cxnChg>
        <pc:cxnChg chg="add mod">
          <ac:chgData name="BÜŞRA DEDEBAŞ" userId="83941863-1cfa-4f96-8d62-d1ffe0373d4c" providerId="ADAL" clId="{9438AE09-503C-4DA4-BE95-E7D0BD1FC36B}" dt="2025-02-02T11:23:26.583" v="5072" actId="164"/>
          <ac:cxnSpMkLst>
            <pc:docMk/>
            <pc:sldMk cId="520597456" sldId="272"/>
            <ac:cxnSpMk id="15" creationId="{AADB253E-F17B-DFA0-1BB6-C78E8C9203C6}"/>
          </ac:cxnSpMkLst>
        </pc:cxnChg>
      </pc:sldChg>
      <pc:sldChg chg="addSp delSp modSp add mod">
        <pc:chgData name="BÜŞRA DEDEBAŞ" userId="83941863-1cfa-4f96-8d62-d1ffe0373d4c" providerId="ADAL" clId="{9438AE09-503C-4DA4-BE95-E7D0BD1FC36B}" dt="2025-02-02T09:30:15.321" v="2129" actId="1076"/>
        <pc:sldMkLst>
          <pc:docMk/>
          <pc:sldMk cId="3185301279" sldId="273"/>
        </pc:sldMkLst>
        <pc:spChg chg="mod">
          <ac:chgData name="BÜŞRA DEDEBAŞ" userId="83941863-1cfa-4f96-8d62-d1ffe0373d4c" providerId="ADAL" clId="{9438AE09-503C-4DA4-BE95-E7D0BD1FC36B}" dt="2025-02-02T09:30:08.271" v="2128" actId="207"/>
          <ac:spMkLst>
            <pc:docMk/>
            <pc:sldMk cId="3185301279" sldId="273"/>
            <ac:spMk id="2" creationId="{5FCDE041-B475-A59A-0B22-E91CBCF6FCB3}"/>
          </ac:spMkLst>
        </pc:spChg>
        <pc:spChg chg="del">
          <ac:chgData name="BÜŞRA DEDEBAŞ" userId="83941863-1cfa-4f96-8d62-d1ffe0373d4c" providerId="ADAL" clId="{9438AE09-503C-4DA4-BE95-E7D0BD1FC36B}" dt="2025-02-02T08:38:08.791" v="191" actId="478"/>
          <ac:spMkLst>
            <pc:docMk/>
            <pc:sldMk cId="3185301279" sldId="273"/>
            <ac:spMk id="4" creationId="{8C20BDA4-98F0-7322-FEFC-FA049E86DF16}"/>
          </ac:spMkLst>
        </pc:spChg>
        <pc:spChg chg="add mod">
          <ac:chgData name="BÜŞRA DEDEBAŞ" userId="83941863-1cfa-4f96-8d62-d1ffe0373d4c" providerId="ADAL" clId="{9438AE09-503C-4DA4-BE95-E7D0BD1FC36B}" dt="2025-02-02T09:30:15.321" v="2129" actId="1076"/>
          <ac:spMkLst>
            <pc:docMk/>
            <pc:sldMk cId="3185301279" sldId="273"/>
            <ac:spMk id="5" creationId="{8C374983-BF11-FCCA-E204-2D329EFD63E3}"/>
          </ac:spMkLst>
        </pc:spChg>
        <pc:graphicFrameChg chg="del">
          <ac:chgData name="BÜŞRA DEDEBAŞ" userId="83941863-1cfa-4f96-8d62-d1ffe0373d4c" providerId="ADAL" clId="{9438AE09-503C-4DA4-BE95-E7D0BD1FC36B}" dt="2025-02-02T09:28:48.925" v="1913" actId="478"/>
          <ac:graphicFrameMkLst>
            <pc:docMk/>
            <pc:sldMk cId="3185301279" sldId="273"/>
            <ac:graphicFrameMk id="7" creationId="{E5B12127-5D3A-0F07-1140-ADC6C0D21D60}"/>
          </ac:graphicFrameMkLst>
        </pc:graphicFrameChg>
      </pc:sldChg>
      <pc:sldChg chg="delSp modSp add mod">
        <pc:chgData name="BÜŞRA DEDEBAŞ" userId="83941863-1cfa-4f96-8d62-d1ffe0373d4c" providerId="ADAL" clId="{9438AE09-503C-4DA4-BE95-E7D0BD1FC36B}" dt="2025-02-02T09:32:36.583" v="2574" actId="207"/>
        <pc:sldMkLst>
          <pc:docMk/>
          <pc:sldMk cId="3644511264" sldId="274"/>
        </pc:sldMkLst>
        <pc:spChg chg="mod">
          <ac:chgData name="BÜŞRA DEDEBAŞ" userId="83941863-1cfa-4f96-8d62-d1ffe0373d4c" providerId="ADAL" clId="{9438AE09-503C-4DA4-BE95-E7D0BD1FC36B}" dt="2025-02-02T09:32:36.583" v="2574" actId="207"/>
          <ac:spMkLst>
            <pc:docMk/>
            <pc:sldMk cId="3644511264" sldId="274"/>
            <ac:spMk id="2" creationId="{20B8BA00-D2F3-F648-AFF9-CB31E0CB61FC}"/>
          </ac:spMkLst>
        </pc:spChg>
        <pc:spChg chg="del">
          <ac:chgData name="BÜŞRA DEDEBAŞ" userId="83941863-1cfa-4f96-8d62-d1ffe0373d4c" providerId="ADAL" clId="{9438AE09-503C-4DA4-BE95-E7D0BD1FC36B}" dt="2025-02-02T08:38:30.393" v="195" actId="478"/>
          <ac:spMkLst>
            <pc:docMk/>
            <pc:sldMk cId="3644511264" sldId="274"/>
            <ac:spMk id="4" creationId="{087E6AAF-EF8D-9C9A-9887-A4C38C26AD84}"/>
          </ac:spMkLst>
        </pc:spChg>
        <pc:spChg chg="mod">
          <ac:chgData name="BÜŞRA DEDEBAŞ" userId="83941863-1cfa-4f96-8d62-d1ffe0373d4c" providerId="ADAL" clId="{9438AE09-503C-4DA4-BE95-E7D0BD1FC36B}" dt="2025-02-02T09:32:32.135" v="2573" actId="1076"/>
          <ac:spMkLst>
            <pc:docMk/>
            <pc:sldMk cId="3644511264" sldId="274"/>
            <ac:spMk id="5" creationId="{8BAD7C1C-E3D2-451E-BF23-19E9FFB417A5}"/>
          </ac:spMkLst>
        </pc:spChg>
      </pc:sldChg>
      <pc:sldChg chg="delSp modSp add mod">
        <pc:chgData name="BÜŞRA DEDEBAŞ" userId="83941863-1cfa-4f96-8d62-d1ffe0373d4c" providerId="ADAL" clId="{9438AE09-503C-4DA4-BE95-E7D0BD1FC36B}" dt="2025-02-02T09:40:19.473" v="3765" actId="207"/>
        <pc:sldMkLst>
          <pc:docMk/>
          <pc:sldMk cId="343687737" sldId="275"/>
        </pc:sldMkLst>
        <pc:spChg chg="mod">
          <ac:chgData name="BÜŞRA DEDEBAŞ" userId="83941863-1cfa-4f96-8d62-d1ffe0373d4c" providerId="ADAL" clId="{9438AE09-503C-4DA4-BE95-E7D0BD1FC36B}" dt="2025-02-02T09:40:19.473" v="3765" actId="207"/>
          <ac:spMkLst>
            <pc:docMk/>
            <pc:sldMk cId="343687737" sldId="275"/>
            <ac:spMk id="2" creationId="{33F809D2-C6D9-2DE3-1619-41FD3DE09BF7}"/>
          </ac:spMkLst>
        </pc:spChg>
        <pc:spChg chg="del">
          <ac:chgData name="BÜŞRA DEDEBAŞ" userId="83941863-1cfa-4f96-8d62-d1ffe0373d4c" providerId="ADAL" clId="{9438AE09-503C-4DA4-BE95-E7D0BD1FC36B}" dt="2025-02-02T08:38:37.141" v="197" actId="478"/>
          <ac:spMkLst>
            <pc:docMk/>
            <pc:sldMk cId="343687737" sldId="275"/>
            <ac:spMk id="4" creationId="{121AC7BA-AFD5-075B-5B9C-624CED95469D}"/>
          </ac:spMkLst>
        </pc:spChg>
        <pc:spChg chg="mod">
          <ac:chgData name="BÜŞRA DEDEBAŞ" userId="83941863-1cfa-4f96-8d62-d1ffe0373d4c" providerId="ADAL" clId="{9438AE09-503C-4DA4-BE95-E7D0BD1FC36B}" dt="2025-02-02T09:40:14.442" v="3764" actId="1076"/>
          <ac:spMkLst>
            <pc:docMk/>
            <pc:sldMk cId="343687737" sldId="275"/>
            <ac:spMk id="5" creationId="{E1804B77-B117-52DE-A1D3-8CDB459C8A8A}"/>
          </ac:spMkLst>
        </pc:spChg>
      </pc:sldChg>
      <pc:sldChg chg="addSp modSp new mod">
        <pc:chgData name="BÜŞRA DEDEBAŞ" userId="83941863-1cfa-4f96-8d62-d1ffe0373d4c" providerId="ADAL" clId="{9438AE09-503C-4DA4-BE95-E7D0BD1FC36B}" dt="2025-02-02T11:24:36.316" v="5076" actId="255"/>
        <pc:sldMkLst>
          <pc:docMk/>
          <pc:sldMk cId="1177136820" sldId="276"/>
        </pc:sldMkLst>
        <pc:spChg chg="mod">
          <ac:chgData name="BÜŞRA DEDEBAŞ" userId="83941863-1cfa-4f96-8d62-d1ffe0373d4c" providerId="ADAL" clId="{9438AE09-503C-4DA4-BE95-E7D0BD1FC36B}" dt="2025-02-02T11:24:36.316" v="5076" actId="255"/>
          <ac:spMkLst>
            <pc:docMk/>
            <pc:sldMk cId="1177136820" sldId="276"/>
            <ac:spMk id="2" creationId="{97C0FD40-B51D-D8E6-AB52-50E7A8F56658}"/>
          </ac:spMkLst>
        </pc:spChg>
        <pc:spChg chg="add mod">
          <ac:chgData name="BÜŞRA DEDEBAŞ" userId="83941863-1cfa-4f96-8d62-d1ffe0373d4c" providerId="ADAL" clId="{9438AE09-503C-4DA4-BE95-E7D0BD1FC36B}" dt="2025-02-02T09:51:47.817" v="4679"/>
          <ac:spMkLst>
            <pc:docMk/>
            <pc:sldMk cId="1177136820" sldId="276"/>
            <ac:spMk id="3" creationId="{3F05F807-EB0A-A9C8-E536-97E1D546332F}"/>
          </ac:spMkLst>
        </pc:spChg>
        <pc:spChg chg="add mod">
          <ac:chgData name="BÜŞRA DEDEBAŞ" userId="83941863-1cfa-4f96-8d62-d1ffe0373d4c" providerId="ADAL" clId="{9438AE09-503C-4DA4-BE95-E7D0BD1FC36B}" dt="2025-02-02T09:51:47.817" v="4679"/>
          <ac:spMkLst>
            <pc:docMk/>
            <pc:sldMk cId="1177136820" sldId="276"/>
            <ac:spMk id="4" creationId="{C5D58030-B65B-24BA-8BD5-619EFB903402}"/>
          </ac:spMkLst>
        </pc:spChg>
      </pc:sldChg>
      <pc:sldChg chg="addSp delSp modSp add mod setBg">
        <pc:chgData name="BÜŞRA DEDEBAŞ" userId="83941863-1cfa-4f96-8d62-d1ffe0373d4c" providerId="ADAL" clId="{9438AE09-503C-4DA4-BE95-E7D0BD1FC36B}" dt="2025-02-02T09:53:12.098" v="4728" actId="1076"/>
        <pc:sldMkLst>
          <pc:docMk/>
          <pc:sldMk cId="3652971863" sldId="277"/>
        </pc:sldMkLst>
        <pc:spChg chg="mod">
          <ac:chgData name="BÜŞRA DEDEBAŞ" userId="83941863-1cfa-4f96-8d62-d1ffe0373d4c" providerId="ADAL" clId="{9438AE09-503C-4DA4-BE95-E7D0BD1FC36B}" dt="2025-02-02T09:53:05.808" v="4725" actId="26606"/>
          <ac:spMkLst>
            <pc:docMk/>
            <pc:sldMk cId="3652971863" sldId="277"/>
            <ac:spMk id="2" creationId="{87D85044-4A21-DB48-DA4B-DDD6DF7CD04B}"/>
          </ac:spMkLst>
        </pc:spChg>
        <pc:spChg chg="add del">
          <ac:chgData name="BÜŞRA DEDEBAŞ" userId="83941863-1cfa-4f96-8d62-d1ffe0373d4c" providerId="ADAL" clId="{9438AE09-503C-4DA4-BE95-E7D0BD1FC36B}" dt="2025-02-02T09:53:05.808" v="4725" actId="26606"/>
          <ac:spMkLst>
            <pc:docMk/>
            <pc:sldMk cId="3652971863" sldId="277"/>
            <ac:spMk id="8" creationId="{F0A604E4-7307-451C-93BE-F1F7E1BF3BF8}"/>
          </ac:spMkLst>
        </pc:spChg>
        <pc:spChg chg="add del">
          <ac:chgData name="BÜŞRA DEDEBAŞ" userId="83941863-1cfa-4f96-8d62-d1ffe0373d4c" providerId="ADAL" clId="{9438AE09-503C-4DA4-BE95-E7D0BD1FC36B}" dt="2025-02-02T09:53:05.808" v="4725" actId="26606"/>
          <ac:spMkLst>
            <pc:docMk/>
            <pc:sldMk cId="3652971863" sldId="277"/>
            <ac:spMk id="10" creationId="{F7F3A0AA-35E5-4085-942B-737839030604}"/>
          </ac:spMkLst>
        </pc:spChg>
        <pc:spChg chg="add del">
          <ac:chgData name="BÜŞRA DEDEBAŞ" userId="83941863-1cfa-4f96-8d62-d1ffe0373d4c" providerId="ADAL" clId="{9438AE09-503C-4DA4-BE95-E7D0BD1FC36B}" dt="2025-02-02T09:53:05.808" v="4725" actId="26606"/>
          <ac:spMkLst>
            <pc:docMk/>
            <pc:sldMk cId="3652971863" sldId="277"/>
            <ac:spMk id="12" creationId="{402F5C38-C747-4173-ABBF-656E39E82130}"/>
          </ac:spMkLst>
        </pc:spChg>
        <pc:spChg chg="add del">
          <ac:chgData name="BÜŞRA DEDEBAŞ" userId="83941863-1cfa-4f96-8d62-d1ffe0373d4c" providerId="ADAL" clId="{9438AE09-503C-4DA4-BE95-E7D0BD1FC36B}" dt="2025-02-02T09:53:05.808" v="4725" actId="26606"/>
          <ac:spMkLst>
            <pc:docMk/>
            <pc:sldMk cId="3652971863" sldId="277"/>
            <ac:spMk id="14" creationId="{E37EECFC-A684-4391-AE85-4CDAF5565F61}"/>
          </ac:spMkLst>
        </pc:spChg>
        <pc:picChg chg="add mod">
          <ac:chgData name="BÜŞRA DEDEBAŞ" userId="83941863-1cfa-4f96-8d62-d1ffe0373d4c" providerId="ADAL" clId="{9438AE09-503C-4DA4-BE95-E7D0BD1FC36B}" dt="2025-02-02T09:53:12.098" v="4728" actId="1076"/>
          <ac:picMkLst>
            <pc:docMk/>
            <pc:sldMk cId="3652971863" sldId="277"/>
            <ac:picMk id="3" creationId="{7DD3B75B-2C0C-B7CD-2564-D09CD25C7F96}"/>
          </ac:picMkLst>
        </pc:picChg>
      </pc:sldChg>
      <pc:sldChg chg="modSp add del mod">
        <pc:chgData name="BÜŞRA DEDEBAŞ" userId="83941863-1cfa-4f96-8d62-d1ffe0373d4c" providerId="ADAL" clId="{9438AE09-503C-4DA4-BE95-E7D0BD1FC36B}" dt="2025-02-02T09:55:57.738" v="4739" actId="2696"/>
        <pc:sldMkLst>
          <pc:docMk/>
          <pc:sldMk cId="1230104764" sldId="278"/>
        </pc:sldMkLst>
        <pc:spChg chg="mod">
          <ac:chgData name="BÜŞRA DEDEBAŞ" userId="83941863-1cfa-4f96-8d62-d1ffe0373d4c" providerId="ADAL" clId="{9438AE09-503C-4DA4-BE95-E7D0BD1FC36B}" dt="2025-02-02T09:52:20.087" v="4681" actId="404"/>
          <ac:spMkLst>
            <pc:docMk/>
            <pc:sldMk cId="1230104764" sldId="278"/>
            <ac:spMk id="2" creationId="{E76C31D6-5926-8B57-5212-CFCABB87EC12}"/>
          </ac:spMkLst>
        </pc:spChg>
      </pc:sldChg>
      <pc:sldChg chg="addSp modSp add mod">
        <pc:chgData name="BÜŞRA DEDEBAŞ" userId="83941863-1cfa-4f96-8d62-d1ffe0373d4c" providerId="ADAL" clId="{9438AE09-503C-4DA4-BE95-E7D0BD1FC36B}" dt="2025-02-02T09:54:16.182" v="4738" actId="14861"/>
        <pc:sldMkLst>
          <pc:docMk/>
          <pc:sldMk cId="2910690099" sldId="279"/>
        </pc:sldMkLst>
        <pc:spChg chg="mod">
          <ac:chgData name="BÜŞRA DEDEBAŞ" userId="83941863-1cfa-4f96-8d62-d1ffe0373d4c" providerId="ADAL" clId="{9438AE09-503C-4DA4-BE95-E7D0BD1FC36B}" dt="2025-02-02T09:52:52.628" v="4721" actId="20577"/>
          <ac:spMkLst>
            <pc:docMk/>
            <pc:sldMk cId="2910690099" sldId="279"/>
            <ac:spMk id="2" creationId="{786B953F-8A75-05C5-AC7A-4EC779F97F18}"/>
          </ac:spMkLst>
        </pc:spChg>
        <pc:spChg chg="add mod">
          <ac:chgData name="BÜŞRA DEDEBAŞ" userId="83941863-1cfa-4f96-8d62-d1ffe0373d4c" providerId="ADAL" clId="{9438AE09-503C-4DA4-BE95-E7D0BD1FC36B}" dt="2025-02-02T09:53:57.257" v="4734" actId="14861"/>
          <ac:spMkLst>
            <pc:docMk/>
            <pc:sldMk cId="2910690099" sldId="279"/>
            <ac:spMk id="3" creationId="{4E7E28B7-CE65-93E3-DA2A-1FAD786BCFEE}"/>
          </ac:spMkLst>
        </pc:spChg>
        <pc:spChg chg="add mod">
          <ac:chgData name="BÜŞRA DEDEBAŞ" userId="83941863-1cfa-4f96-8d62-d1ffe0373d4c" providerId="ADAL" clId="{9438AE09-503C-4DA4-BE95-E7D0BD1FC36B}" dt="2025-02-02T09:54:16.182" v="4738" actId="14861"/>
          <ac:spMkLst>
            <pc:docMk/>
            <pc:sldMk cId="2910690099" sldId="279"/>
            <ac:spMk id="4" creationId="{13D8480E-89FA-E310-B759-EA6883657E86}"/>
          </ac:spMkLst>
        </pc:spChg>
      </pc:sldChg>
    </pc:docChg>
  </pc:docChgLst>
  <pc:docChgLst>
    <pc:chgData name="BÜŞRA DEDEBAŞ" userId="83941863-1cfa-4f96-8d62-d1ffe0373d4c" providerId="ADAL" clId="{19D79777-EC7C-42CE-B26D-EA1691DB4A0B}"/>
    <pc:docChg chg="undo custSel delSld modSld modMainMaster">
      <pc:chgData name="BÜŞRA DEDEBAŞ" userId="83941863-1cfa-4f96-8d62-d1ffe0373d4c" providerId="ADAL" clId="{19D79777-EC7C-42CE-B26D-EA1691DB4A0B}" dt="2025-02-01T16:30:57.363" v="273" actId="2711"/>
      <pc:docMkLst>
        <pc:docMk/>
      </pc:docMkLst>
      <pc:sldChg chg="addSp delSp modSp mod setBg">
        <pc:chgData name="BÜŞRA DEDEBAŞ" userId="83941863-1cfa-4f96-8d62-d1ffe0373d4c" providerId="ADAL" clId="{19D79777-EC7C-42CE-B26D-EA1691DB4A0B}" dt="2025-02-01T16:30:57.363" v="273" actId="2711"/>
        <pc:sldMkLst>
          <pc:docMk/>
          <pc:sldMk cId="0" sldId="257"/>
        </pc:sldMkLst>
        <pc:spChg chg="mod">
          <ac:chgData name="BÜŞRA DEDEBAŞ" userId="83941863-1cfa-4f96-8d62-d1ffe0373d4c" providerId="ADAL" clId="{19D79777-EC7C-42CE-B26D-EA1691DB4A0B}" dt="2025-02-01T16:25:28.373" v="10" actId="164"/>
          <ac:spMkLst>
            <pc:docMk/>
            <pc:sldMk cId="0" sldId="257"/>
            <ac:spMk id="2" creationId="{00000000-0000-0000-0000-000000000000}"/>
          </ac:spMkLst>
        </pc:spChg>
        <pc:spChg chg="mod">
          <ac:chgData name="BÜŞRA DEDEBAŞ" userId="83941863-1cfa-4f96-8d62-d1ffe0373d4c" providerId="ADAL" clId="{19D79777-EC7C-42CE-B26D-EA1691DB4A0B}" dt="2025-02-01T16:25:28.373" v="10" actId="164"/>
          <ac:spMkLst>
            <pc:docMk/>
            <pc:sldMk cId="0" sldId="257"/>
            <ac:spMk id="3" creationId="{00000000-0000-0000-0000-000000000000}"/>
          </ac:spMkLst>
        </pc:spChg>
        <pc:spChg chg="del">
          <ac:chgData name="BÜŞRA DEDEBAŞ" userId="83941863-1cfa-4f96-8d62-d1ffe0373d4c" providerId="ADAL" clId="{19D79777-EC7C-42CE-B26D-EA1691DB4A0B}" dt="2025-02-01T16:24:57.933" v="0" actId="478"/>
          <ac:spMkLst>
            <pc:docMk/>
            <pc:sldMk cId="0" sldId="257"/>
            <ac:spMk id="4" creationId="{00000000-0000-0000-0000-000000000000}"/>
          </ac:spMkLst>
        </pc:spChg>
        <pc:spChg chg="del mod">
          <ac:chgData name="BÜŞRA DEDEBAŞ" userId="83941863-1cfa-4f96-8d62-d1ffe0373d4c" providerId="ADAL" clId="{19D79777-EC7C-42CE-B26D-EA1691DB4A0B}" dt="2025-02-01T16:25:00.371" v="2" actId="478"/>
          <ac:spMkLst>
            <pc:docMk/>
            <pc:sldMk cId="0" sldId="257"/>
            <ac:spMk id="5" creationId="{00000000-0000-0000-0000-000000000000}"/>
          </ac:spMkLst>
        </pc:spChg>
        <pc:grpChg chg="add del mod">
          <ac:chgData name="BÜŞRA DEDEBAŞ" userId="83941863-1cfa-4f96-8d62-d1ffe0373d4c" providerId="ADAL" clId="{19D79777-EC7C-42CE-B26D-EA1691DB4A0B}" dt="2025-02-01T16:25:54.531" v="11" actId="478"/>
          <ac:grpSpMkLst>
            <pc:docMk/>
            <pc:sldMk cId="0" sldId="257"/>
            <ac:grpSpMk id="6" creationId="{85EC24D2-B50D-F244-4153-EF9199B6B51F}"/>
          </ac:grpSpMkLst>
        </pc:grpChg>
        <pc:graphicFrameChg chg="add mod modGraphic">
          <ac:chgData name="BÜŞRA DEDEBAŞ" userId="83941863-1cfa-4f96-8d62-d1ffe0373d4c" providerId="ADAL" clId="{19D79777-EC7C-42CE-B26D-EA1691DB4A0B}" dt="2025-02-01T16:30:57.363" v="273" actId="2711"/>
          <ac:graphicFrameMkLst>
            <pc:docMk/>
            <pc:sldMk cId="0" sldId="257"/>
            <ac:graphicFrameMk id="7" creationId="{CC04AE6C-3148-7EDB-A9D7-639648A39B88}"/>
          </ac:graphicFrameMkLst>
        </pc:graphicFrameChg>
      </pc:sldChg>
      <pc:sldChg chg="addSp delSp modSp mod">
        <pc:chgData name="BÜŞRA DEDEBAŞ" userId="83941863-1cfa-4f96-8d62-d1ffe0373d4c" providerId="ADAL" clId="{19D79777-EC7C-42CE-B26D-EA1691DB4A0B}" dt="2025-02-01T16:25:55.719" v="12" actId="478"/>
        <pc:sldMkLst>
          <pc:docMk/>
          <pc:sldMk cId="0" sldId="258"/>
        </pc:sldMkLst>
        <pc:spChg chg="add del">
          <ac:chgData name="BÜŞRA DEDEBAŞ" userId="83941863-1cfa-4f96-8d62-d1ffe0373d4c" providerId="ADAL" clId="{19D79777-EC7C-42CE-B26D-EA1691DB4A0B}" dt="2025-02-01T16:25:55.719" v="12" actId="478"/>
          <ac:spMkLst>
            <pc:docMk/>
            <pc:sldMk cId="0" sldId="258"/>
            <ac:spMk id="2" creationId="{00000000-0000-0000-0000-000000000000}"/>
          </ac:spMkLst>
        </pc:spChg>
        <pc:spChg chg="del mod">
          <ac:chgData name="BÜŞRA DEDEBAŞ" userId="83941863-1cfa-4f96-8d62-d1ffe0373d4c" providerId="ADAL" clId="{19D79777-EC7C-42CE-B26D-EA1691DB4A0B}" dt="2025-02-01T16:25:15.698" v="6" actId="478"/>
          <ac:spMkLst>
            <pc:docMk/>
            <pc:sldMk cId="0" sldId="258"/>
            <ac:spMk id="4" creationId="{00000000-0000-0000-0000-000000000000}"/>
          </ac:spMkLst>
        </pc:spChg>
        <pc:spChg chg="del">
          <ac:chgData name="BÜŞRA DEDEBAŞ" userId="83941863-1cfa-4f96-8d62-d1ffe0373d4c" providerId="ADAL" clId="{19D79777-EC7C-42CE-B26D-EA1691DB4A0B}" dt="2025-02-01T16:25:18.604" v="7" actId="478"/>
          <ac:spMkLst>
            <pc:docMk/>
            <pc:sldMk cId="0" sldId="258"/>
            <ac:spMk id="5" creationId="{00000000-0000-0000-0000-000000000000}"/>
          </ac:spMkLst>
        </pc:spChg>
      </pc:sldChg>
      <pc:sldChg chg="delSp del mod">
        <pc:chgData name="BÜŞRA DEDEBAŞ" userId="83941863-1cfa-4f96-8d62-d1ffe0373d4c" providerId="ADAL" clId="{19D79777-EC7C-42CE-B26D-EA1691DB4A0B}" dt="2025-02-01T16:26:01.024" v="14" actId="2696"/>
        <pc:sldMkLst>
          <pc:docMk/>
          <pc:sldMk cId="0" sldId="259"/>
        </pc:sldMkLst>
        <pc:spChg chg="del">
          <ac:chgData name="BÜŞRA DEDEBAŞ" userId="83941863-1cfa-4f96-8d62-d1ffe0373d4c" providerId="ADAL" clId="{19D79777-EC7C-42CE-B26D-EA1691DB4A0B}" dt="2025-02-01T16:25:57.033" v="13" actId="478"/>
          <ac:spMkLst>
            <pc:docMk/>
            <pc:sldMk cId="0" sldId="259"/>
            <ac:spMk id="8" creationId="{00000000-0000-0000-0000-000000000000}"/>
          </ac:spMkLst>
        </pc:spChg>
      </pc:sldChg>
      <pc:sldChg chg="del">
        <pc:chgData name="BÜŞRA DEDEBAŞ" userId="83941863-1cfa-4f96-8d62-d1ffe0373d4c" providerId="ADAL" clId="{19D79777-EC7C-42CE-B26D-EA1691DB4A0B}" dt="2025-02-01T16:26:01.024" v="14" actId="2696"/>
        <pc:sldMkLst>
          <pc:docMk/>
          <pc:sldMk cId="0" sldId="260"/>
        </pc:sldMkLst>
      </pc:sldChg>
      <pc:sldChg chg="del">
        <pc:chgData name="BÜŞRA DEDEBAŞ" userId="83941863-1cfa-4f96-8d62-d1ffe0373d4c" providerId="ADAL" clId="{19D79777-EC7C-42CE-B26D-EA1691DB4A0B}" dt="2025-02-01T16:26:01.024" v="14" actId="2696"/>
        <pc:sldMkLst>
          <pc:docMk/>
          <pc:sldMk cId="0" sldId="261"/>
        </pc:sldMkLst>
      </pc:sldChg>
      <pc:sldMasterChg chg="setBg modSldLayout">
        <pc:chgData name="BÜŞRA DEDEBAŞ" userId="83941863-1cfa-4f96-8d62-d1ffe0373d4c" providerId="ADAL" clId="{19D79777-EC7C-42CE-B26D-EA1691DB4A0B}" dt="2025-02-01T16:26:37.390" v="18"/>
        <pc:sldMasterMkLst>
          <pc:docMk/>
          <pc:sldMasterMk cId="0" sldId="2147483648"/>
        </pc:sldMasterMkLst>
        <pc:sldLayoutChg chg="setBg">
          <pc:chgData name="BÜŞRA DEDEBAŞ" userId="83941863-1cfa-4f96-8d62-d1ffe0373d4c" providerId="ADAL" clId="{19D79777-EC7C-42CE-B26D-EA1691DB4A0B}" dt="2025-02-01T16:26:37.390" v="18"/>
          <pc:sldLayoutMkLst>
            <pc:docMk/>
            <pc:sldMasterMk cId="0" sldId="2147483648"/>
            <pc:sldLayoutMk cId="0" sldId="2147483649"/>
          </pc:sldLayoutMkLst>
        </pc:sldLayoutChg>
        <pc:sldLayoutChg chg="setBg">
          <pc:chgData name="BÜŞRA DEDEBAŞ" userId="83941863-1cfa-4f96-8d62-d1ffe0373d4c" providerId="ADAL" clId="{19D79777-EC7C-42CE-B26D-EA1691DB4A0B}" dt="2025-02-01T16:26:37.390" v="18"/>
          <pc:sldLayoutMkLst>
            <pc:docMk/>
            <pc:sldMasterMk cId="0" sldId="2147483648"/>
            <pc:sldLayoutMk cId="0" sldId="2147483650"/>
          </pc:sldLayoutMkLst>
        </pc:sldLayoutChg>
        <pc:sldLayoutChg chg="setBg">
          <pc:chgData name="BÜŞRA DEDEBAŞ" userId="83941863-1cfa-4f96-8d62-d1ffe0373d4c" providerId="ADAL" clId="{19D79777-EC7C-42CE-B26D-EA1691DB4A0B}" dt="2025-02-01T16:26:37.390" v="18"/>
          <pc:sldLayoutMkLst>
            <pc:docMk/>
            <pc:sldMasterMk cId="0" sldId="2147483648"/>
            <pc:sldLayoutMk cId="0" sldId="2147483651"/>
          </pc:sldLayoutMkLst>
        </pc:sldLayoutChg>
        <pc:sldLayoutChg chg="setBg">
          <pc:chgData name="BÜŞRA DEDEBAŞ" userId="83941863-1cfa-4f96-8d62-d1ffe0373d4c" providerId="ADAL" clId="{19D79777-EC7C-42CE-B26D-EA1691DB4A0B}" dt="2025-02-01T16:26:37.390" v="18"/>
          <pc:sldLayoutMkLst>
            <pc:docMk/>
            <pc:sldMasterMk cId="0" sldId="2147483648"/>
            <pc:sldLayoutMk cId="0" sldId="2147483652"/>
          </pc:sldLayoutMkLst>
        </pc:sldLayoutChg>
        <pc:sldLayoutChg chg="setBg">
          <pc:chgData name="BÜŞRA DEDEBAŞ" userId="83941863-1cfa-4f96-8d62-d1ffe0373d4c" providerId="ADAL" clId="{19D79777-EC7C-42CE-B26D-EA1691DB4A0B}" dt="2025-02-01T16:26:37.390" v="18"/>
          <pc:sldLayoutMkLst>
            <pc:docMk/>
            <pc:sldMasterMk cId="0" sldId="2147483648"/>
            <pc:sldLayoutMk cId="0" sldId="2147483653"/>
          </pc:sldLayoutMkLst>
        </pc:sldLayoutChg>
        <pc:sldLayoutChg chg="setBg">
          <pc:chgData name="BÜŞRA DEDEBAŞ" userId="83941863-1cfa-4f96-8d62-d1ffe0373d4c" providerId="ADAL" clId="{19D79777-EC7C-42CE-B26D-EA1691DB4A0B}" dt="2025-02-01T16:26:37.390" v="18"/>
          <pc:sldLayoutMkLst>
            <pc:docMk/>
            <pc:sldMasterMk cId="0" sldId="2147483648"/>
            <pc:sldLayoutMk cId="0" sldId="2147483654"/>
          </pc:sldLayoutMkLst>
        </pc:sldLayoutChg>
        <pc:sldLayoutChg chg="setBg">
          <pc:chgData name="BÜŞRA DEDEBAŞ" userId="83941863-1cfa-4f96-8d62-d1ffe0373d4c" providerId="ADAL" clId="{19D79777-EC7C-42CE-B26D-EA1691DB4A0B}" dt="2025-02-01T16:26:37.390" v="18"/>
          <pc:sldLayoutMkLst>
            <pc:docMk/>
            <pc:sldMasterMk cId="0" sldId="2147483648"/>
            <pc:sldLayoutMk cId="0" sldId="2147483655"/>
          </pc:sldLayoutMkLst>
        </pc:sldLayoutChg>
        <pc:sldLayoutChg chg="setBg">
          <pc:chgData name="BÜŞRA DEDEBAŞ" userId="83941863-1cfa-4f96-8d62-d1ffe0373d4c" providerId="ADAL" clId="{19D79777-EC7C-42CE-B26D-EA1691DB4A0B}" dt="2025-02-01T16:26:37.390" v="18"/>
          <pc:sldLayoutMkLst>
            <pc:docMk/>
            <pc:sldMasterMk cId="0" sldId="2147483648"/>
            <pc:sldLayoutMk cId="0" sldId="2147483656"/>
          </pc:sldLayoutMkLst>
        </pc:sldLayoutChg>
        <pc:sldLayoutChg chg="setBg">
          <pc:chgData name="BÜŞRA DEDEBAŞ" userId="83941863-1cfa-4f96-8d62-d1ffe0373d4c" providerId="ADAL" clId="{19D79777-EC7C-42CE-B26D-EA1691DB4A0B}" dt="2025-02-01T16:26:37.390" v="18"/>
          <pc:sldLayoutMkLst>
            <pc:docMk/>
            <pc:sldMasterMk cId="0" sldId="2147483648"/>
            <pc:sldLayoutMk cId="0" sldId="2147483657"/>
          </pc:sldLayoutMkLst>
        </pc:sldLayoutChg>
        <pc:sldLayoutChg chg="setBg">
          <pc:chgData name="BÜŞRA DEDEBAŞ" userId="83941863-1cfa-4f96-8d62-d1ffe0373d4c" providerId="ADAL" clId="{19D79777-EC7C-42CE-B26D-EA1691DB4A0B}" dt="2025-02-01T16:26:37.390" v="18"/>
          <pc:sldLayoutMkLst>
            <pc:docMk/>
            <pc:sldMasterMk cId="0" sldId="2147483648"/>
            <pc:sldLayoutMk cId="0" sldId="2147483658"/>
          </pc:sldLayoutMkLst>
        </pc:sldLayoutChg>
        <pc:sldLayoutChg chg="setBg">
          <pc:chgData name="BÜŞRA DEDEBAŞ" userId="83941863-1cfa-4f96-8d62-d1ffe0373d4c" providerId="ADAL" clId="{19D79777-EC7C-42CE-B26D-EA1691DB4A0B}" dt="2025-02-01T16:26:37.390" v="18"/>
          <pc:sldLayoutMkLst>
            <pc:docMk/>
            <pc:sldMasterMk cId="0" sldId="2147483648"/>
            <pc:sldLayoutMk cId="0"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50F252-5910-417E-8798-77257E4F750F}" type="doc">
      <dgm:prSet loTypeId="urn:microsoft.com/office/officeart/2005/8/layout/hList1" loCatId="list" qsTypeId="urn:microsoft.com/office/officeart/2005/8/quickstyle/3d4" qsCatId="3D" csTypeId="urn:microsoft.com/office/officeart/2005/8/colors/accent4_2" csCatId="accent4" phldr="1"/>
      <dgm:spPr/>
      <dgm:t>
        <a:bodyPr/>
        <a:lstStyle/>
        <a:p>
          <a:endParaRPr lang="en-US"/>
        </a:p>
      </dgm:t>
    </dgm:pt>
    <dgm:pt modelId="{B35CC54D-3F95-4619-B806-00D46214922E}">
      <dgm:prSet phldrT="[Text]" custT="1"/>
      <dgm:spPr/>
      <dgm:t>
        <a:bodyPr/>
        <a:lstStyle/>
        <a:p>
          <a:r>
            <a:rPr lang="tr-TR" sz="2800" b="1" dirty="0">
              <a:solidFill>
                <a:schemeClr val="bg1"/>
              </a:solidFill>
              <a:latin typeface="Aptos" panose="020B0004020202020204" pitchFamily="34" charset="0"/>
            </a:rPr>
            <a:t>AMAÇ</a:t>
          </a:r>
          <a:endParaRPr lang="en-US" sz="2800" dirty="0">
            <a:solidFill>
              <a:schemeClr val="bg1"/>
            </a:solidFill>
            <a:latin typeface="Aptos" panose="020B0004020202020204" pitchFamily="34" charset="0"/>
          </a:endParaRPr>
        </a:p>
      </dgm:t>
    </dgm:pt>
    <dgm:pt modelId="{6042480F-2DE7-42F5-8E3E-BDB164515D58}" type="parTrans" cxnId="{80441DDA-0240-4A3A-A78C-90B4020CFA59}">
      <dgm:prSet/>
      <dgm:spPr/>
      <dgm:t>
        <a:bodyPr/>
        <a:lstStyle/>
        <a:p>
          <a:endParaRPr lang="en-US">
            <a:latin typeface="Aptos" panose="020B0004020202020204" pitchFamily="34" charset="0"/>
          </a:endParaRPr>
        </a:p>
      </dgm:t>
    </dgm:pt>
    <dgm:pt modelId="{F22771E4-F6F5-4A0C-831D-FF813DAFD476}" type="sibTrans" cxnId="{80441DDA-0240-4A3A-A78C-90B4020CFA59}">
      <dgm:prSet/>
      <dgm:spPr/>
      <dgm:t>
        <a:bodyPr/>
        <a:lstStyle/>
        <a:p>
          <a:endParaRPr lang="en-US">
            <a:latin typeface="Aptos" panose="020B0004020202020204" pitchFamily="34" charset="0"/>
          </a:endParaRPr>
        </a:p>
      </dgm:t>
    </dgm:pt>
    <dgm:pt modelId="{84A00F94-49B6-43FA-A92D-DEF4F5A96060}">
      <dgm:prSet phldrT="[Text]" custT="1"/>
      <dgm:spPr/>
      <dgm:t>
        <a:bodyPr/>
        <a:lstStyle/>
        <a:p>
          <a:r>
            <a:rPr lang="tr-TR" sz="2800" b="1" dirty="0">
              <a:solidFill>
                <a:schemeClr val="bg1"/>
              </a:solidFill>
              <a:latin typeface="Aptos" panose="020B0004020202020204" pitchFamily="34" charset="0"/>
            </a:rPr>
            <a:t>KAPSAM</a:t>
          </a:r>
          <a:endParaRPr lang="en-US" sz="2800" dirty="0">
            <a:solidFill>
              <a:schemeClr val="bg1"/>
            </a:solidFill>
            <a:latin typeface="Aptos" panose="020B0004020202020204" pitchFamily="34" charset="0"/>
          </a:endParaRPr>
        </a:p>
      </dgm:t>
    </dgm:pt>
    <dgm:pt modelId="{92A75814-8163-4956-9BC8-58EDCDF1D43F}" type="parTrans" cxnId="{38EA1396-0714-4A1D-9511-912E6BC24274}">
      <dgm:prSet/>
      <dgm:spPr/>
      <dgm:t>
        <a:bodyPr/>
        <a:lstStyle/>
        <a:p>
          <a:endParaRPr lang="en-US">
            <a:latin typeface="Aptos" panose="020B0004020202020204" pitchFamily="34" charset="0"/>
          </a:endParaRPr>
        </a:p>
      </dgm:t>
    </dgm:pt>
    <dgm:pt modelId="{74DF2272-4379-431D-B834-AF45D153F0B0}" type="sibTrans" cxnId="{38EA1396-0714-4A1D-9511-912E6BC24274}">
      <dgm:prSet/>
      <dgm:spPr/>
      <dgm:t>
        <a:bodyPr/>
        <a:lstStyle/>
        <a:p>
          <a:endParaRPr lang="en-US">
            <a:latin typeface="Aptos" panose="020B0004020202020204" pitchFamily="34" charset="0"/>
          </a:endParaRPr>
        </a:p>
      </dgm:t>
    </dgm:pt>
    <dgm:pt modelId="{B0BDF293-DBE1-4678-B533-1FA6EA1DA342}">
      <dgm:prSet phldrT="[Text]" custT="1"/>
      <dgm:spPr/>
      <dgm:t>
        <a:bodyPr/>
        <a:lstStyle/>
        <a:p>
          <a:r>
            <a:rPr lang="tr-TR" sz="2800" b="1" dirty="0">
              <a:latin typeface="Aptos" panose="020B0004020202020204" pitchFamily="34" charset="0"/>
            </a:rPr>
            <a:t>PROBLEM</a:t>
          </a:r>
          <a:endParaRPr lang="en-US" sz="2800" b="1" dirty="0">
            <a:latin typeface="Aptos" panose="020B0004020202020204" pitchFamily="34" charset="0"/>
          </a:endParaRPr>
        </a:p>
      </dgm:t>
    </dgm:pt>
    <dgm:pt modelId="{F20F412C-52E3-4A86-BF4A-1ACE1BD2E07C}" type="parTrans" cxnId="{B5D14AB5-3616-49E2-B9AD-434A4FE4B36A}">
      <dgm:prSet/>
      <dgm:spPr/>
      <dgm:t>
        <a:bodyPr/>
        <a:lstStyle/>
        <a:p>
          <a:endParaRPr lang="en-US">
            <a:latin typeface="Aptos" panose="020B0004020202020204" pitchFamily="34" charset="0"/>
          </a:endParaRPr>
        </a:p>
      </dgm:t>
    </dgm:pt>
    <dgm:pt modelId="{9725E3D7-4C2C-4DD9-B194-597A3767DF65}" type="sibTrans" cxnId="{B5D14AB5-3616-49E2-B9AD-434A4FE4B36A}">
      <dgm:prSet/>
      <dgm:spPr/>
      <dgm:t>
        <a:bodyPr/>
        <a:lstStyle/>
        <a:p>
          <a:endParaRPr lang="en-US">
            <a:latin typeface="Aptos" panose="020B0004020202020204" pitchFamily="34" charset="0"/>
          </a:endParaRPr>
        </a:p>
      </dgm:t>
    </dgm:pt>
    <dgm:pt modelId="{4A3DA58E-59E3-4D72-8C64-3625D68B7B2A}">
      <dgm:prSet phldrT="[Text]" custT="1"/>
      <dgm:spPr/>
      <dgm:t>
        <a:bodyPr/>
        <a:lstStyle/>
        <a:p>
          <a:r>
            <a:rPr lang="tr-TR" sz="2800" b="1" dirty="0">
              <a:latin typeface="Aptos" panose="020B0004020202020204" pitchFamily="34" charset="0"/>
            </a:rPr>
            <a:t>YENİLİK</a:t>
          </a:r>
          <a:endParaRPr lang="en-US" sz="2800" b="1" dirty="0">
            <a:latin typeface="Aptos" panose="020B0004020202020204" pitchFamily="34" charset="0"/>
          </a:endParaRPr>
        </a:p>
      </dgm:t>
    </dgm:pt>
    <dgm:pt modelId="{99258C1D-B5AC-44EE-B928-464C76A28112}" type="parTrans" cxnId="{05F7FE6F-19B2-43A6-A1E0-F58F926D66DC}">
      <dgm:prSet/>
      <dgm:spPr/>
      <dgm:t>
        <a:bodyPr/>
        <a:lstStyle/>
        <a:p>
          <a:endParaRPr lang="en-US">
            <a:latin typeface="Aptos" panose="020B0004020202020204" pitchFamily="34" charset="0"/>
          </a:endParaRPr>
        </a:p>
      </dgm:t>
    </dgm:pt>
    <dgm:pt modelId="{5EEAC25B-275D-4386-8361-F91C9C8413DD}" type="sibTrans" cxnId="{05F7FE6F-19B2-43A6-A1E0-F58F926D66DC}">
      <dgm:prSet/>
      <dgm:spPr/>
      <dgm:t>
        <a:bodyPr/>
        <a:lstStyle/>
        <a:p>
          <a:endParaRPr lang="en-US">
            <a:latin typeface="Aptos" panose="020B0004020202020204" pitchFamily="34" charset="0"/>
          </a:endParaRPr>
        </a:p>
      </dgm:t>
    </dgm:pt>
    <dgm:pt modelId="{3F0F94E6-85AE-4E6C-B5F8-327199548029}">
      <dgm:prSet custT="1"/>
      <dgm:spPr/>
      <dgm:t>
        <a:bodyPr/>
        <a:lstStyle/>
        <a:p>
          <a:pPr>
            <a:buNone/>
          </a:pPr>
          <a:r>
            <a:rPr lang="tr-TR"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Simülatörlerde</a:t>
          </a:r>
          <a:r>
            <a:rPr lang="en-US" sz="2000" dirty="0">
              <a:solidFill>
                <a:srgbClr val="002060"/>
              </a:solidFill>
              <a:latin typeface="Aptos" panose="020B0004020202020204" pitchFamily="34" charset="0"/>
            </a:rPr>
            <a:t> kullanıcı verisi eksikliği, eğlence sektöründe içerik geliştirme ve yatırım planlamasında belirsizlik yaratmaktadır. Daha önce simülatörlerin kaç kişi tarafından kullanıldığı, hangi VR içeriklerinin daha popüler olduğu ve müşteri memnuniyeti gibi kritik veriler yeterli seviyede elde edilememekteydi. Bu sistem, bu eksiklikleri gidermeye yönelik çözümler sunmaktadır.</a:t>
          </a:r>
        </a:p>
      </dgm:t>
    </dgm:pt>
    <dgm:pt modelId="{3306C986-BCAC-40A4-A5B8-3E11A21A9CE0}" type="parTrans" cxnId="{2D491B46-BE38-47D2-BABC-29D477DCF0A9}">
      <dgm:prSet/>
      <dgm:spPr/>
      <dgm:t>
        <a:bodyPr/>
        <a:lstStyle/>
        <a:p>
          <a:endParaRPr lang="en-US"/>
        </a:p>
      </dgm:t>
    </dgm:pt>
    <dgm:pt modelId="{36E9E7B2-B3A5-4154-A070-1578DB41C24D}" type="sibTrans" cxnId="{2D491B46-BE38-47D2-BABC-29D477DCF0A9}">
      <dgm:prSet/>
      <dgm:spPr/>
      <dgm:t>
        <a:bodyPr/>
        <a:lstStyle/>
        <a:p>
          <a:endParaRPr lang="en-US"/>
        </a:p>
      </dgm:t>
    </dgm:pt>
    <dgm:pt modelId="{10D8498D-E174-4C2F-A5F5-A1067352DE4B}">
      <dgm:prSet custT="1"/>
      <dgm:spPr/>
      <dgm:t>
        <a:bodyPr/>
        <a:lstStyle/>
        <a:p>
          <a:pPr>
            <a:buFont typeface="Arial" panose="020B0604020202020204" pitchFamily="34" charset="0"/>
            <a:buNone/>
          </a:pPr>
          <a:r>
            <a:rPr lang="tr-TR" sz="2000" dirty="0">
              <a:solidFill>
                <a:srgbClr val="002060"/>
              </a:solidFill>
              <a:latin typeface="Aptos" panose="020B0004020202020204" pitchFamily="34" charset="0"/>
            </a:rPr>
            <a:t>    </a:t>
          </a:r>
          <a:r>
            <a:rPr lang="en-US" sz="2000" dirty="0">
              <a:solidFill>
                <a:srgbClr val="002060"/>
              </a:solidFill>
              <a:latin typeface="Aptos" panose="020B0004020202020204" pitchFamily="34" charset="0"/>
            </a:rPr>
            <a:t>Bu sistem, Raspberry Pi 4 ve Arducam kameralar kullanarak simülatör kullanıcılarını tespit etmekte, YOLO görüntü işleme algoritmasıyla VR gözlük takan kişileri tanımlamakta ve AWS tabanlı bulut sistemine veri aktarmaktadır. %99,5 doğruluk oranıyla çalışan bu sistem, sektörde müşteri veri takibi için geliştirilen ilk çözümlerden biridir. Gelecekte, bu verilerin DOF Robotics’in ROI hesaplama uygulaması gibi sistemlere de entegre edilerek daha geniş kapsamlı </a:t>
          </a:r>
          <a:r>
            <a:rPr lang="en-US" sz="2000" dirty="0" err="1">
              <a:solidFill>
                <a:srgbClr val="002060"/>
              </a:solidFill>
              <a:latin typeface="Aptos" panose="020B0004020202020204" pitchFamily="34" charset="0"/>
            </a:rPr>
            <a:t>analizler</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sağlanması</a:t>
          </a:r>
          <a:r>
            <a:rPr lang="tr-TR" sz="2000" dirty="0">
              <a:solidFill>
                <a:srgbClr val="002060"/>
              </a:solidFill>
              <a:latin typeface="Aptos" panose="020B0004020202020204" pitchFamily="34" charset="0"/>
            </a:rPr>
            <a:t> ve potansiyel müşterilerine de fayda sağlaması</a:t>
          </a:r>
          <a:r>
            <a:rPr lang="en-US" sz="2000" dirty="0">
              <a:solidFill>
                <a:srgbClr val="002060"/>
              </a:solidFill>
              <a:latin typeface="Aptos" panose="020B0004020202020204" pitchFamily="34" charset="0"/>
            </a:rPr>
            <a:t> planlanmaktadır.</a:t>
          </a:r>
        </a:p>
      </dgm:t>
    </dgm:pt>
    <dgm:pt modelId="{4549582B-915E-4BF6-9088-96549821604B}" type="parTrans" cxnId="{5BECA4B2-1CC8-4CB9-ABA2-870BDCAD3860}">
      <dgm:prSet/>
      <dgm:spPr/>
      <dgm:t>
        <a:bodyPr/>
        <a:lstStyle/>
        <a:p>
          <a:endParaRPr lang="en-US"/>
        </a:p>
      </dgm:t>
    </dgm:pt>
    <dgm:pt modelId="{31050BEF-E554-45C0-9AF4-533520E4AE6A}" type="sibTrans" cxnId="{5BECA4B2-1CC8-4CB9-ABA2-870BDCAD3860}">
      <dgm:prSet/>
      <dgm:spPr/>
      <dgm:t>
        <a:bodyPr/>
        <a:lstStyle/>
        <a:p>
          <a:endParaRPr lang="en-US"/>
        </a:p>
      </dgm:t>
    </dgm:pt>
    <dgm:pt modelId="{C26E7C93-CD94-47E6-AF95-E7ED320103B3}">
      <dgm:prSet custT="1"/>
      <dgm:spPr/>
      <dgm:t>
        <a:bodyPr/>
        <a:lstStyle/>
        <a:p>
          <a:pPr>
            <a:buNone/>
          </a:pPr>
          <a:r>
            <a:rPr lang="tr-TR" sz="2000" dirty="0">
              <a:solidFill>
                <a:srgbClr val="002060"/>
              </a:solidFill>
              <a:latin typeface="Aptos" panose="020B0004020202020204" pitchFamily="34" charset="0"/>
            </a:rPr>
            <a:t>    </a:t>
          </a:r>
          <a:r>
            <a:rPr lang="en-US" sz="2000" dirty="0">
              <a:solidFill>
                <a:srgbClr val="002060"/>
              </a:solidFill>
              <a:latin typeface="Aptos" panose="020B0004020202020204" pitchFamily="34" charset="0"/>
            </a:rPr>
            <a:t>DOF Robotics </a:t>
          </a:r>
          <a:r>
            <a:rPr lang="en-US" sz="2000" dirty="0" err="1">
              <a:solidFill>
                <a:srgbClr val="002060"/>
              </a:solidFill>
              <a:latin typeface="Aptos" panose="020B0004020202020204" pitchFamily="34" charset="0"/>
            </a:rPr>
            <a:t>tarafından</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geliştirilen</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Yapay</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Zeka</a:t>
          </a:r>
          <a:r>
            <a:rPr lang="en-US" sz="2000" dirty="0">
              <a:solidFill>
                <a:srgbClr val="002060"/>
              </a:solidFill>
              <a:latin typeface="Aptos" panose="020B0004020202020204" pitchFamily="34" charset="0"/>
            </a:rPr>
            <a:t> ve </a:t>
          </a:r>
          <a:r>
            <a:rPr lang="en-US" sz="2000" dirty="0" err="1">
              <a:solidFill>
                <a:srgbClr val="002060"/>
              </a:solidFill>
              <a:latin typeface="Aptos" panose="020B0004020202020204" pitchFamily="34" charset="0"/>
            </a:rPr>
            <a:t>Görüntü</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İşleme</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Teknolojisi</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Destekli</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Müşteri</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İstatistik</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Sistemi</a:t>
          </a:r>
          <a:r>
            <a:rPr lang="en-US" sz="2000" dirty="0">
              <a:solidFill>
                <a:srgbClr val="002060"/>
              </a:solidFill>
              <a:latin typeface="Aptos" panose="020B0004020202020204" pitchFamily="34" charset="0"/>
            </a:rPr>
            <a:t>, </a:t>
          </a:r>
          <a:r>
            <a:rPr lang="tr-TR" sz="2000" dirty="0">
              <a:solidFill>
                <a:srgbClr val="002060"/>
              </a:solidFill>
              <a:latin typeface="Aptos" panose="020B0004020202020204" pitchFamily="34" charset="0"/>
            </a:rPr>
            <a:t>eğlence endüstrisi için ürettiği eğlence simülatörlerinin </a:t>
          </a:r>
          <a:r>
            <a:rPr lang="en-US" sz="2000" dirty="0" err="1">
              <a:solidFill>
                <a:srgbClr val="002060"/>
              </a:solidFill>
              <a:latin typeface="Aptos" panose="020B0004020202020204" pitchFamily="34" charset="0"/>
            </a:rPr>
            <a:t>kullanıcı</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istatistiklerini</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analiz</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ederek</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veri</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odaklı</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karar</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mekanizmaları</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oluşturmayı</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amaçlamaktadır</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Yapay</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zeka</a:t>
          </a:r>
          <a:r>
            <a:rPr lang="en-US" sz="2000" dirty="0">
              <a:solidFill>
                <a:srgbClr val="002060"/>
              </a:solidFill>
              <a:latin typeface="Aptos" panose="020B0004020202020204" pitchFamily="34" charset="0"/>
            </a:rPr>
            <a:t> ve </a:t>
          </a:r>
          <a:r>
            <a:rPr lang="en-US" sz="2000" dirty="0" err="1">
              <a:solidFill>
                <a:srgbClr val="002060"/>
              </a:solidFill>
              <a:latin typeface="Aptos" panose="020B0004020202020204" pitchFamily="34" charset="0"/>
            </a:rPr>
            <a:t>görüntü</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işleme</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teknolojileri</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kullanılarak</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simülatörlerin</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kullanım</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verilerini</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daha</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hassas</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bir</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şekilde</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ölçmek</a:t>
          </a:r>
          <a:r>
            <a:rPr lang="en-US" sz="2000" dirty="0">
              <a:solidFill>
                <a:srgbClr val="002060"/>
              </a:solidFill>
              <a:latin typeface="Aptos" panose="020B0004020202020204" pitchFamily="34" charset="0"/>
            </a:rPr>
            <a:t> ve </a:t>
          </a:r>
          <a:r>
            <a:rPr lang="en-US" sz="2000" dirty="0" err="1">
              <a:solidFill>
                <a:srgbClr val="002060"/>
              </a:solidFill>
              <a:latin typeface="Aptos" panose="020B0004020202020204" pitchFamily="34" charset="0"/>
            </a:rPr>
            <a:t>analiz</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etmek</a:t>
          </a:r>
          <a:r>
            <a:rPr lang="en-US" sz="2000" dirty="0">
              <a:solidFill>
                <a:srgbClr val="002060"/>
              </a:solidFill>
              <a:latin typeface="Aptos" panose="020B0004020202020204" pitchFamily="34" charset="0"/>
            </a:rPr>
            <a:t> </a:t>
          </a:r>
          <a:r>
            <a:rPr lang="en-US" sz="2000" dirty="0" err="1">
              <a:solidFill>
                <a:srgbClr val="002060"/>
              </a:solidFill>
              <a:latin typeface="Aptos" panose="020B0004020202020204" pitchFamily="34" charset="0"/>
            </a:rPr>
            <a:t>hedeflenmektedir</a:t>
          </a:r>
          <a:r>
            <a:rPr lang="en-US" sz="2000" dirty="0">
              <a:solidFill>
                <a:srgbClr val="002060"/>
              </a:solidFill>
              <a:latin typeface="Aptos" panose="020B0004020202020204" pitchFamily="34" charset="0"/>
            </a:rPr>
            <a:t>.</a:t>
          </a:r>
        </a:p>
      </dgm:t>
    </dgm:pt>
    <dgm:pt modelId="{9106BA82-5D64-4FE0-AB05-8F4986ADD0A1}" type="sibTrans" cxnId="{A2A7C870-07AA-4827-8B3C-946AF9C29DEB}">
      <dgm:prSet/>
      <dgm:spPr/>
      <dgm:t>
        <a:bodyPr/>
        <a:lstStyle/>
        <a:p>
          <a:endParaRPr lang="en-US"/>
        </a:p>
      </dgm:t>
    </dgm:pt>
    <dgm:pt modelId="{4F80FC27-5339-4E08-BFE3-AF626D3F0F60}" type="parTrans" cxnId="{A2A7C870-07AA-4827-8B3C-946AF9C29DEB}">
      <dgm:prSet/>
      <dgm:spPr/>
      <dgm:t>
        <a:bodyPr/>
        <a:lstStyle/>
        <a:p>
          <a:endParaRPr lang="en-US"/>
        </a:p>
      </dgm:t>
    </dgm:pt>
    <dgm:pt modelId="{38256B4E-2270-4B0B-88A7-51268EFB1A53}">
      <dgm:prSet phldrT="[Text]" custT="1"/>
      <dgm:spPr>
        <a:solidFill>
          <a:schemeClr val="accent4">
            <a:tint val="40000"/>
            <a:hueOff val="0"/>
            <a:satOff val="0"/>
            <a:lumOff val="0"/>
          </a:schemeClr>
        </a:solidFill>
      </dgm:spPr>
      <dgm:t>
        <a:bodyPr/>
        <a:lstStyle/>
        <a:p>
          <a:pPr>
            <a:buFont typeface="Arial" panose="020B0604020202020204" pitchFamily="34" charset="0"/>
            <a:buNone/>
          </a:pPr>
          <a:r>
            <a:rPr lang="tr-TR" sz="2000" dirty="0">
              <a:solidFill>
                <a:srgbClr val="002060"/>
              </a:solidFill>
              <a:latin typeface="Aptos" panose="020B0004020202020204" pitchFamily="34" charset="0"/>
            </a:rPr>
            <a:t>    Proje, DOF </a:t>
          </a:r>
          <a:r>
            <a:rPr lang="tr-TR" sz="2000" dirty="0" err="1">
              <a:solidFill>
                <a:srgbClr val="002060"/>
              </a:solidFill>
              <a:latin typeface="Aptos" panose="020B0004020202020204" pitchFamily="34" charset="0"/>
            </a:rPr>
            <a:t>Robotics’in</a:t>
          </a:r>
          <a:r>
            <a:rPr lang="tr-TR" sz="2000" dirty="0">
              <a:solidFill>
                <a:srgbClr val="002060"/>
              </a:solidFill>
              <a:latin typeface="Aptos" panose="020B0004020202020204" pitchFamily="34" charset="0"/>
            </a:rPr>
            <a:t> dünya genelinde, ürettiği eğlence simülatörlerinin kaç kişi tarafından deneyimlendiği, hangi VR içeriklerinin daha fazla ilgi </a:t>
          </a:r>
          <a:r>
            <a:rPr lang="tr-TR" sz="2000" dirty="0" err="1">
              <a:solidFill>
                <a:srgbClr val="002060"/>
              </a:solidFill>
              <a:latin typeface="Aptos" panose="020B0004020202020204" pitchFamily="34" charset="0"/>
            </a:rPr>
            <a:t>gördiüğü</a:t>
          </a:r>
          <a:r>
            <a:rPr lang="tr-TR" sz="2000" dirty="0">
              <a:solidFill>
                <a:srgbClr val="002060"/>
              </a:solidFill>
              <a:latin typeface="Aptos" panose="020B0004020202020204" pitchFamily="34" charset="0"/>
            </a:rPr>
            <a:t> ve müşteri memnuniyetine dair detaylı veri analizini kapsamaktadır. Yapay zeka  destekli analizlerle, DOF </a:t>
          </a:r>
          <a:r>
            <a:rPr lang="tr-TR" sz="2000" dirty="0" err="1">
              <a:solidFill>
                <a:srgbClr val="002060"/>
              </a:solidFill>
              <a:latin typeface="Aptos" panose="020B0004020202020204" pitchFamily="34" charset="0"/>
            </a:rPr>
            <a:t>Robotics’in</a:t>
          </a:r>
          <a:r>
            <a:rPr lang="tr-TR" sz="2000" dirty="0">
              <a:solidFill>
                <a:srgbClr val="002060"/>
              </a:solidFill>
              <a:latin typeface="Aptos" panose="020B0004020202020204" pitchFamily="34" charset="0"/>
            </a:rPr>
            <a:t> ürün geliştirme süreçlerine katkı sağlamakta ve müşterilerine veri bazlı iç görüler sunmaktadır.</a:t>
          </a:r>
          <a:endParaRPr lang="en-US" sz="2000" dirty="0">
            <a:solidFill>
              <a:srgbClr val="002060"/>
            </a:solidFill>
            <a:latin typeface="Aptos" panose="020B0004020202020204" pitchFamily="34" charset="0"/>
          </a:endParaRPr>
        </a:p>
      </dgm:t>
    </dgm:pt>
    <dgm:pt modelId="{B99A27E1-349A-4FCB-86C1-049BD71E9BBD}" type="sibTrans" cxnId="{318910B2-F6E4-443C-8B42-87EAED10F1AC}">
      <dgm:prSet/>
      <dgm:spPr/>
      <dgm:t>
        <a:bodyPr/>
        <a:lstStyle/>
        <a:p>
          <a:endParaRPr lang="en-US">
            <a:latin typeface="Aptos" panose="020B0004020202020204" pitchFamily="34" charset="0"/>
          </a:endParaRPr>
        </a:p>
      </dgm:t>
    </dgm:pt>
    <dgm:pt modelId="{90722293-7868-4C6F-9D26-A236CA8EA642}" type="parTrans" cxnId="{318910B2-F6E4-443C-8B42-87EAED10F1AC}">
      <dgm:prSet/>
      <dgm:spPr/>
      <dgm:t>
        <a:bodyPr/>
        <a:lstStyle/>
        <a:p>
          <a:endParaRPr lang="en-US">
            <a:latin typeface="Aptos" panose="020B0004020202020204" pitchFamily="34" charset="0"/>
          </a:endParaRPr>
        </a:p>
      </dgm:t>
    </dgm:pt>
    <dgm:pt modelId="{85B068C0-52C8-4958-ADC1-EF9D339C1B2D}" type="pres">
      <dgm:prSet presAssocID="{EF50F252-5910-417E-8798-77257E4F750F}" presName="Name0" presStyleCnt="0">
        <dgm:presLayoutVars>
          <dgm:dir/>
          <dgm:animLvl val="lvl"/>
          <dgm:resizeHandles val="exact"/>
        </dgm:presLayoutVars>
      </dgm:prSet>
      <dgm:spPr/>
    </dgm:pt>
    <dgm:pt modelId="{050FC6FB-11AA-4ED2-B010-BA73CA74C906}" type="pres">
      <dgm:prSet presAssocID="{B35CC54D-3F95-4619-B806-00D46214922E}" presName="composite" presStyleCnt="0"/>
      <dgm:spPr/>
    </dgm:pt>
    <dgm:pt modelId="{4C7EE261-553B-4E9D-9AA0-DAD5249DE60C}" type="pres">
      <dgm:prSet presAssocID="{B35CC54D-3F95-4619-B806-00D46214922E}" presName="parTx" presStyleLbl="alignNode1" presStyleIdx="0" presStyleCnt="4" custLinFactNeighborX="-1217" custLinFactNeighborY="-51640">
        <dgm:presLayoutVars>
          <dgm:chMax val="0"/>
          <dgm:chPref val="0"/>
          <dgm:bulletEnabled val="1"/>
        </dgm:presLayoutVars>
      </dgm:prSet>
      <dgm:spPr/>
    </dgm:pt>
    <dgm:pt modelId="{467072E7-35C9-4FC5-9F5A-CFF1F4CB2571}" type="pres">
      <dgm:prSet presAssocID="{B35CC54D-3F95-4619-B806-00D46214922E}" presName="desTx" presStyleLbl="alignAccFollowNode1" presStyleIdx="0" presStyleCnt="4" custScaleX="121079" custScaleY="91311">
        <dgm:presLayoutVars>
          <dgm:bulletEnabled val="1"/>
        </dgm:presLayoutVars>
      </dgm:prSet>
      <dgm:spPr/>
    </dgm:pt>
    <dgm:pt modelId="{76ED8138-A4A3-4BB1-BFE1-34061B4D08BD}" type="pres">
      <dgm:prSet presAssocID="{F22771E4-F6F5-4A0C-831D-FF813DAFD476}" presName="space" presStyleCnt="0"/>
      <dgm:spPr/>
    </dgm:pt>
    <dgm:pt modelId="{EB1A1576-0556-405C-899F-C44CA2A4852A}" type="pres">
      <dgm:prSet presAssocID="{84A00F94-49B6-43FA-A92D-DEF4F5A96060}" presName="composite" presStyleCnt="0"/>
      <dgm:spPr/>
    </dgm:pt>
    <dgm:pt modelId="{90AA5D49-2D32-41B2-B063-9ADA3886B510}" type="pres">
      <dgm:prSet presAssocID="{84A00F94-49B6-43FA-A92D-DEF4F5A96060}" presName="parTx" presStyleLbl="alignNode1" presStyleIdx="1" presStyleCnt="4" custLinFactNeighborX="-1217" custLinFactNeighborY="-51640">
        <dgm:presLayoutVars>
          <dgm:chMax val="0"/>
          <dgm:chPref val="0"/>
          <dgm:bulletEnabled val="1"/>
        </dgm:presLayoutVars>
      </dgm:prSet>
      <dgm:spPr/>
    </dgm:pt>
    <dgm:pt modelId="{9950B515-E95E-4367-96CB-C99023A3E8C5}" type="pres">
      <dgm:prSet presAssocID="{84A00F94-49B6-43FA-A92D-DEF4F5A96060}" presName="desTx" presStyleLbl="alignAccFollowNode1" presStyleIdx="1" presStyleCnt="4" custScaleX="114666" custScaleY="91070" custLinFactNeighborX="820" custLinFactNeighborY="-1225">
        <dgm:presLayoutVars>
          <dgm:bulletEnabled val="1"/>
        </dgm:presLayoutVars>
      </dgm:prSet>
      <dgm:spPr/>
    </dgm:pt>
    <dgm:pt modelId="{130AC9E5-4404-4B2C-98BC-23EDF5834091}" type="pres">
      <dgm:prSet presAssocID="{74DF2272-4379-431D-B834-AF45D153F0B0}" presName="space" presStyleCnt="0"/>
      <dgm:spPr/>
    </dgm:pt>
    <dgm:pt modelId="{BA303586-6C6F-48ED-97CD-6829A67BD273}" type="pres">
      <dgm:prSet presAssocID="{B0BDF293-DBE1-4678-B533-1FA6EA1DA342}" presName="composite" presStyleCnt="0"/>
      <dgm:spPr/>
    </dgm:pt>
    <dgm:pt modelId="{5550F7BC-C5F5-47A6-88D9-937F816861E6}" type="pres">
      <dgm:prSet presAssocID="{B0BDF293-DBE1-4678-B533-1FA6EA1DA342}" presName="parTx" presStyleLbl="alignNode1" presStyleIdx="2" presStyleCnt="4" custLinFactNeighborY="-49737">
        <dgm:presLayoutVars>
          <dgm:chMax val="0"/>
          <dgm:chPref val="0"/>
          <dgm:bulletEnabled val="1"/>
        </dgm:presLayoutVars>
      </dgm:prSet>
      <dgm:spPr/>
    </dgm:pt>
    <dgm:pt modelId="{0AC57884-E577-4131-ADF7-8D1552BD0CA5}" type="pres">
      <dgm:prSet presAssocID="{B0BDF293-DBE1-4678-B533-1FA6EA1DA342}" presName="desTx" presStyleLbl="alignAccFollowNode1" presStyleIdx="2" presStyleCnt="4" custScaleX="114666" custScaleY="91260" custLinFactNeighborX="1737" custLinFactNeighborY="-1131">
        <dgm:presLayoutVars>
          <dgm:bulletEnabled val="1"/>
        </dgm:presLayoutVars>
      </dgm:prSet>
      <dgm:spPr/>
    </dgm:pt>
    <dgm:pt modelId="{DD85940C-96CB-414B-8D8D-44252F23D0CD}" type="pres">
      <dgm:prSet presAssocID="{9725E3D7-4C2C-4DD9-B194-597A3767DF65}" presName="space" presStyleCnt="0"/>
      <dgm:spPr/>
    </dgm:pt>
    <dgm:pt modelId="{2438BFB0-B47B-4C23-BE31-44DF281FC246}" type="pres">
      <dgm:prSet presAssocID="{4A3DA58E-59E3-4D72-8C64-3625D68B7B2A}" presName="composite" presStyleCnt="0"/>
      <dgm:spPr/>
    </dgm:pt>
    <dgm:pt modelId="{E802DF7E-9F3C-4BDC-A5BB-B2769165F7F1}" type="pres">
      <dgm:prSet presAssocID="{4A3DA58E-59E3-4D72-8C64-3625D68B7B2A}" presName="parTx" presStyleLbl="alignNode1" presStyleIdx="3" presStyleCnt="4" custLinFactNeighborX="-1144" custLinFactNeighborY="-76218">
        <dgm:presLayoutVars>
          <dgm:chMax val="0"/>
          <dgm:chPref val="0"/>
          <dgm:bulletEnabled val="1"/>
        </dgm:presLayoutVars>
      </dgm:prSet>
      <dgm:spPr/>
    </dgm:pt>
    <dgm:pt modelId="{3F3FBDAC-EDAA-4000-B2C1-EBF34693FE4D}" type="pres">
      <dgm:prSet presAssocID="{4A3DA58E-59E3-4D72-8C64-3625D68B7B2A}" presName="desTx" presStyleLbl="alignAccFollowNode1" presStyleIdx="3" presStyleCnt="4" custScaleX="125375" custScaleY="90515" custLinFactNeighborX="-1867" custLinFactNeighborY="-2396">
        <dgm:presLayoutVars>
          <dgm:bulletEnabled val="1"/>
        </dgm:presLayoutVars>
      </dgm:prSet>
      <dgm:spPr/>
    </dgm:pt>
  </dgm:ptLst>
  <dgm:cxnLst>
    <dgm:cxn modelId="{61B5A03B-67EF-4F1E-B53B-7E681BF64212}" type="presOf" srcId="{B0BDF293-DBE1-4678-B533-1FA6EA1DA342}" destId="{5550F7BC-C5F5-47A6-88D9-937F816861E6}" srcOrd="0" destOrd="0" presId="urn:microsoft.com/office/officeart/2005/8/layout/hList1"/>
    <dgm:cxn modelId="{2D491B46-BE38-47D2-BABC-29D477DCF0A9}" srcId="{B0BDF293-DBE1-4678-B533-1FA6EA1DA342}" destId="{3F0F94E6-85AE-4E6C-B5F8-327199548029}" srcOrd="0" destOrd="0" parTransId="{3306C986-BCAC-40A4-A5B8-3E11A21A9CE0}" sibTransId="{36E9E7B2-B3A5-4154-A070-1578DB41C24D}"/>
    <dgm:cxn modelId="{05F7FE6F-19B2-43A6-A1E0-F58F926D66DC}" srcId="{EF50F252-5910-417E-8798-77257E4F750F}" destId="{4A3DA58E-59E3-4D72-8C64-3625D68B7B2A}" srcOrd="3" destOrd="0" parTransId="{99258C1D-B5AC-44EE-B928-464C76A28112}" sibTransId="{5EEAC25B-275D-4386-8361-F91C9C8413DD}"/>
    <dgm:cxn modelId="{A2A7C870-07AA-4827-8B3C-946AF9C29DEB}" srcId="{B35CC54D-3F95-4619-B806-00D46214922E}" destId="{C26E7C93-CD94-47E6-AF95-E7ED320103B3}" srcOrd="0" destOrd="0" parTransId="{4F80FC27-5339-4E08-BFE3-AF626D3F0F60}" sibTransId="{9106BA82-5D64-4FE0-AB05-8F4986ADD0A1}"/>
    <dgm:cxn modelId="{D33BF371-1A74-46CB-9160-CEA7691F753E}" type="presOf" srcId="{C26E7C93-CD94-47E6-AF95-E7ED320103B3}" destId="{467072E7-35C9-4FC5-9F5A-CFF1F4CB2571}" srcOrd="0" destOrd="0" presId="urn:microsoft.com/office/officeart/2005/8/layout/hList1"/>
    <dgm:cxn modelId="{5274D053-7976-4681-9AEB-F672C846FD7E}" type="presOf" srcId="{EF50F252-5910-417E-8798-77257E4F750F}" destId="{85B068C0-52C8-4958-ADC1-EF9D339C1B2D}" srcOrd="0" destOrd="0" presId="urn:microsoft.com/office/officeart/2005/8/layout/hList1"/>
    <dgm:cxn modelId="{0139BA8A-C8B8-4D80-9005-41FAE63B64C0}" type="presOf" srcId="{38256B4E-2270-4B0B-88A7-51268EFB1A53}" destId="{9950B515-E95E-4367-96CB-C99023A3E8C5}" srcOrd="0" destOrd="0" presId="urn:microsoft.com/office/officeart/2005/8/layout/hList1"/>
    <dgm:cxn modelId="{A8F6C18D-1E8B-499C-85C3-F42F493F094D}" type="presOf" srcId="{3F0F94E6-85AE-4E6C-B5F8-327199548029}" destId="{0AC57884-E577-4131-ADF7-8D1552BD0CA5}" srcOrd="0" destOrd="0" presId="urn:microsoft.com/office/officeart/2005/8/layout/hList1"/>
    <dgm:cxn modelId="{F68D0494-36CA-4253-9DC4-DBB3312B15F6}" type="presOf" srcId="{B35CC54D-3F95-4619-B806-00D46214922E}" destId="{4C7EE261-553B-4E9D-9AA0-DAD5249DE60C}" srcOrd="0" destOrd="0" presId="urn:microsoft.com/office/officeart/2005/8/layout/hList1"/>
    <dgm:cxn modelId="{38EA1396-0714-4A1D-9511-912E6BC24274}" srcId="{EF50F252-5910-417E-8798-77257E4F750F}" destId="{84A00F94-49B6-43FA-A92D-DEF4F5A96060}" srcOrd="1" destOrd="0" parTransId="{92A75814-8163-4956-9BC8-58EDCDF1D43F}" sibTransId="{74DF2272-4379-431D-B834-AF45D153F0B0}"/>
    <dgm:cxn modelId="{318910B2-F6E4-443C-8B42-87EAED10F1AC}" srcId="{84A00F94-49B6-43FA-A92D-DEF4F5A96060}" destId="{38256B4E-2270-4B0B-88A7-51268EFB1A53}" srcOrd="0" destOrd="0" parTransId="{90722293-7868-4C6F-9D26-A236CA8EA642}" sibTransId="{B99A27E1-349A-4FCB-86C1-049BD71E9BBD}"/>
    <dgm:cxn modelId="{5BECA4B2-1CC8-4CB9-ABA2-870BDCAD3860}" srcId="{4A3DA58E-59E3-4D72-8C64-3625D68B7B2A}" destId="{10D8498D-E174-4C2F-A5F5-A1067352DE4B}" srcOrd="0" destOrd="0" parTransId="{4549582B-915E-4BF6-9088-96549821604B}" sibTransId="{31050BEF-E554-45C0-9AF4-533520E4AE6A}"/>
    <dgm:cxn modelId="{B5D14AB5-3616-49E2-B9AD-434A4FE4B36A}" srcId="{EF50F252-5910-417E-8798-77257E4F750F}" destId="{B0BDF293-DBE1-4678-B533-1FA6EA1DA342}" srcOrd="2" destOrd="0" parTransId="{F20F412C-52E3-4A86-BF4A-1ACE1BD2E07C}" sibTransId="{9725E3D7-4C2C-4DD9-B194-597A3767DF65}"/>
    <dgm:cxn modelId="{BCE848CA-171E-4C71-AB69-B4307C1EDC78}" type="presOf" srcId="{10D8498D-E174-4C2F-A5F5-A1067352DE4B}" destId="{3F3FBDAC-EDAA-4000-B2C1-EBF34693FE4D}" srcOrd="0" destOrd="0" presId="urn:microsoft.com/office/officeart/2005/8/layout/hList1"/>
    <dgm:cxn modelId="{7225D4D0-ECC0-47AA-A02D-A4956AA7E172}" type="presOf" srcId="{4A3DA58E-59E3-4D72-8C64-3625D68B7B2A}" destId="{E802DF7E-9F3C-4BDC-A5BB-B2769165F7F1}" srcOrd="0" destOrd="0" presId="urn:microsoft.com/office/officeart/2005/8/layout/hList1"/>
    <dgm:cxn modelId="{80441DDA-0240-4A3A-A78C-90B4020CFA59}" srcId="{EF50F252-5910-417E-8798-77257E4F750F}" destId="{B35CC54D-3F95-4619-B806-00D46214922E}" srcOrd="0" destOrd="0" parTransId="{6042480F-2DE7-42F5-8E3E-BDB164515D58}" sibTransId="{F22771E4-F6F5-4A0C-831D-FF813DAFD476}"/>
    <dgm:cxn modelId="{4B2B4DE8-24A9-4FC5-919F-8CB7CAAB5828}" type="presOf" srcId="{84A00F94-49B6-43FA-A92D-DEF4F5A96060}" destId="{90AA5D49-2D32-41B2-B063-9ADA3886B510}" srcOrd="0" destOrd="0" presId="urn:microsoft.com/office/officeart/2005/8/layout/hList1"/>
    <dgm:cxn modelId="{D0C91D5C-CFA1-46A7-8852-642FB30412C6}" type="presParOf" srcId="{85B068C0-52C8-4958-ADC1-EF9D339C1B2D}" destId="{050FC6FB-11AA-4ED2-B010-BA73CA74C906}" srcOrd="0" destOrd="0" presId="urn:microsoft.com/office/officeart/2005/8/layout/hList1"/>
    <dgm:cxn modelId="{A962E235-7240-4ED8-9233-9FEE85DE57F3}" type="presParOf" srcId="{050FC6FB-11AA-4ED2-B010-BA73CA74C906}" destId="{4C7EE261-553B-4E9D-9AA0-DAD5249DE60C}" srcOrd="0" destOrd="0" presId="urn:microsoft.com/office/officeart/2005/8/layout/hList1"/>
    <dgm:cxn modelId="{E07346B3-3197-4300-B991-4E693F39A8C1}" type="presParOf" srcId="{050FC6FB-11AA-4ED2-B010-BA73CA74C906}" destId="{467072E7-35C9-4FC5-9F5A-CFF1F4CB2571}" srcOrd="1" destOrd="0" presId="urn:microsoft.com/office/officeart/2005/8/layout/hList1"/>
    <dgm:cxn modelId="{F4913364-A116-4737-8F18-B482FAB18A98}" type="presParOf" srcId="{85B068C0-52C8-4958-ADC1-EF9D339C1B2D}" destId="{76ED8138-A4A3-4BB1-BFE1-34061B4D08BD}" srcOrd="1" destOrd="0" presId="urn:microsoft.com/office/officeart/2005/8/layout/hList1"/>
    <dgm:cxn modelId="{C39737B2-E340-4E85-A186-117B85E409F3}" type="presParOf" srcId="{85B068C0-52C8-4958-ADC1-EF9D339C1B2D}" destId="{EB1A1576-0556-405C-899F-C44CA2A4852A}" srcOrd="2" destOrd="0" presId="urn:microsoft.com/office/officeart/2005/8/layout/hList1"/>
    <dgm:cxn modelId="{2F4F2367-6859-4214-8F78-7CB0E8EA8933}" type="presParOf" srcId="{EB1A1576-0556-405C-899F-C44CA2A4852A}" destId="{90AA5D49-2D32-41B2-B063-9ADA3886B510}" srcOrd="0" destOrd="0" presId="urn:microsoft.com/office/officeart/2005/8/layout/hList1"/>
    <dgm:cxn modelId="{7A3B3905-0BBB-4C70-ABF2-8FB1DE39658F}" type="presParOf" srcId="{EB1A1576-0556-405C-899F-C44CA2A4852A}" destId="{9950B515-E95E-4367-96CB-C99023A3E8C5}" srcOrd="1" destOrd="0" presId="urn:microsoft.com/office/officeart/2005/8/layout/hList1"/>
    <dgm:cxn modelId="{120DB804-2C7E-457C-A9C9-3E42EB237A2E}" type="presParOf" srcId="{85B068C0-52C8-4958-ADC1-EF9D339C1B2D}" destId="{130AC9E5-4404-4B2C-98BC-23EDF5834091}" srcOrd="3" destOrd="0" presId="urn:microsoft.com/office/officeart/2005/8/layout/hList1"/>
    <dgm:cxn modelId="{4B9E86BA-73BF-4295-BBC6-DA2D86D1E2C9}" type="presParOf" srcId="{85B068C0-52C8-4958-ADC1-EF9D339C1B2D}" destId="{BA303586-6C6F-48ED-97CD-6829A67BD273}" srcOrd="4" destOrd="0" presId="urn:microsoft.com/office/officeart/2005/8/layout/hList1"/>
    <dgm:cxn modelId="{0C08760B-9592-4E01-8B2A-E392DEA175B9}" type="presParOf" srcId="{BA303586-6C6F-48ED-97CD-6829A67BD273}" destId="{5550F7BC-C5F5-47A6-88D9-937F816861E6}" srcOrd="0" destOrd="0" presId="urn:microsoft.com/office/officeart/2005/8/layout/hList1"/>
    <dgm:cxn modelId="{A357964B-0D12-4747-82CA-B66412EA73D2}" type="presParOf" srcId="{BA303586-6C6F-48ED-97CD-6829A67BD273}" destId="{0AC57884-E577-4131-ADF7-8D1552BD0CA5}" srcOrd="1" destOrd="0" presId="urn:microsoft.com/office/officeart/2005/8/layout/hList1"/>
    <dgm:cxn modelId="{E623C595-6D40-4872-A249-B5660731AE19}" type="presParOf" srcId="{85B068C0-52C8-4958-ADC1-EF9D339C1B2D}" destId="{DD85940C-96CB-414B-8D8D-44252F23D0CD}" srcOrd="5" destOrd="0" presId="urn:microsoft.com/office/officeart/2005/8/layout/hList1"/>
    <dgm:cxn modelId="{BAEF7D67-52E5-418C-B534-7AC358D405A7}" type="presParOf" srcId="{85B068C0-52C8-4958-ADC1-EF9D339C1B2D}" destId="{2438BFB0-B47B-4C23-BE31-44DF281FC246}" srcOrd="6" destOrd="0" presId="urn:microsoft.com/office/officeart/2005/8/layout/hList1"/>
    <dgm:cxn modelId="{58CA9853-1983-4A8C-BE58-8710BB85B644}" type="presParOf" srcId="{2438BFB0-B47B-4C23-BE31-44DF281FC246}" destId="{E802DF7E-9F3C-4BDC-A5BB-B2769165F7F1}" srcOrd="0" destOrd="0" presId="urn:microsoft.com/office/officeart/2005/8/layout/hList1"/>
    <dgm:cxn modelId="{EA444B22-7DCE-4771-9EF7-F9E5C1FF27FA}" type="presParOf" srcId="{2438BFB0-B47B-4C23-BE31-44DF281FC246}" destId="{3F3FBDAC-EDAA-4000-B2C1-EBF34693FE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4B4B0-BF3C-4DE6-AC91-F1A7873B986A}" type="doc">
      <dgm:prSet loTypeId="urn:microsoft.com/office/officeart/2005/8/layout/hList1" loCatId="list" qsTypeId="urn:microsoft.com/office/officeart/2005/8/quickstyle/3d4" qsCatId="3D" csTypeId="urn:microsoft.com/office/officeart/2005/8/colors/accent4_2" csCatId="accent4" phldr="1"/>
      <dgm:spPr/>
      <dgm:t>
        <a:bodyPr/>
        <a:lstStyle/>
        <a:p>
          <a:endParaRPr lang="en-US"/>
        </a:p>
      </dgm:t>
    </dgm:pt>
    <dgm:pt modelId="{78CB6E82-9502-45B7-A735-423DF49C3F6F}">
      <dgm:prSet phldrT="[Text]" custT="1"/>
      <dgm:spPr>
        <a:solidFill>
          <a:schemeClr val="accent4">
            <a:lumMod val="20000"/>
            <a:lumOff val="80000"/>
          </a:schemeClr>
        </a:solidFill>
      </dgm:spPr>
      <dgm:t>
        <a:bodyPr/>
        <a:lstStyle/>
        <a:p>
          <a:r>
            <a:rPr lang="tr-TR" sz="2400" dirty="0">
              <a:solidFill>
                <a:srgbClr val="002060"/>
              </a:solidFill>
              <a:latin typeface="Aptos" panose="020B0004020202020204" pitchFamily="34" charset="0"/>
            </a:rPr>
            <a:t>Raspberry Pi, </a:t>
          </a:r>
          <a:r>
            <a:rPr lang="tr-TR" sz="2400" dirty="0" err="1">
              <a:solidFill>
                <a:srgbClr val="002060"/>
              </a:solidFill>
              <a:latin typeface="Aptos" panose="020B0004020202020204" pitchFamily="34" charset="0"/>
            </a:rPr>
            <a:t>Ardocam</a:t>
          </a:r>
          <a:r>
            <a:rPr lang="tr-TR" sz="2400" dirty="0">
              <a:solidFill>
                <a:srgbClr val="002060"/>
              </a:solidFill>
              <a:latin typeface="Aptos" panose="020B0004020202020204" pitchFamily="34" charset="0"/>
            </a:rPr>
            <a:t> kamera, YOLO </a:t>
          </a:r>
          <a:r>
            <a:rPr lang="tr-TR" sz="2400" dirty="0" err="1">
              <a:solidFill>
                <a:srgbClr val="002060"/>
              </a:solidFill>
              <a:latin typeface="Aptos" panose="020B0004020202020204" pitchFamily="34" charset="0"/>
            </a:rPr>
            <a:t>algortiması</a:t>
          </a:r>
          <a:r>
            <a:rPr lang="tr-TR" sz="2400" dirty="0">
              <a:solidFill>
                <a:srgbClr val="002060"/>
              </a:solidFill>
              <a:latin typeface="Aptos" panose="020B0004020202020204" pitchFamily="34" charset="0"/>
            </a:rPr>
            <a:t> entegrasyonu ile ilk prototipinin oluşturulması, sistem bileşenlerinin test edilmesi.</a:t>
          </a:r>
          <a:endParaRPr lang="en-US" sz="2400" dirty="0">
            <a:solidFill>
              <a:srgbClr val="002060"/>
            </a:solidFill>
            <a:latin typeface="Aptos" panose="020B0004020202020204" pitchFamily="34" charset="0"/>
          </a:endParaRPr>
        </a:p>
      </dgm:t>
    </dgm:pt>
    <dgm:pt modelId="{7477EE55-AA4E-42FE-A1DE-030AA020A529}">
      <dgm:prSet phldrT="[Text]" custT="1"/>
      <dgm:spPr/>
      <dgm:t>
        <a:bodyPr/>
        <a:lstStyle/>
        <a:p>
          <a:r>
            <a:rPr lang="tr-TR" sz="2800" dirty="0">
              <a:latin typeface="Aptos" panose="020B0004020202020204" pitchFamily="34" charset="0"/>
            </a:rPr>
            <a:t>Tasarım ve Prototipleme</a:t>
          </a:r>
          <a:endParaRPr lang="en-US" sz="2800" dirty="0">
            <a:latin typeface="Aptos" panose="020B0004020202020204" pitchFamily="34" charset="0"/>
          </a:endParaRPr>
        </a:p>
      </dgm:t>
    </dgm:pt>
    <dgm:pt modelId="{04218862-CE88-4C1E-9341-56685A195016}" type="sibTrans" cxnId="{79A00864-CE13-473E-ACAA-6FB56137A730}">
      <dgm:prSet/>
      <dgm:spPr/>
      <dgm:t>
        <a:bodyPr/>
        <a:lstStyle/>
        <a:p>
          <a:endParaRPr lang="en-US">
            <a:latin typeface="Aptos" panose="020B0004020202020204" pitchFamily="34" charset="0"/>
          </a:endParaRPr>
        </a:p>
      </dgm:t>
    </dgm:pt>
    <dgm:pt modelId="{D965CB53-0D38-4BB0-BEA5-832564F66512}" type="parTrans" cxnId="{79A00864-CE13-473E-ACAA-6FB56137A730}">
      <dgm:prSet/>
      <dgm:spPr/>
      <dgm:t>
        <a:bodyPr/>
        <a:lstStyle/>
        <a:p>
          <a:endParaRPr lang="en-US">
            <a:latin typeface="Aptos" panose="020B0004020202020204" pitchFamily="34" charset="0"/>
          </a:endParaRPr>
        </a:p>
      </dgm:t>
    </dgm:pt>
    <dgm:pt modelId="{80CD1320-B2F7-448A-BDBE-C178940A6B7A}" type="sibTrans" cxnId="{83930CEA-9CF3-4D92-861F-52A0671603F9}">
      <dgm:prSet/>
      <dgm:spPr/>
      <dgm:t>
        <a:bodyPr/>
        <a:lstStyle/>
        <a:p>
          <a:endParaRPr lang="en-US">
            <a:latin typeface="Aptos" panose="020B0004020202020204" pitchFamily="34" charset="0"/>
          </a:endParaRPr>
        </a:p>
      </dgm:t>
    </dgm:pt>
    <dgm:pt modelId="{5C5E16CE-E867-4C04-9DBB-21CEC3871579}" type="parTrans" cxnId="{83930CEA-9CF3-4D92-861F-52A0671603F9}">
      <dgm:prSet/>
      <dgm:spPr/>
      <dgm:t>
        <a:bodyPr/>
        <a:lstStyle/>
        <a:p>
          <a:endParaRPr lang="en-US">
            <a:latin typeface="Aptos" panose="020B0004020202020204" pitchFamily="34" charset="0"/>
          </a:endParaRPr>
        </a:p>
      </dgm:t>
    </dgm:pt>
    <dgm:pt modelId="{855C0984-7AD5-4730-9AEE-9A530F38566A}">
      <dgm:prSet phldrT="[Text]" custT="1"/>
      <dgm:spPr/>
      <dgm:t>
        <a:bodyPr/>
        <a:lstStyle/>
        <a:p>
          <a:r>
            <a:rPr lang="tr-TR" sz="2800" dirty="0">
              <a:latin typeface="Aptos" panose="020B0004020202020204" pitchFamily="34" charset="0"/>
            </a:rPr>
            <a:t>Araştırma ve Planlama</a:t>
          </a:r>
          <a:endParaRPr lang="en-US" sz="2800" dirty="0">
            <a:latin typeface="Aptos" panose="020B0004020202020204" pitchFamily="34" charset="0"/>
          </a:endParaRPr>
        </a:p>
      </dgm:t>
    </dgm:pt>
    <dgm:pt modelId="{41DFD1E5-9635-4CB6-B617-65303D804DBE}" type="sibTrans" cxnId="{4EF92577-7D1D-4AFF-B3F5-12B4C10BD9C3}">
      <dgm:prSet/>
      <dgm:spPr/>
      <dgm:t>
        <a:bodyPr/>
        <a:lstStyle/>
        <a:p>
          <a:endParaRPr lang="en-US">
            <a:latin typeface="Aptos" panose="020B0004020202020204" pitchFamily="34" charset="0"/>
          </a:endParaRPr>
        </a:p>
      </dgm:t>
    </dgm:pt>
    <dgm:pt modelId="{A90CC130-5343-4756-85E8-E763F34F896E}" type="parTrans" cxnId="{4EF92577-7D1D-4AFF-B3F5-12B4C10BD9C3}">
      <dgm:prSet/>
      <dgm:spPr/>
      <dgm:t>
        <a:bodyPr/>
        <a:lstStyle/>
        <a:p>
          <a:endParaRPr lang="en-US">
            <a:latin typeface="Aptos" panose="020B0004020202020204" pitchFamily="34" charset="0"/>
          </a:endParaRPr>
        </a:p>
      </dgm:t>
    </dgm:pt>
    <dgm:pt modelId="{FD92999A-171E-4AA4-BE2F-0AAC368163F7}">
      <dgm:prSet phldrT="[Text]" custT="1"/>
      <dgm:spPr>
        <a:solidFill>
          <a:schemeClr val="accent4">
            <a:lumMod val="20000"/>
            <a:lumOff val="80000"/>
          </a:schemeClr>
        </a:solidFill>
      </dgm:spPr>
      <dgm:t>
        <a:bodyPr/>
        <a:lstStyle/>
        <a:p>
          <a:r>
            <a:rPr lang="tr-TR" sz="2400" dirty="0">
              <a:solidFill>
                <a:srgbClr val="002060"/>
              </a:solidFill>
              <a:latin typeface="Aptos" panose="020B0004020202020204" pitchFamily="34" charset="0"/>
            </a:rPr>
            <a:t>Eğlence sektöründe kısıtlı veri imkanı olması</a:t>
          </a:r>
          <a:endParaRPr lang="en-US" sz="2400" dirty="0">
            <a:solidFill>
              <a:srgbClr val="002060"/>
            </a:solidFill>
            <a:latin typeface="Aptos" panose="020B0004020202020204" pitchFamily="34" charset="0"/>
          </a:endParaRPr>
        </a:p>
      </dgm:t>
    </dgm:pt>
    <dgm:pt modelId="{8F474567-F6A9-4375-91A2-196EC3634DFE}">
      <dgm:prSet phldrT="[Text]" custT="1"/>
      <dgm:spPr/>
      <dgm:t>
        <a:bodyPr/>
        <a:lstStyle/>
        <a:p>
          <a:r>
            <a:rPr lang="tr-TR" sz="2800" dirty="0">
              <a:latin typeface="Aptos" panose="020B0004020202020204" pitchFamily="34" charset="0"/>
            </a:rPr>
            <a:t>Fikir Aşaması</a:t>
          </a:r>
          <a:endParaRPr lang="en-US" sz="2800" dirty="0">
            <a:latin typeface="Aptos" panose="020B0004020202020204" pitchFamily="34" charset="0"/>
          </a:endParaRPr>
        </a:p>
      </dgm:t>
    </dgm:pt>
    <dgm:pt modelId="{6A58E345-633D-4CAF-9DCD-C4F4584C2DC9}" type="sibTrans" cxnId="{0BDA5EC9-A7AD-4EEB-97A2-4571E4201B0D}">
      <dgm:prSet/>
      <dgm:spPr/>
      <dgm:t>
        <a:bodyPr/>
        <a:lstStyle/>
        <a:p>
          <a:endParaRPr lang="en-US">
            <a:latin typeface="Aptos" panose="020B0004020202020204" pitchFamily="34" charset="0"/>
          </a:endParaRPr>
        </a:p>
      </dgm:t>
    </dgm:pt>
    <dgm:pt modelId="{B3F7EC5D-08B3-4F29-9227-2DAFDA1F35F4}" type="parTrans" cxnId="{0BDA5EC9-A7AD-4EEB-97A2-4571E4201B0D}">
      <dgm:prSet/>
      <dgm:spPr/>
      <dgm:t>
        <a:bodyPr/>
        <a:lstStyle/>
        <a:p>
          <a:endParaRPr lang="en-US">
            <a:latin typeface="Aptos" panose="020B0004020202020204" pitchFamily="34" charset="0"/>
          </a:endParaRPr>
        </a:p>
      </dgm:t>
    </dgm:pt>
    <dgm:pt modelId="{EDDA833F-8534-486F-8C29-4E735A4A21CB}" type="sibTrans" cxnId="{9340FBD9-A9C5-4779-A9BF-D1015F220A85}">
      <dgm:prSet/>
      <dgm:spPr/>
      <dgm:t>
        <a:bodyPr/>
        <a:lstStyle/>
        <a:p>
          <a:endParaRPr lang="en-US">
            <a:latin typeface="Aptos" panose="020B0004020202020204" pitchFamily="34" charset="0"/>
          </a:endParaRPr>
        </a:p>
      </dgm:t>
    </dgm:pt>
    <dgm:pt modelId="{DEDE0842-4352-4C31-8BAF-4791B9FF83A3}" type="parTrans" cxnId="{9340FBD9-A9C5-4779-A9BF-D1015F220A85}">
      <dgm:prSet/>
      <dgm:spPr/>
      <dgm:t>
        <a:bodyPr/>
        <a:lstStyle/>
        <a:p>
          <a:endParaRPr lang="en-US">
            <a:latin typeface="Aptos" panose="020B0004020202020204" pitchFamily="34" charset="0"/>
          </a:endParaRPr>
        </a:p>
      </dgm:t>
    </dgm:pt>
    <dgm:pt modelId="{1BB0E1F9-CBE9-4FC2-AAA7-E6D57AEFD413}">
      <dgm:prSet phldrT="[Text]" custT="1"/>
      <dgm:spPr>
        <a:solidFill>
          <a:schemeClr val="accent4">
            <a:lumMod val="20000"/>
            <a:lumOff val="80000"/>
          </a:schemeClr>
        </a:solidFill>
      </dgm:spPr>
      <dgm:t>
        <a:bodyPr/>
        <a:lstStyle/>
        <a:p>
          <a:r>
            <a:rPr lang="tr-TR" sz="2400" dirty="0">
              <a:solidFill>
                <a:srgbClr val="002060"/>
              </a:solidFill>
              <a:latin typeface="Aptos" panose="020B0004020202020204" pitchFamily="34" charset="0"/>
            </a:rPr>
            <a:t>Sistemlerin ticari kullanıma hazır hale getirilmesi</a:t>
          </a:r>
          <a:endParaRPr lang="en-US" sz="2400" dirty="0">
            <a:solidFill>
              <a:srgbClr val="002060"/>
            </a:solidFill>
            <a:latin typeface="Aptos" panose="020B0004020202020204" pitchFamily="34" charset="0"/>
          </a:endParaRPr>
        </a:p>
      </dgm:t>
    </dgm:pt>
    <dgm:pt modelId="{C7FDF36B-7269-448B-8B70-42E3FA9C8F8A}" type="parTrans" cxnId="{292AF3DD-50B5-4997-B1A8-F3A36112779F}">
      <dgm:prSet/>
      <dgm:spPr/>
      <dgm:t>
        <a:bodyPr/>
        <a:lstStyle/>
        <a:p>
          <a:endParaRPr lang="en-US">
            <a:latin typeface="Aptos" panose="020B0004020202020204" pitchFamily="34" charset="0"/>
          </a:endParaRPr>
        </a:p>
      </dgm:t>
    </dgm:pt>
    <dgm:pt modelId="{7F833C2A-4477-4894-9668-99201CAC8CA1}" type="sibTrans" cxnId="{292AF3DD-50B5-4997-B1A8-F3A36112779F}">
      <dgm:prSet/>
      <dgm:spPr/>
      <dgm:t>
        <a:bodyPr/>
        <a:lstStyle/>
        <a:p>
          <a:endParaRPr lang="en-US">
            <a:latin typeface="Aptos" panose="020B0004020202020204" pitchFamily="34" charset="0"/>
          </a:endParaRPr>
        </a:p>
      </dgm:t>
    </dgm:pt>
    <dgm:pt modelId="{75BC121E-132F-4C07-A18C-7FAA4A64A491}">
      <dgm:prSet phldrT="[Text]" custT="1"/>
      <dgm:spPr/>
      <dgm:t>
        <a:bodyPr/>
        <a:lstStyle/>
        <a:p>
          <a:r>
            <a:rPr lang="tr-TR" sz="2800" dirty="0">
              <a:latin typeface="Aptos" panose="020B0004020202020204" pitchFamily="34" charset="0"/>
            </a:rPr>
            <a:t>Test ve Optimizasyon</a:t>
          </a:r>
          <a:endParaRPr lang="en-US" sz="2800" dirty="0">
            <a:latin typeface="Aptos" panose="020B0004020202020204" pitchFamily="34" charset="0"/>
          </a:endParaRPr>
        </a:p>
      </dgm:t>
    </dgm:pt>
    <dgm:pt modelId="{AAE26C42-B992-42B1-83FA-087524411100}" type="parTrans" cxnId="{D9560B0B-B500-431C-81B3-D9280DB14E1F}">
      <dgm:prSet/>
      <dgm:spPr/>
      <dgm:t>
        <a:bodyPr/>
        <a:lstStyle/>
        <a:p>
          <a:endParaRPr lang="en-US">
            <a:latin typeface="Aptos" panose="020B0004020202020204" pitchFamily="34" charset="0"/>
          </a:endParaRPr>
        </a:p>
      </dgm:t>
    </dgm:pt>
    <dgm:pt modelId="{F324EDDA-D9C2-4889-8AD9-36390E1336FA}" type="sibTrans" cxnId="{D9560B0B-B500-431C-81B3-D9280DB14E1F}">
      <dgm:prSet/>
      <dgm:spPr/>
      <dgm:t>
        <a:bodyPr/>
        <a:lstStyle/>
        <a:p>
          <a:endParaRPr lang="en-US">
            <a:latin typeface="Aptos" panose="020B0004020202020204" pitchFamily="34" charset="0"/>
          </a:endParaRPr>
        </a:p>
      </dgm:t>
    </dgm:pt>
    <dgm:pt modelId="{5B1BC0DA-6B73-4B2E-AC82-A0B6DD2E3213}">
      <dgm:prSet phldrT="[Text]" custT="1"/>
      <dgm:spPr>
        <a:solidFill>
          <a:schemeClr val="accent4">
            <a:lumMod val="20000"/>
            <a:lumOff val="80000"/>
          </a:schemeClr>
        </a:solidFill>
      </dgm:spPr>
      <dgm:t>
        <a:bodyPr/>
        <a:lstStyle/>
        <a:p>
          <a:r>
            <a:rPr lang="tr-TR" sz="2400" dirty="0">
              <a:solidFill>
                <a:srgbClr val="002060"/>
              </a:solidFill>
              <a:latin typeface="Aptos" panose="020B0004020202020204" pitchFamily="34" charset="0"/>
            </a:rPr>
            <a:t>Gerçek simülatör ortamında testlerin yapılması</a:t>
          </a:r>
          <a:endParaRPr lang="en-US" sz="2400" dirty="0">
            <a:solidFill>
              <a:srgbClr val="002060"/>
            </a:solidFill>
            <a:latin typeface="Aptos" panose="020B0004020202020204" pitchFamily="34" charset="0"/>
          </a:endParaRPr>
        </a:p>
      </dgm:t>
    </dgm:pt>
    <dgm:pt modelId="{E289D305-227B-4C8F-9B1D-9F787A02457D}" type="parTrans" cxnId="{30AABB26-3F97-4707-8B7D-32FB6AAC6F41}">
      <dgm:prSet/>
      <dgm:spPr/>
      <dgm:t>
        <a:bodyPr/>
        <a:lstStyle/>
        <a:p>
          <a:endParaRPr lang="en-US">
            <a:latin typeface="Aptos" panose="020B0004020202020204" pitchFamily="34" charset="0"/>
          </a:endParaRPr>
        </a:p>
      </dgm:t>
    </dgm:pt>
    <dgm:pt modelId="{D0949267-B8A1-408E-A99D-E3E8B03459C3}" type="sibTrans" cxnId="{30AABB26-3F97-4707-8B7D-32FB6AAC6F41}">
      <dgm:prSet/>
      <dgm:spPr/>
      <dgm:t>
        <a:bodyPr/>
        <a:lstStyle/>
        <a:p>
          <a:endParaRPr lang="en-US">
            <a:latin typeface="Aptos" panose="020B0004020202020204" pitchFamily="34" charset="0"/>
          </a:endParaRPr>
        </a:p>
      </dgm:t>
    </dgm:pt>
    <dgm:pt modelId="{069D0830-FB8B-4513-975B-0900BD97BA9B}">
      <dgm:prSet phldrT="[Text]" custT="1"/>
      <dgm:spPr/>
      <dgm:t>
        <a:bodyPr/>
        <a:lstStyle/>
        <a:p>
          <a:r>
            <a:rPr lang="tr-TR" sz="2800" dirty="0">
              <a:latin typeface="Aptos" panose="020B0004020202020204" pitchFamily="34" charset="0"/>
            </a:rPr>
            <a:t>Üretim ve Uygulama</a:t>
          </a:r>
          <a:endParaRPr lang="en-US" sz="2800" dirty="0">
            <a:latin typeface="Aptos" panose="020B0004020202020204" pitchFamily="34" charset="0"/>
          </a:endParaRPr>
        </a:p>
      </dgm:t>
    </dgm:pt>
    <dgm:pt modelId="{8DD9FF65-282F-4B03-B0C9-B69C217823F4}" type="parTrans" cxnId="{2C823F8F-B523-4D15-B861-1A2DBF124AE9}">
      <dgm:prSet/>
      <dgm:spPr/>
      <dgm:t>
        <a:bodyPr/>
        <a:lstStyle/>
        <a:p>
          <a:endParaRPr lang="en-US">
            <a:latin typeface="Aptos" panose="020B0004020202020204" pitchFamily="34" charset="0"/>
          </a:endParaRPr>
        </a:p>
      </dgm:t>
    </dgm:pt>
    <dgm:pt modelId="{D58005E5-07F1-4594-A740-D3D892145BE1}" type="sibTrans" cxnId="{2C823F8F-B523-4D15-B861-1A2DBF124AE9}">
      <dgm:prSet/>
      <dgm:spPr/>
      <dgm:t>
        <a:bodyPr/>
        <a:lstStyle/>
        <a:p>
          <a:endParaRPr lang="en-US">
            <a:latin typeface="Aptos" panose="020B0004020202020204" pitchFamily="34" charset="0"/>
          </a:endParaRPr>
        </a:p>
      </dgm:t>
    </dgm:pt>
    <dgm:pt modelId="{998C6965-0851-48B2-AFFF-BDB7FABFE180}">
      <dgm:prSet phldrT="[Text]" custT="1"/>
      <dgm:spPr>
        <a:solidFill>
          <a:schemeClr val="accent4">
            <a:lumMod val="20000"/>
            <a:lumOff val="80000"/>
          </a:schemeClr>
        </a:solidFill>
      </dgm:spPr>
      <dgm:t>
        <a:bodyPr/>
        <a:lstStyle/>
        <a:p>
          <a:r>
            <a:rPr lang="tr-TR" sz="2400" dirty="0">
              <a:solidFill>
                <a:srgbClr val="002060"/>
              </a:solidFill>
              <a:latin typeface="Aptos" panose="020B0004020202020204" pitchFamily="34" charset="0"/>
            </a:rPr>
            <a:t>Mevcut teknolojilerin incelenmesi, donanım ve yazılım gereksinimlerinin belirlenmesi, maliyet ve uygulanabilirlik analizlerinin yapılması</a:t>
          </a:r>
          <a:endParaRPr lang="en-US" sz="2400" dirty="0">
            <a:solidFill>
              <a:srgbClr val="002060"/>
            </a:solidFill>
            <a:latin typeface="Aptos" panose="020B0004020202020204" pitchFamily="34" charset="0"/>
          </a:endParaRPr>
        </a:p>
      </dgm:t>
    </dgm:pt>
    <dgm:pt modelId="{69465A60-25B8-4F55-AA88-AB8046FA2F84}" type="parTrans" cxnId="{E8C5C6B7-AF54-4608-BE0A-AE4636E16F6A}">
      <dgm:prSet/>
      <dgm:spPr/>
      <dgm:t>
        <a:bodyPr/>
        <a:lstStyle/>
        <a:p>
          <a:endParaRPr lang="en-US">
            <a:latin typeface="Aptos" panose="020B0004020202020204" pitchFamily="34" charset="0"/>
          </a:endParaRPr>
        </a:p>
      </dgm:t>
    </dgm:pt>
    <dgm:pt modelId="{C9CC470F-A664-467F-B327-5FF92086EDD8}" type="sibTrans" cxnId="{E8C5C6B7-AF54-4608-BE0A-AE4636E16F6A}">
      <dgm:prSet/>
      <dgm:spPr/>
      <dgm:t>
        <a:bodyPr/>
        <a:lstStyle/>
        <a:p>
          <a:endParaRPr lang="en-US">
            <a:latin typeface="Aptos" panose="020B0004020202020204" pitchFamily="34" charset="0"/>
          </a:endParaRPr>
        </a:p>
      </dgm:t>
    </dgm:pt>
    <dgm:pt modelId="{0F76AF02-BD82-4415-AFBE-81791176A79E}">
      <dgm:prSet phldrT="[Text]" custT="1"/>
      <dgm:spPr>
        <a:solidFill>
          <a:schemeClr val="accent4">
            <a:lumMod val="20000"/>
            <a:lumOff val="80000"/>
          </a:schemeClr>
        </a:solidFill>
      </dgm:spPr>
      <dgm:t>
        <a:bodyPr/>
        <a:lstStyle/>
        <a:p>
          <a:r>
            <a:rPr lang="tr-TR" sz="2400" dirty="0">
              <a:solidFill>
                <a:srgbClr val="002060"/>
              </a:solidFill>
              <a:latin typeface="Aptos" panose="020B0004020202020204" pitchFamily="34" charset="0"/>
            </a:rPr>
            <a:t>Sistemi eğlence simülatörlerine ekleyebilmek için tasarımına ve marka algısına uygun teknik tasarımların denenmesi </a:t>
          </a:r>
          <a:endParaRPr lang="en-US" sz="2400" dirty="0">
            <a:solidFill>
              <a:srgbClr val="002060"/>
            </a:solidFill>
            <a:latin typeface="Aptos" panose="020B0004020202020204" pitchFamily="34" charset="0"/>
          </a:endParaRPr>
        </a:p>
      </dgm:t>
    </dgm:pt>
    <dgm:pt modelId="{A1D81CA4-22EA-4B03-B360-685A56819ABF}" type="parTrans" cxnId="{8E941232-631D-4923-B395-EDAACC916A4E}">
      <dgm:prSet/>
      <dgm:spPr/>
      <dgm:t>
        <a:bodyPr/>
        <a:lstStyle/>
        <a:p>
          <a:endParaRPr lang="en-US"/>
        </a:p>
      </dgm:t>
    </dgm:pt>
    <dgm:pt modelId="{62347DAE-0ADE-476B-AE72-7A42B09383AA}" type="sibTrans" cxnId="{8E941232-631D-4923-B395-EDAACC916A4E}">
      <dgm:prSet/>
      <dgm:spPr/>
      <dgm:t>
        <a:bodyPr/>
        <a:lstStyle/>
        <a:p>
          <a:endParaRPr lang="en-US"/>
        </a:p>
      </dgm:t>
    </dgm:pt>
    <dgm:pt modelId="{C05A6F6D-4477-41FB-A443-E7E598BFE8CD}">
      <dgm:prSet phldrT="[Text]" custT="1"/>
      <dgm:spPr>
        <a:solidFill>
          <a:schemeClr val="accent4">
            <a:lumMod val="20000"/>
            <a:lumOff val="80000"/>
          </a:schemeClr>
        </a:solidFill>
      </dgm:spPr>
      <dgm:t>
        <a:bodyPr/>
        <a:lstStyle/>
        <a:p>
          <a:r>
            <a:rPr lang="tr-TR" sz="2400" dirty="0">
              <a:solidFill>
                <a:srgbClr val="002060"/>
              </a:solidFill>
              <a:latin typeface="Aptos" panose="020B0004020202020204" pitchFamily="34" charset="0"/>
            </a:rPr>
            <a:t>Yapay zeka modelinin doğruluk oranının artırılması</a:t>
          </a:r>
          <a:endParaRPr lang="en-US" sz="2400" dirty="0">
            <a:solidFill>
              <a:srgbClr val="002060"/>
            </a:solidFill>
            <a:latin typeface="Aptos" panose="020B0004020202020204" pitchFamily="34" charset="0"/>
          </a:endParaRPr>
        </a:p>
      </dgm:t>
    </dgm:pt>
    <dgm:pt modelId="{141115F1-117C-4E05-81A7-9B9F82F0D985}" type="parTrans" cxnId="{55F4CEFA-4AAE-4D17-BB07-80A421623089}">
      <dgm:prSet/>
      <dgm:spPr/>
      <dgm:t>
        <a:bodyPr/>
        <a:lstStyle/>
        <a:p>
          <a:endParaRPr lang="en-US"/>
        </a:p>
      </dgm:t>
    </dgm:pt>
    <dgm:pt modelId="{0D333B12-2863-43FA-A10C-F8C598A50AC8}" type="sibTrans" cxnId="{55F4CEFA-4AAE-4D17-BB07-80A421623089}">
      <dgm:prSet/>
      <dgm:spPr/>
      <dgm:t>
        <a:bodyPr/>
        <a:lstStyle/>
        <a:p>
          <a:endParaRPr lang="en-US"/>
        </a:p>
      </dgm:t>
    </dgm:pt>
    <dgm:pt modelId="{6D53CC9A-B358-4836-93DB-3C57D4E68DB1}">
      <dgm:prSet phldrT="[Text]" custT="1"/>
      <dgm:spPr>
        <a:solidFill>
          <a:schemeClr val="accent4">
            <a:lumMod val="20000"/>
            <a:lumOff val="80000"/>
          </a:schemeClr>
        </a:solidFill>
      </dgm:spPr>
      <dgm:t>
        <a:bodyPr/>
        <a:lstStyle/>
        <a:p>
          <a:r>
            <a:rPr lang="tr-TR" sz="2400" dirty="0">
              <a:solidFill>
                <a:srgbClr val="002060"/>
              </a:solidFill>
              <a:latin typeface="Aptos" panose="020B0004020202020204" pitchFamily="34" charset="0"/>
            </a:rPr>
            <a:t>Veri işleme süreçlerinin optimize edilmesi</a:t>
          </a:r>
          <a:endParaRPr lang="en-US" sz="2400" dirty="0">
            <a:solidFill>
              <a:srgbClr val="002060"/>
            </a:solidFill>
            <a:latin typeface="Aptos" panose="020B0004020202020204" pitchFamily="34" charset="0"/>
          </a:endParaRPr>
        </a:p>
      </dgm:t>
    </dgm:pt>
    <dgm:pt modelId="{9E2E9A1E-50A8-4261-91FF-75AAE12C585A}" type="parTrans" cxnId="{0D9FB03B-D5D6-406B-BF74-C6E3E9A9E252}">
      <dgm:prSet/>
      <dgm:spPr/>
      <dgm:t>
        <a:bodyPr/>
        <a:lstStyle/>
        <a:p>
          <a:endParaRPr lang="en-US"/>
        </a:p>
      </dgm:t>
    </dgm:pt>
    <dgm:pt modelId="{9E9C669F-F601-4CFF-990D-D4E9379F46DA}" type="sibTrans" cxnId="{0D9FB03B-D5D6-406B-BF74-C6E3E9A9E252}">
      <dgm:prSet/>
      <dgm:spPr/>
      <dgm:t>
        <a:bodyPr/>
        <a:lstStyle/>
        <a:p>
          <a:endParaRPr lang="en-US"/>
        </a:p>
      </dgm:t>
    </dgm:pt>
    <dgm:pt modelId="{3736812C-53FF-4D0D-B16E-62FA09C2428F}">
      <dgm:prSet phldrT="[Text]" custT="1"/>
      <dgm:spPr>
        <a:solidFill>
          <a:schemeClr val="accent4">
            <a:lumMod val="20000"/>
            <a:lumOff val="80000"/>
          </a:schemeClr>
        </a:solidFill>
      </dgm:spPr>
      <dgm:t>
        <a:bodyPr/>
        <a:lstStyle/>
        <a:p>
          <a:r>
            <a:rPr lang="tr-TR" sz="2400" dirty="0" err="1">
              <a:solidFill>
                <a:srgbClr val="002060"/>
              </a:solidFill>
              <a:latin typeface="Aptos" panose="020B0004020202020204" pitchFamily="34" charset="0"/>
            </a:rPr>
            <a:t>Seha</a:t>
          </a:r>
          <a:r>
            <a:rPr lang="tr-TR" sz="2400" dirty="0">
              <a:solidFill>
                <a:srgbClr val="002060"/>
              </a:solidFill>
              <a:latin typeface="Aptos" panose="020B0004020202020204" pitchFamily="34" charset="0"/>
            </a:rPr>
            <a:t> verilerinin analiz edilmesi</a:t>
          </a:r>
          <a:endParaRPr lang="en-US" sz="2400" dirty="0">
            <a:solidFill>
              <a:srgbClr val="002060"/>
            </a:solidFill>
            <a:latin typeface="Aptos" panose="020B0004020202020204" pitchFamily="34" charset="0"/>
          </a:endParaRPr>
        </a:p>
      </dgm:t>
    </dgm:pt>
    <dgm:pt modelId="{44977128-DB8E-4DBD-BB7E-05C166AEE2D2}" type="parTrans" cxnId="{D501175D-8559-4CFD-ACB2-EA244A9AD529}">
      <dgm:prSet/>
      <dgm:spPr/>
      <dgm:t>
        <a:bodyPr/>
        <a:lstStyle/>
        <a:p>
          <a:endParaRPr lang="en-US"/>
        </a:p>
      </dgm:t>
    </dgm:pt>
    <dgm:pt modelId="{AD58A34F-5C6C-48A8-B0A1-37B612E49CEE}" type="sibTrans" cxnId="{D501175D-8559-4CFD-ACB2-EA244A9AD529}">
      <dgm:prSet/>
      <dgm:spPr/>
      <dgm:t>
        <a:bodyPr/>
        <a:lstStyle/>
        <a:p>
          <a:endParaRPr lang="en-US"/>
        </a:p>
      </dgm:t>
    </dgm:pt>
    <dgm:pt modelId="{0523B0AF-EF5A-451A-8394-595D09F7248E}" type="pres">
      <dgm:prSet presAssocID="{E404B4B0-BF3C-4DE6-AC91-F1A7873B986A}" presName="Name0" presStyleCnt="0">
        <dgm:presLayoutVars>
          <dgm:dir/>
          <dgm:animLvl val="lvl"/>
          <dgm:resizeHandles val="exact"/>
        </dgm:presLayoutVars>
      </dgm:prSet>
      <dgm:spPr/>
    </dgm:pt>
    <dgm:pt modelId="{E0086050-9476-4BC1-8F0F-BC7847DE3F86}" type="pres">
      <dgm:prSet presAssocID="{8F474567-F6A9-4375-91A2-196EC3634DFE}" presName="composite" presStyleCnt="0"/>
      <dgm:spPr/>
    </dgm:pt>
    <dgm:pt modelId="{57B07878-3E2F-435E-AF43-CD8DA9F709D5}" type="pres">
      <dgm:prSet presAssocID="{8F474567-F6A9-4375-91A2-196EC3634DFE}" presName="parTx" presStyleLbl="alignNode1" presStyleIdx="0" presStyleCnt="5" custScaleX="142583">
        <dgm:presLayoutVars>
          <dgm:chMax val="0"/>
          <dgm:chPref val="0"/>
          <dgm:bulletEnabled val="1"/>
        </dgm:presLayoutVars>
      </dgm:prSet>
      <dgm:spPr/>
    </dgm:pt>
    <dgm:pt modelId="{4FC8AB5C-A5FF-4BD5-BC08-70C725B30B7C}" type="pres">
      <dgm:prSet presAssocID="{8F474567-F6A9-4375-91A2-196EC3634DFE}" presName="desTx" presStyleLbl="alignAccFollowNode1" presStyleIdx="0" presStyleCnt="5" custScaleX="144885" custScaleY="97906">
        <dgm:presLayoutVars>
          <dgm:bulletEnabled val="1"/>
        </dgm:presLayoutVars>
      </dgm:prSet>
      <dgm:spPr/>
    </dgm:pt>
    <dgm:pt modelId="{F66A2E7C-CBAA-4A26-874B-3866ED0C2F2F}" type="pres">
      <dgm:prSet presAssocID="{6A58E345-633D-4CAF-9DCD-C4F4584C2DC9}" presName="space" presStyleCnt="0"/>
      <dgm:spPr/>
    </dgm:pt>
    <dgm:pt modelId="{67AC7E92-F93B-4DAE-B5EE-8C0DE67A79D1}" type="pres">
      <dgm:prSet presAssocID="{855C0984-7AD5-4730-9AEE-9A530F38566A}" presName="composite" presStyleCnt="0"/>
      <dgm:spPr/>
    </dgm:pt>
    <dgm:pt modelId="{E60C6FCA-EC9E-4F75-8205-8169B667BD67}" type="pres">
      <dgm:prSet presAssocID="{855C0984-7AD5-4730-9AEE-9A530F38566A}" presName="parTx" presStyleLbl="alignNode1" presStyleIdx="1" presStyleCnt="5" custScaleX="142583">
        <dgm:presLayoutVars>
          <dgm:chMax val="0"/>
          <dgm:chPref val="0"/>
          <dgm:bulletEnabled val="1"/>
        </dgm:presLayoutVars>
      </dgm:prSet>
      <dgm:spPr/>
    </dgm:pt>
    <dgm:pt modelId="{34D51B65-51E7-418A-ABAE-C94FB79EF3B8}" type="pres">
      <dgm:prSet presAssocID="{855C0984-7AD5-4730-9AEE-9A530F38566A}" presName="desTx" presStyleLbl="alignAccFollowNode1" presStyleIdx="1" presStyleCnt="5" custScaleX="144885" custScaleY="97906">
        <dgm:presLayoutVars>
          <dgm:bulletEnabled val="1"/>
        </dgm:presLayoutVars>
      </dgm:prSet>
      <dgm:spPr/>
    </dgm:pt>
    <dgm:pt modelId="{E0C3BAFB-5E03-4346-8322-FC335A82388E}" type="pres">
      <dgm:prSet presAssocID="{41DFD1E5-9635-4CB6-B617-65303D804DBE}" presName="space" presStyleCnt="0"/>
      <dgm:spPr/>
    </dgm:pt>
    <dgm:pt modelId="{F34D4BB0-CC44-4447-8795-FF5705DFEA9B}" type="pres">
      <dgm:prSet presAssocID="{7477EE55-AA4E-42FE-A1DE-030AA020A529}" presName="composite" presStyleCnt="0"/>
      <dgm:spPr/>
    </dgm:pt>
    <dgm:pt modelId="{4BCC8B88-69A1-45C0-8A33-1C694E8B46C3}" type="pres">
      <dgm:prSet presAssocID="{7477EE55-AA4E-42FE-A1DE-030AA020A529}" presName="parTx" presStyleLbl="alignNode1" presStyleIdx="2" presStyleCnt="5" custScaleX="142583">
        <dgm:presLayoutVars>
          <dgm:chMax val="0"/>
          <dgm:chPref val="0"/>
          <dgm:bulletEnabled val="1"/>
        </dgm:presLayoutVars>
      </dgm:prSet>
      <dgm:spPr/>
    </dgm:pt>
    <dgm:pt modelId="{2B6CA469-CA52-4815-9F76-88D543F23C80}" type="pres">
      <dgm:prSet presAssocID="{7477EE55-AA4E-42FE-A1DE-030AA020A529}" presName="desTx" presStyleLbl="alignAccFollowNode1" presStyleIdx="2" presStyleCnt="5" custScaleX="144885" custScaleY="97906">
        <dgm:presLayoutVars>
          <dgm:bulletEnabled val="1"/>
        </dgm:presLayoutVars>
      </dgm:prSet>
      <dgm:spPr/>
    </dgm:pt>
    <dgm:pt modelId="{6466F6D6-CE1C-47D4-A5B0-08559F17067C}" type="pres">
      <dgm:prSet presAssocID="{04218862-CE88-4C1E-9341-56685A195016}" presName="space" presStyleCnt="0"/>
      <dgm:spPr/>
    </dgm:pt>
    <dgm:pt modelId="{19EFEC11-B281-4746-BA9D-5AFDB34AC03E}" type="pres">
      <dgm:prSet presAssocID="{75BC121E-132F-4C07-A18C-7FAA4A64A491}" presName="composite" presStyleCnt="0"/>
      <dgm:spPr/>
    </dgm:pt>
    <dgm:pt modelId="{C8B4B724-6913-47BA-A005-E8B4C2598DD4}" type="pres">
      <dgm:prSet presAssocID="{75BC121E-132F-4C07-A18C-7FAA4A64A491}" presName="parTx" presStyleLbl="alignNode1" presStyleIdx="3" presStyleCnt="5" custScaleX="142583">
        <dgm:presLayoutVars>
          <dgm:chMax val="0"/>
          <dgm:chPref val="0"/>
          <dgm:bulletEnabled val="1"/>
        </dgm:presLayoutVars>
      </dgm:prSet>
      <dgm:spPr/>
    </dgm:pt>
    <dgm:pt modelId="{360C197F-DD8F-4D0F-9EF8-73C97B44E2E4}" type="pres">
      <dgm:prSet presAssocID="{75BC121E-132F-4C07-A18C-7FAA4A64A491}" presName="desTx" presStyleLbl="alignAccFollowNode1" presStyleIdx="3" presStyleCnt="5" custScaleX="144885" custScaleY="97906">
        <dgm:presLayoutVars>
          <dgm:bulletEnabled val="1"/>
        </dgm:presLayoutVars>
      </dgm:prSet>
      <dgm:spPr/>
    </dgm:pt>
    <dgm:pt modelId="{13C73802-6F25-4DAE-84B7-323174791DBB}" type="pres">
      <dgm:prSet presAssocID="{F324EDDA-D9C2-4889-8AD9-36390E1336FA}" presName="space" presStyleCnt="0"/>
      <dgm:spPr/>
    </dgm:pt>
    <dgm:pt modelId="{F7518561-6F75-4496-BC15-57FF207CD5FF}" type="pres">
      <dgm:prSet presAssocID="{069D0830-FB8B-4513-975B-0900BD97BA9B}" presName="composite" presStyleCnt="0"/>
      <dgm:spPr/>
    </dgm:pt>
    <dgm:pt modelId="{11654B74-89B2-44EC-8202-C2E3AD4B44C1}" type="pres">
      <dgm:prSet presAssocID="{069D0830-FB8B-4513-975B-0900BD97BA9B}" presName="parTx" presStyleLbl="alignNode1" presStyleIdx="4" presStyleCnt="5" custScaleX="142583">
        <dgm:presLayoutVars>
          <dgm:chMax val="0"/>
          <dgm:chPref val="0"/>
          <dgm:bulletEnabled val="1"/>
        </dgm:presLayoutVars>
      </dgm:prSet>
      <dgm:spPr/>
    </dgm:pt>
    <dgm:pt modelId="{8CAEA899-BB1B-4B33-81C0-FD9541C74418}" type="pres">
      <dgm:prSet presAssocID="{069D0830-FB8B-4513-975B-0900BD97BA9B}" presName="desTx" presStyleLbl="alignAccFollowNode1" presStyleIdx="4" presStyleCnt="5" custScaleX="144885" custScaleY="97906">
        <dgm:presLayoutVars>
          <dgm:bulletEnabled val="1"/>
        </dgm:presLayoutVars>
      </dgm:prSet>
      <dgm:spPr/>
    </dgm:pt>
  </dgm:ptLst>
  <dgm:cxnLst>
    <dgm:cxn modelId="{D9560B0B-B500-431C-81B3-D9280DB14E1F}" srcId="{E404B4B0-BF3C-4DE6-AC91-F1A7873B986A}" destId="{75BC121E-132F-4C07-A18C-7FAA4A64A491}" srcOrd="3" destOrd="0" parTransId="{AAE26C42-B992-42B1-83FA-087524411100}" sibTransId="{F324EDDA-D9C2-4889-8AD9-36390E1336FA}"/>
    <dgm:cxn modelId="{30AABB26-3F97-4707-8B7D-32FB6AAC6F41}" srcId="{75BC121E-132F-4C07-A18C-7FAA4A64A491}" destId="{5B1BC0DA-6B73-4B2E-AC82-A0B6DD2E3213}" srcOrd="0" destOrd="0" parTransId="{E289D305-227B-4C8F-9B1D-9F787A02457D}" sibTransId="{D0949267-B8A1-408E-A99D-E3E8B03459C3}"/>
    <dgm:cxn modelId="{DB0D182E-8521-430F-B3B4-55CC2AFC1F88}" type="presOf" srcId="{855C0984-7AD5-4730-9AEE-9A530F38566A}" destId="{E60C6FCA-EC9E-4F75-8205-8169B667BD67}" srcOrd="0" destOrd="0" presId="urn:microsoft.com/office/officeart/2005/8/layout/hList1"/>
    <dgm:cxn modelId="{8E941232-631D-4923-B395-EDAACC916A4E}" srcId="{7477EE55-AA4E-42FE-A1DE-030AA020A529}" destId="{0F76AF02-BD82-4415-AFBE-81791176A79E}" srcOrd="1" destOrd="0" parTransId="{A1D81CA4-22EA-4B03-B360-685A56819ABF}" sibTransId="{62347DAE-0ADE-476B-AE72-7A42B09383AA}"/>
    <dgm:cxn modelId="{0D9FB03B-D5D6-406B-BF74-C6E3E9A9E252}" srcId="{75BC121E-132F-4C07-A18C-7FAA4A64A491}" destId="{6D53CC9A-B358-4836-93DB-3C57D4E68DB1}" srcOrd="2" destOrd="0" parTransId="{9E2E9A1E-50A8-4261-91FF-75AAE12C585A}" sibTransId="{9E9C669F-F601-4CFF-990D-D4E9379F46DA}"/>
    <dgm:cxn modelId="{F4CA215C-C172-469E-8E08-D077626A12AD}" type="presOf" srcId="{069D0830-FB8B-4513-975B-0900BD97BA9B}" destId="{11654B74-89B2-44EC-8202-C2E3AD4B44C1}" srcOrd="0" destOrd="0" presId="urn:microsoft.com/office/officeart/2005/8/layout/hList1"/>
    <dgm:cxn modelId="{D501175D-8559-4CFD-ACB2-EA244A9AD529}" srcId="{069D0830-FB8B-4513-975B-0900BD97BA9B}" destId="{3736812C-53FF-4D0D-B16E-62FA09C2428F}" srcOrd="1" destOrd="0" parTransId="{44977128-DB8E-4DBD-BB7E-05C166AEE2D2}" sibTransId="{AD58A34F-5C6C-48A8-B0A1-37B612E49CEE}"/>
    <dgm:cxn modelId="{6FD47063-42AE-46BD-A124-9AE9D5C021AF}" type="presOf" srcId="{8F474567-F6A9-4375-91A2-196EC3634DFE}" destId="{57B07878-3E2F-435E-AF43-CD8DA9F709D5}" srcOrd="0" destOrd="0" presId="urn:microsoft.com/office/officeart/2005/8/layout/hList1"/>
    <dgm:cxn modelId="{79A00864-CE13-473E-ACAA-6FB56137A730}" srcId="{E404B4B0-BF3C-4DE6-AC91-F1A7873B986A}" destId="{7477EE55-AA4E-42FE-A1DE-030AA020A529}" srcOrd="2" destOrd="0" parTransId="{D965CB53-0D38-4BB0-BEA5-832564F66512}" sibTransId="{04218862-CE88-4C1E-9341-56685A195016}"/>
    <dgm:cxn modelId="{08B6D267-9BDB-484B-B367-0DF14D870F4E}" type="presOf" srcId="{0F76AF02-BD82-4415-AFBE-81791176A79E}" destId="{2B6CA469-CA52-4815-9F76-88D543F23C80}" srcOrd="0" destOrd="1" presId="urn:microsoft.com/office/officeart/2005/8/layout/hList1"/>
    <dgm:cxn modelId="{4AF2D14C-13DF-4B01-BA35-D1B9F60C62C9}" type="presOf" srcId="{6D53CC9A-B358-4836-93DB-3C57D4E68DB1}" destId="{360C197F-DD8F-4D0F-9EF8-73C97B44E2E4}" srcOrd="0" destOrd="2" presId="urn:microsoft.com/office/officeart/2005/8/layout/hList1"/>
    <dgm:cxn modelId="{4EF92577-7D1D-4AFF-B3F5-12B4C10BD9C3}" srcId="{E404B4B0-BF3C-4DE6-AC91-F1A7873B986A}" destId="{855C0984-7AD5-4730-9AEE-9A530F38566A}" srcOrd="1" destOrd="0" parTransId="{A90CC130-5343-4756-85E8-E763F34F896E}" sibTransId="{41DFD1E5-9635-4CB6-B617-65303D804DBE}"/>
    <dgm:cxn modelId="{CC0B5257-7A59-4FD2-AD3B-712E467434B0}" type="presOf" srcId="{C05A6F6D-4477-41FB-A443-E7E598BFE8CD}" destId="{360C197F-DD8F-4D0F-9EF8-73C97B44E2E4}" srcOrd="0" destOrd="1" presId="urn:microsoft.com/office/officeart/2005/8/layout/hList1"/>
    <dgm:cxn modelId="{2C823F8F-B523-4D15-B861-1A2DBF124AE9}" srcId="{E404B4B0-BF3C-4DE6-AC91-F1A7873B986A}" destId="{069D0830-FB8B-4513-975B-0900BD97BA9B}" srcOrd="4" destOrd="0" parTransId="{8DD9FF65-282F-4B03-B0C9-B69C217823F4}" sibTransId="{D58005E5-07F1-4594-A740-D3D892145BE1}"/>
    <dgm:cxn modelId="{2FFF2996-EE98-4275-B9D1-B18AF32671F6}" type="presOf" srcId="{E404B4B0-BF3C-4DE6-AC91-F1A7873B986A}" destId="{0523B0AF-EF5A-451A-8394-595D09F7248E}" srcOrd="0" destOrd="0" presId="urn:microsoft.com/office/officeart/2005/8/layout/hList1"/>
    <dgm:cxn modelId="{8894A99E-6FD2-4902-8075-4259D7B8B0CC}" type="presOf" srcId="{75BC121E-132F-4C07-A18C-7FAA4A64A491}" destId="{C8B4B724-6913-47BA-A005-E8B4C2598DD4}" srcOrd="0" destOrd="0" presId="urn:microsoft.com/office/officeart/2005/8/layout/hList1"/>
    <dgm:cxn modelId="{0215EEB5-D516-4774-A79E-4D38E7F3A5BC}" type="presOf" srcId="{1BB0E1F9-CBE9-4FC2-AAA7-E6D57AEFD413}" destId="{8CAEA899-BB1B-4B33-81C0-FD9541C74418}" srcOrd="0" destOrd="0" presId="urn:microsoft.com/office/officeart/2005/8/layout/hList1"/>
    <dgm:cxn modelId="{E8C5C6B7-AF54-4608-BE0A-AE4636E16F6A}" srcId="{855C0984-7AD5-4730-9AEE-9A530F38566A}" destId="{998C6965-0851-48B2-AFFF-BDB7FABFE180}" srcOrd="0" destOrd="0" parTransId="{69465A60-25B8-4F55-AA88-AB8046FA2F84}" sibTransId="{C9CC470F-A664-467F-B327-5FF92086EDD8}"/>
    <dgm:cxn modelId="{282FAFC1-95E5-49B6-915E-3C073024DFFD}" type="presOf" srcId="{5B1BC0DA-6B73-4B2E-AC82-A0B6DD2E3213}" destId="{360C197F-DD8F-4D0F-9EF8-73C97B44E2E4}" srcOrd="0" destOrd="0" presId="urn:microsoft.com/office/officeart/2005/8/layout/hList1"/>
    <dgm:cxn modelId="{E33DE8C3-B6EC-41A3-BBEB-E9CA51790251}" type="presOf" srcId="{78CB6E82-9502-45B7-A735-423DF49C3F6F}" destId="{2B6CA469-CA52-4815-9F76-88D543F23C80}" srcOrd="0" destOrd="0" presId="urn:microsoft.com/office/officeart/2005/8/layout/hList1"/>
    <dgm:cxn modelId="{0BDA5EC9-A7AD-4EEB-97A2-4571E4201B0D}" srcId="{E404B4B0-BF3C-4DE6-AC91-F1A7873B986A}" destId="{8F474567-F6A9-4375-91A2-196EC3634DFE}" srcOrd="0" destOrd="0" parTransId="{B3F7EC5D-08B3-4F29-9227-2DAFDA1F35F4}" sibTransId="{6A58E345-633D-4CAF-9DCD-C4F4584C2DC9}"/>
    <dgm:cxn modelId="{40C892CA-9E52-4249-B0E7-D1A26861A6F3}" type="presOf" srcId="{FD92999A-171E-4AA4-BE2F-0AAC368163F7}" destId="{4FC8AB5C-A5FF-4BD5-BC08-70C725B30B7C}" srcOrd="0" destOrd="0" presId="urn:microsoft.com/office/officeart/2005/8/layout/hList1"/>
    <dgm:cxn modelId="{9340FBD9-A9C5-4779-A9BF-D1015F220A85}" srcId="{8F474567-F6A9-4375-91A2-196EC3634DFE}" destId="{FD92999A-171E-4AA4-BE2F-0AAC368163F7}" srcOrd="0" destOrd="0" parTransId="{DEDE0842-4352-4C31-8BAF-4791B9FF83A3}" sibTransId="{EDDA833F-8534-486F-8C29-4E735A4A21CB}"/>
    <dgm:cxn modelId="{949421DA-5170-4FA2-B21F-0AF7511D5748}" type="presOf" srcId="{3736812C-53FF-4D0D-B16E-62FA09C2428F}" destId="{8CAEA899-BB1B-4B33-81C0-FD9541C74418}" srcOrd="0" destOrd="1" presId="urn:microsoft.com/office/officeart/2005/8/layout/hList1"/>
    <dgm:cxn modelId="{292AF3DD-50B5-4997-B1A8-F3A36112779F}" srcId="{069D0830-FB8B-4513-975B-0900BD97BA9B}" destId="{1BB0E1F9-CBE9-4FC2-AAA7-E6D57AEFD413}" srcOrd="0" destOrd="0" parTransId="{C7FDF36B-7269-448B-8B70-42E3FA9C8F8A}" sibTransId="{7F833C2A-4477-4894-9668-99201CAC8CA1}"/>
    <dgm:cxn modelId="{AEBF68E6-A7EB-480C-8EFD-450238D8D617}" type="presOf" srcId="{7477EE55-AA4E-42FE-A1DE-030AA020A529}" destId="{4BCC8B88-69A1-45C0-8A33-1C694E8B46C3}" srcOrd="0" destOrd="0" presId="urn:microsoft.com/office/officeart/2005/8/layout/hList1"/>
    <dgm:cxn modelId="{83930CEA-9CF3-4D92-861F-52A0671603F9}" srcId="{7477EE55-AA4E-42FE-A1DE-030AA020A529}" destId="{78CB6E82-9502-45B7-A735-423DF49C3F6F}" srcOrd="0" destOrd="0" parTransId="{5C5E16CE-E867-4C04-9DBB-21CEC3871579}" sibTransId="{80CD1320-B2F7-448A-BDBE-C178940A6B7A}"/>
    <dgm:cxn modelId="{55F4CEFA-4AAE-4D17-BB07-80A421623089}" srcId="{75BC121E-132F-4C07-A18C-7FAA4A64A491}" destId="{C05A6F6D-4477-41FB-A443-E7E598BFE8CD}" srcOrd="1" destOrd="0" parTransId="{141115F1-117C-4E05-81A7-9B9F82F0D985}" sibTransId="{0D333B12-2863-43FA-A10C-F8C598A50AC8}"/>
    <dgm:cxn modelId="{449B7BFB-90F5-40AB-BABF-AACDA8B8952B}" type="presOf" srcId="{998C6965-0851-48B2-AFFF-BDB7FABFE180}" destId="{34D51B65-51E7-418A-ABAE-C94FB79EF3B8}" srcOrd="0" destOrd="0" presId="urn:microsoft.com/office/officeart/2005/8/layout/hList1"/>
    <dgm:cxn modelId="{8D4F74F5-EF4D-48BD-B0F1-5CFA6992C53E}" type="presParOf" srcId="{0523B0AF-EF5A-451A-8394-595D09F7248E}" destId="{E0086050-9476-4BC1-8F0F-BC7847DE3F86}" srcOrd="0" destOrd="0" presId="urn:microsoft.com/office/officeart/2005/8/layout/hList1"/>
    <dgm:cxn modelId="{A79FF9C3-A7D6-4B77-A7F9-2279277CCC59}" type="presParOf" srcId="{E0086050-9476-4BC1-8F0F-BC7847DE3F86}" destId="{57B07878-3E2F-435E-AF43-CD8DA9F709D5}" srcOrd="0" destOrd="0" presId="urn:microsoft.com/office/officeart/2005/8/layout/hList1"/>
    <dgm:cxn modelId="{673B029D-1AA1-4FBF-A536-F80D363A1752}" type="presParOf" srcId="{E0086050-9476-4BC1-8F0F-BC7847DE3F86}" destId="{4FC8AB5C-A5FF-4BD5-BC08-70C725B30B7C}" srcOrd="1" destOrd="0" presId="urn:microsoft.com/office/officeart/2005/8/layout/hList1"/>
    <dgm:cxn modelId="{EDFAF6F5-840B-4650-9A27-1E1A475A2281}" type="presParOf" srcId="{0523B0AF-EF5A-451A-8394-595D09F7248E}" destId="{F66A2E7C-CBAA-4A26-874B-3866ED0C2F2F}" srcOrd="1" destOrd="0" presId="urn:microsoft.com/office/officeart/2005/8/layout/hList1"/>
    <dgm:cxn modelId="{5444755E-B7D0-4303-BEA3-FD2A83AF1447}" type="presParOf" srcId="{0523B0AF-EF5A-451A-8394-595D09F7248E}" destId="{67AC7E92-F93B-4DAE-B5EE-8C0DE67A79D1}" srcOrd="2" destOrd="0" presId="urn:microsoft.com/office/officeart/2005/8/layout/hList1"/>
    <dgm:cxn modelId="{C8901817-43F7-46A8-BDB1-BCB7C8863593}" type="presParOf" srcId="{67AC7E92-F93B-4DAE-B5EE-8C0DE67A79D1}" destId="{E60C6FCA-EC9E-4F75-8205-8169B667BD67}" srcOrd="0" destOrd="0" presId="urn:microsoft.com/office/officeart/2005/8/layout/hList1"/>
    <dgm:cxn modelId="{7410CE29-AF6D-4309-9CA7-C218CE92BE76}" type="presParOf" srcId="{67AC7E92-F93B-4DAE-B5EE-8C0DE67A79D1}" destId="{34D51B65-51E7-418A-ABAE-C94FB79EF3B8}" srcOrd="1" destOrd="0" presId="urn:microsoft.com/office/officeart/2005/8/layout/hList1"/>
    <dgm:cxn modelId="{6B9D43D6-138F-4996-AABC-1BF82D84848F}" type="presParOf" srcId="{0523B0AF-EF5A-451A-8394-595D09F7248E}" destId="{E0C3BAFB-5E03-4346-8322-FC335A82388E}" srcOrd="3" destOrd="0" presId="urn:microsoft.com/office/officeart/2005/8/layout/hList1"/>
    <dgm:cxn modelId="{BB56BCE4-FF16-41A2-80EF-421D06396AE4}" type="presParOf" srcId="{0523B0AF-EF5A-451A-8394-595D09F7248E}" destId="{F34D4BB0-CC44-4447-8795-FF5705DFEA9B}" srcOrd="4" destOrd="0" presId="urn:microsoft.com/office/officeart/2005/8/layout/hList1"/>
    <dgm:cxn modelId="{09C896B5-058D-499B-92D7-3A9195690FDE}" type="presParOf" srcId="{F34D4BB0-CC44-4447-8795-FF5705DFEA9B}" destId="{4BCC8B88-69A1-45C0-8A33-1C694E8B46C3}" srcOrd="0" destOrd="0" presId="urn:microsoft.com/office/officeart/2005/8/layout/hList1"/>
    <dgm:cxn modelId="{94324335-E160-4AE9-B125-D9CF5577A2BD}" type="presParOf" srcId="{F34D4BB0-CC44-4447-8795-FF5705DFEA9B}" destId="{2B6CA469-CA52-4815-9F76-88D543F23C80}" srcOrd="1" destOrd="0" presId="urn:microsoft.com/office/officeart/2005/8/layout/hList1"/>
    <dgm:cxn modelId="{B8FD7453-893C-44A6-885E-62581A94B4F1}" type="presParOf" srcId="{0523B0AF-EF5A-451A-8394-595D09F7248E}" destId="{6466F6D6-CE1C-47D4-A5B0-08559F17067C}" srcOrd="5" destOrd="0" presId="urn:microsoft.com/office/officeart/2005/8/layout/hList1"/>
    <dgm:cxn modelId="{F477085A-4B36-4079-9948-64F3435E2617}" type="presParOf" srcId="{0523B0AF-EF5A-451A-8394-595D09F7248E}" destId="{19EFEC11-B281-4746-BA9D-5AFDB34AC03E}" srcOrd="6" destOrd="0" presId="urn:microsoft.com/office/officeart/2005/8/layout/hList1"/>
    <dgm:cxn modelId="{45AB1421-23DC-4F10-9494-456DF97C7EC0}" type="presParOf" srcId="{19EFEC11-B281-4746-BA9D-5AFDB34AC03E}" destId="{C8B4B724-6913-47BA-A005-E8B4C2598DD4}" srcOrd="0" destOrd="0" presId="urn:microsoft.com/office/officeart/2005/8/layout/hList1"/>
    <dgm:cxn modelId="{F4080628-1F9E-49BD-B6E8-553D009DF8C2}" type="presParOf" srcId="{19EFEC11-B281-4746-BA9D-5AFDB34AC03E}" destId="{360C197F-DD8F-4D0F-9EF8-73C97B44E2E4}" srcOrd="1" destOrd="0" presId="urn:microsoft.com/office/officeart/2005/8/layout/hList1"/>
    <dgm:cxn modelId="{AEC820C3-6F32-4B57-B4A4-E313BC0BF50D}" type="presParOf" srcId="{0523B0AF-EF5A-451A-8394-595D09F7248E}" destId="{13C73802-6F25-4DAE-84B7-323174791DBB}" srcOrd="7" destOrd="0" presId="urn:microsoft.com/office/officeart/2005/8/layout/hList1"/>
    <dgm:cxn modelId="{DF88BB80-AEC3-4DEB-B35D-1214F93BBEE5}" type="presParOf" srcId="{0523B0AF-EF5A-451A-8394-595D09F7248E}" destId="{F7518561-6F75-4496-BC15-57FF207CD5FF}" srcOrd="8" destOrd="0" presId="urn:microsoft.com/office/officeart/2005/8/layout/hList1"/>
    <dgm:cxn modelId="{16C7752F-A4D7-442B-8C4E-2301F3A74330}" type="presParOf" srcId="{F7518561-6F75-4496-BC15-57FF207CD5FF}" destId="{11654B74-89B2-44EC-8202-C2E3AD4B44C1}" srcOrd="0" destOrd="0" presId="urn:microsoft.com/office/officeart/2005/8/layout/hList1"/>
    <dgm:cxn modelId="{5C27BA80-6A4D-42EF-80A6-D53E9426C844}" type="presParOf" srcId="{F7518561-6F75-4496-BC15-57FF207CD5FF}" destId="{8CAEA899-BB1B-4B33-81C0-FD9541C744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EE261-553B-4E9D-9AA0-DAD5249DE60C}">
      <dsp:nvSpPr>
        <dsp:cNvPr id="0" name=""/>
        <dsp:cNvSpPr/>
      </dsp:nvSpPr>
      <dsp:spPr>
        <a:xfrm>
          <a:off x="324441" y="0"/>
          <a:ext cx="3472829" cy="950400"/>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chemeClr val="bg1"/>
              </a:solidFill>
              <a:latin typeface="Aptos" panose="020B0004020202020204" pitchFamily="34" charset="0"/>
            </a:rPr>
            <a:t>AMAÇ</a:t>
          </a:r>
          <a:endParaRPr lang="en-US" sz="2800" kern="1200" dirty="0">
            <a:solidFill>
              <a:schemeClr val="bg1"/>
            </a:solidFill>
            <a:latin typeface="Aptos" panose="020B0004020202020204" pitchFamily="34" charset="0"/>
          </a:endParaRPr>
        </a:p>
      </dsp:txBody>
      <dsp:txXfrm>
        <a:off x="324441" y="0"/>
        <a:ext cx="3472829" cy="950400"/>
      </dsp:txXfrm>
    </dsp:sp>
    <dsp:sp modelId="{467072E7-35C9-4FC5-9F5A-CFF1F4CB2571}">
      <dsp:nvSpPr>
        <dsp:cNvPr id="0" name=""/>
        <dsp:cNvSpPr/>
      </dsp:nvSpPr>
      <dsp:spPr>
        <a:xfrm>
          <a:off x="686" y="1642095"/>
          <a:ext cx="4204867" cy="5310266"/>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None/>
          </a:pPr>
          <a:r>
            <a:rPr lang="tr-TR" sz="2000" kern="1200" dirty="0">
              <a:solidFill>
                <a:srgbClr val="002060"/>
              </a:solidFill>
              <a:latin typeface="Aptos" panose="020B0004020202020204" pitchFamily="34" charset="0"/>
            </a:rPr>
            <a:t>    </a:t>
          </a:r>
          <a:r>
            <a:rPr lang="en-US" sz="2000" kern="1200" dirty="0">
              <a:solidFill>
                <a:srgbClr val="002060"/>
              </a:solidFill>
              <a:latin typeface="Aptos" panose="020B0004020202020204" pitchFamily="34" charset="0"/>
            </a:rPr>
            <a:t>DOF Robotics </a:t>
          </a:r>
          <a:r>
            <a:rPr lang="en-US" sz="2000" kern="1200" dirty="0" err="1">
              <a:solidFill>
                <a:srgbClr val="002060"/>
              </a:solidFill>
              <a:latin typeface="Aptos" panose="020B0004020202020204" pitchFamily="34" charset="0"/>
            </a:rPr>
            <a:t>tarafından</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geliştirilen</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Yapay</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Zeka</a:t>
          </a:r>
          <a:r>
            <a:rPr lang="en-US" sz="2000" kern="1200" dirty="0">
              <a:solidFill>
                <a:srgbClr val="002060"/>
              </a:solidFill>
              <a:latin typeface="Aptos" panose="020B0004020202020204" pitchFamily="34" charset="0"/>
            </a:rPr>
            <a:t> ve </a:t>
          </a:r>
          <a:r>
            <a:rPr lang="en-US" sz="2000" kern="1200" dirty="0" err="1">
              <a:solidFill>
                <a:srgbClr val="002060"/>
              </a:solidFill>
              <a:latin typeface="Aptos" panose="020B0004020202020204" pitchFamily="34" charset="0"/>
            </a:rPr>
            <a:t>Görüntü</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İşleme</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Teknolojisi</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Destekli</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Müşteri</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İstatistik</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Sistemi</a:t>
          </a:r>
          <a:r>
            <a:rPr lang="en-US" sz="2000" kern="1200" dirty="0">
              <a:solidFill>
                <a:srgbClr val="002060"/>
              </a:solidFill>
              <a:latin typeface="Aptos" panose="020B0004020202020204" pitchFamily="34" charset="0"/>
            </a:rPr>
            <a:t>, </a:t>
          </a:r>
          <a:r>
            <a:rPr lang="tr-TR" sz="2000" kern="1200" dirty="0">
              <a:solidFill>
                <a:srgbClr val="002060"/>
              </a:solidFill>
              <a:latin typeface="Aptos" panose="020B0004020202020204" pitchFamily="34" charset="0"/>
            </a:rPr>
            <a:t>eğlence endüstrisi için ürettiği eğlence simülatörlerinin </a:t>
          </a:r>
          <a:r>
            <a:rPr lang="en-US" sz="2000" kern="1200" dirty="0" err="1">
              <a:solidFill>
                <a:srgbClr val="002060"/>
              </a:solidFill>
              <a:latin typeface="Aptos" panose="020B0004020202020204" pitchFamily="34" charset="0"/>
            </a:rPr>
            <a:t>kullanıcı</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istatistiklerini</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analiz</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ederek</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veri</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odaklı</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karar</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mekanizmaları</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oluşturmayı</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amaçlamaktadır</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Yapay</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zeka</a:t>
          </a:r>
          <a:r>
            <a:rPr lang="en-US" sz="2000" kern="1200" dirty="0">
              <a:solidFill>
                <a:srgbClr val="002060"/>
              </a:solidFill>
              <a:latin typeface="Aptos" panose="020B0004020202020204" pitchFamily="34" charset="0"/>
            </a:rPr>
            <a:t> ve </a:t>
          </a:r>
          <a:r>
            <a:rPr lang="en-US" sz="2000" kern="1200" dirty="0" err="1">
              <a:solidFill>
                <a:srgbClr val="002060"/>
              </a:solidFill>
              <a:latin typeface="Aptos" panose="020B0004020202020204" pitchFamily="34" charset="0"/>
            </a:rPr>
            <a:t>görüntü</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işleme</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teknolojileri</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kullanılarak</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simülatörlerin</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kullanım</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verilerini</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daha</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hassas</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bir</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şekilde</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ölçmek</a:t>
          </a:r>
          <a:r>
            <a:rPr lang="en-US" sz="2000" kern="1200" dirty="0">
              <a:solidFill>
                <a:srgbClr val="002060"/>
              </a:solidFill>
              <a:latin typeface="Aptos" panose="020B0004020202020204" pitchFamily="34" charset="0"/>
            </a:rPr>
            <a:t> ve </a:t>
          </a:r>
          <a:r>
            <a:rPr lang="en-US" sz="2000" kern="1200" dirty="0" err="1">
              <a:solidFill>
                <a:srgbClr val="002060"/>
              </a:solidFill>
              <a:latin typeface="Aptos" panose="020B0004020202020204" pitchFamily="34" charset="0"/>
            </a:rPr>
            <a:t>analiz</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etmek</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hedeflenmektedir</a:t>
          </a:r>
          <a:r>
            <a:rPr lang="en-US" sz="2000" kern="1200" dirty="0">
              <a:solidFill>
                <a:srgbClr val="002060"/>
              </a:solidFill>
              <a:latin typeface="Aptos" panose="020B0004020202020204" pitchFamily="34" charset="0"/>
            </a:rPr>
            <a:t>.</a:t>
          </a:r>
        </a:p>
      </dsp:txBody>
      <dsp:txXfrm>
        <a:off x="686" y="1642095"/>
        <a:ext cx="4204867" cy="5310266"/>
      </dsp:txXfrm>
    </dsp:sp>
    <dsp:sp modelId="{90AA5D49-2D32-41B2-B063-9ADA3886B510}">
      <dsp:nvSpPr>
        <dsp:cNvPr id="0" name=""/>
        <dsp:cNvSpPr/>
      </dsp:nvSpPr>
      <dsp:spPr>
        <a:xfrm>
          <a:off x="4904148" y="0"/>
          <a:ext cx="3472829" cy="950400"/>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chemeClr val="bg1"/>
              </a:solidFill>
              <a:latin typeface="Aptos" panose="020B0004020202020204" pitchFamily="34" charset="0"/>
            </a:rPr>
            <a:t>KAPSAM</a:t>
          </a:r>
          <a:endParaRPr lang="en-US" sz="2800" kern="1200" dirty="0">
            <a:solidFill>
              <a:schemeClr val="bg1"/>
            </a:solidFill>
            <a:latin typeface="Aptos" panose="020B0004020202020204" pitchFamily="34" charset="0"/>
          </a:endParaRPr>
        </a:p>
      </dsp:txBody>
      <dsp:txXfrm>
        <a:off x="4904148" y="0"/>
        <a:ext cx="3472829" cy="950400"/>
      </dsp:txXfrm>
    </dsp:sp>
    <dsp:sp modelId="{9950B515-E95E-4367-96CB-C99023A3E8C5}">
      <dsp:nvSpPr>
        <dsp:cNvPr id="0" name=""/>
        <dsp:cNvSpPr/>
      </dsp:nvSpPr>
      <dsp:spPr>
        <a:xfrm>
          <a:off x="4720227" y="1595017"/>
          <a:ext cx="3982155" cy="5268330"/>
        </a:xfrm>
        <a:prstGeom prst="rect">
          <a:avLst/>
        </a:prstGeom>
        <a:solidFill>
          <a:schemeClr val="accent4">
            <a:tint val="40000"/>
            <a:hueOff val="0"/>
            <a:satOff val="0"/>
            <a:lum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None/>
          </a:pPr>
          <a:r>
            <a:rPr lang="tr-TR" sz="2000" kern="1200" dirty="0">
              <a:solidFill>
                <a:srgbClr val="002060"/>
              </a:solidFill>
              <a:latin typeface="Aptos" panose="020B0004020202020204" pitchFamily="34" charset="0"/>
            </a:rPr>
            <a:t>    Proje, DOF </a:t>
          </a:r>
          <a:r>
            <a:rPr lang="tr-TR" sz="2000" kern="1200" dirty="0" err="1">
              <a:solidFill>
                <a:srgbClr val="002060"/>
              </a:solidFill>
              <a:latin typeface="Aptos" panose="020B0004020202020204" pitchFamily="34" charset="0"/>
            </a:rPr>
            <a:t>Robotics’in</a:t>
          </a:r>
          <a:r>
            <a:rPr lang="tr-TR" sz="2000" kern="1200" dirty="0">
              <a:solidFill>
                <a:srgbClr val="002060"/>
              </a:solidFill>
              <a:latin typeface="Aptos" panose="020B0004020202020204" pitchFamily="34" charset="0"/>
            </a:rPr>
            <a:t> dünya genelinde, ürettiği eğlence simülatörlerinin kaç kişi tarafından deneyimlendiği, hangi VR içeriklerinin daha fazla ilgi </a:t>
          </a:r>
          <a:r>
            <a:rPr lang="tr-TR" sz="2000" kern="1200" dirty="0" err="1">
              <a:solidFill>
                <a:srgbClr val="002060"/>
              </a:solidFill>
              <a:latin typeface="Aptos" panose="020B0004020202020204" pitchFamily="34" charset="0"/>
            </a:rPr>
            <a:t>gördiüğü</a:t>
          </a:r>
          <a:r>
            <a:rPr lang="tr-TR" sz="2000" kern="1200" dirty="0">
              <a:solidFill>
                <a:srgbClr val="002060"/>
              </a:solidFill>
              <a:latin typeface="Aptos" panose="020B0004020202020204" pitchFamily="34" charset="0"/>
            </a:rPr>
            <a:t> ve müşteri memnuniyetine dair detaylı veri analizini kapsamaktadır. Yapay zeka  destekli analizlerle, DOF </a:t>
          </a:r>
          <a:r>
            <a:rPr lang="tr-TR" sz="2000" kern="1200" dirty="0" err="1">
              <a:solidFill>
                <a:srgbClr val="002060"/>
              </a:solidFill>
              <a:latin typeface="Aptos" panose="020B0004020202020204" pitchFamily="34" charset="0"/>
            </a:rPr>
            <a:t>Robotics’in</a:t>
          </a:r>
          <a:r>
            <a:rPr lang="tr-TR" sz="2000" kern="1200" dirty="0">
              <a:solidFill>
                <a:srgbClr val="002060"/>
              </a:solidFill>
              <a:latin typeface="Aptos" panose="020B0004020202020204" pitchFamily="34" charset="0"/>
            </a:rPr>
            <a:t> ürün geliştirme süreçlerine katkı sağlamakta ve müşterilerine veri bazlı iç görüler sunmaktadır.</a:t>
          </a:r>
          <a:endParaRPr lang="en-US" sz="2000" kern="1200" dirty="0">
            <a:solidFill>
              <a:srgbClr val="002060"/>
            </a:solidFill>
            <a:latin typeface="Aptos" panose="020B0004020202020204" pitchFamily="34" charset="0"/>
          </a:endParaRPr>
        </a:p>
      </dsp:txBody>
      <dsp:txXfrm>
        <a:off x="4720227" y="1595017"/>
        <a:ext cx="3982155" cy="5268330"/>
      </dsp:txXfrm>
    </dsp:sp>
    <dsp:sp modelId="{5550F7BC-C5F5-47A6-88D9-937F816861E6}">
      <dsp:nvSpPr>
        <dsp:cNvPr id="0" name=""/>
        <dsp:cNvSpPr/>
      </dsp:nvSpPr>
      <dsp:spPr>
        <a:xfrm>
          <a:off x="9414764" y="0"/>
          <a:ext cx="3472829" cy="950400"/>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Aptos" panose="020B0004020202020204" pitchFamily="34" charset="0"/>
            </a:rPr>
            <a:t>PROBLEM</a:t>
          </a:r>
          <a:endParaRPr lang="en-US" sz="2800" b="1" kern="1200" dirty="0">
            <a:latin typeface="Aptos" panose="020B0004020202020204" pitchFamily="34" charset="0"/>
          </a:endParaRPr>
        </a:p>
      </dsp:txBody>
      <dsp:txXfrm>
        <a:off x="9414764" y="0"/>
        <a:ext cx="3472829" cy="950400"/>
      </dsp:txXfrm>
    </dsp:sp>
    <dsp:sp modelId="{0AC57884-E577-4131-ADF7-8D1552BD0CA5}">
      <dsp:nvSpPr>
        <dsp:cNvPr id="0" name=""/>
        <dsp:cNvSpPr/>
      </dsp:nvSpPr>
      <dsp:spPr>
        <a:xfrm>
          <a:off x="9220424" y="1581441"/>
          <a:ext cx="3982155" cy="5301373"/>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None/>
          </a:pPr>
          <a:r>
            <a:rPr lang="tr-TR"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Simülatörlerde</a:t>
          </a:r>
          <a:r>
            <a:rPr lang="en-US" sz="2000" kern="1200" dirty="0">
              <a:solidFill>
                <a:srgbClr val="002060"/>
              </a:solidFill>
              <a:latin typeface="Aptos" panose="020B0004020202020204" pitchFamily="34" charset="0"/>
            </a:rPr>
            <a:t> kullanıcı verisi eksikliği, eğlence sektöründe içerik geliştirme ve yatırım planlamasında belirsizlik yaratmaktadır. Daha önce simülatörlerin kaç kişi tarafından kullanıldığı, hangi VR içeriklerinin daha popüler olduğu ve müşteri memnuniyeti gibi kritik veriler yeterli seviyede elde edilememekteydi. Bu sistem, bu eksiklikleri gidermeye yönelik çözümler sunmaktadır.</a:t>
          </a:r>
        </a:p>
      </dsp:txBody>
      <dsp:txXfrm>
        <a:off x="9220424" y="1581441"/>
        <a:ext cx="3982155" cy="5301373"/>
      </dsp:txXfrm>
    </dsp:sp>
    <dsp:sp modelId="{E802DF7E-9F3C-4BDC-A5BB-B2769165F7F1}">
      <dsp:nvSpPr>
        <dsp:cNvPr id="0" name=""/>
        <dsp:cNvSpPr/>
      </dsp:nvSpPr>
      <dsp:spPr>
        <a:xfrm>
          <a:off x="14029339" y="0"/>
          <a:ext cx="3472829" cy="950400"/>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Aptos" panose="020B0004020202020204" pitchFamily="34" charset="0"/>
            </a:rPr>
            <a:t>YENİLİK</a:t>
          </a:r>
          <a:endParaRPr lang="en-US" sz="2800" b="1" kern="1200" dirty="0">
            <a:latin typeface="Aptos" panose="020B0004020202020204" pitchFamily="34" charset="0"/>
          </a:endParaRPr>
        </a:p>
      </dsp:txBody>
      <dsp:txXfrm>
        <a:off x="14029339" y="0"/>
        <a:ext cx="3472829" cy="950400"/>
      </dsp:txXfrm>
    </dsp:sp>
    <dsp:sp modelId="{3F3FBDAC-EDAA-4000-B2C1-EBF34693FE4D}">
      <dsp:nvSpPr>
        <dsp:cNvPr id="0" name=""/>
        <dsp:cNvSpPr/>
      </dsp:nvSpPr>
      <dsp:spPr>
        <a:xfrm>
          <a:off x="13563615" y="1583186"/>
          <a:ext cx="4354060" cy="5172597"/>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None/>
          </a:pPr>
          <a:r>
            <a:rPr lang="tr-TR" sz="2000" kern="1200" dirty="0">
              <a:solidFill>
                <a:srgbClr val="002060"/>
              </a:solidFill>
              <a:latin typeface="Aptos" panose="020B0004020202020204" pitchFamily="34" charset="0"/>
            </a:rPr>
            <a:t>    </a:t>
          </a:r>
          <a:r>
            <a:rPr lang="en-US" sz="2000" kern="1200" dirty="0">
              <a:solidFill>
                <a:srgbClr val="002060"/>
              </a:solidFill>
              <a:latin typeface="Aptos" panose="020B0004020202020204" pitchFamily="34" charset="0"/>
            </a:rPr>
            <a:t>Bu sistem, Raspberry Pi 4 ve Arducam kameralar kullanarak simülatör kullanıcılarını tespit etmekte, YOLO görüntü işleme algoritmasıyla VR gözlük takan kişileri tanımlamakta ve AWS tabanlı bulut sistemine veri aktarmaktadır. %99,5 doğruluk oranıyla çalışan bu sistem, sektörde müşteri veri takibi için geliştirilen ilk çözümlerden biridir. Gelecekte, bu verilerin DOF Robotics’in ROI hesaplama uygulaması gibi sistemlere de entegre edilerek daha geniş kapsamlı </a:t>
          </a:r>
          <a:r>
            <a:rPr lang="en-US" sz="2000" kern="1200" dirty="0" err="1">
              <a:solidFill>
                <a:srgbClr val="002060"/>
              </a:solidFill>
              <a:latin typeface="Aptos" panose="020B0004020202020204" pitchFamily="34" charset="0"/>
            </a:rPr>
            <a:t>analizler</a:t>
          </a:r>
          <a:r>
            <a:rPr lang="en-US" sz="2000" kern="1200" dirty="0">
              <a:solidFill>
                <a:srgbClr val="002060"/>
              </a:solidFill>
              <a:latin typeface="Aptos" panose="020B0004020202020204" pitchFamily="34" charset="0"/>
            </a:rPr>
            <a:t> </a:t>
          </a:r>
          <a:r>
            <a:rPr lang="en-US" sz="2000" kern="1200" dirty="0" err="1">
              <a:solidFill>
                <a:srgbClr val="002060"/>
              </a:solidFill>
              <a:latin typeface="Aptos" panose="020B0004020202020204" pitchFamily="34" charset="0"/>
            </a:rPr>
            <a:t>sağlanması</a:t>
          </a:r>
          <a:r>
            <a:rPr lang="tr-TR" sz="2000" kern="1200" dirty="0">
              <a:solidFill>
                <a:srgbClr val="002060"/>
              </a:solidFill>
              <a:latin typeface="Aptos" panose="020B0004020202020204" pitchFamily="34" charset="0"/>
            </a:rPr>
            <a:t> ve potansiyel müşterilerine de fayda sağlaması</a:t>
          </a:r>
          <a:r>
            <a:rPr lang="en-US" sz="2000" kern="1200" dirty="0">
              <a:solidFill>
                <a:srgbClr val="002060"/>
              </a:solidFill>
              <a:latin typeface="Aptos" panose="020B0004020202020204" pitchFamily="34" charset="0"/>
            </a:rPr>
            <a:t> planlanmaktadır.</a:t>
          </a:r>
        </a:p>
      </dsp:txBody>
      <dsp:txXfrm>
        <a:off x="13563615" y="1583186"/>
        <a:ext cx="4354060" cy="5172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07878-3E2F-435E-AF43-CD8DA9F709D5}">
      <dsp:nvSpPr>
        <dsp:cNvPr id="0" name=""/>
        <dsp:cNvSpPr/>
      </dsp:nvSpPr>
      <dsp:spPr>
        <a:xfrm>
          <a:off x="48850" y="407092"/>
          <a:ext cx="3224285" cy="904535"/>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Aptos" panose="020B0004020202020204" pitchFamily="34" charset="0"/>
            </a:rPr>
            <a:t>Fikir Aşaması</a:t>
          </a:r>
          <a:endParaRPr lang="en-US" sz="2800" kern="1200" dirty="0">
            <a:latin typeface="Aptos" panose="020B0004020202020204" pitchFamily="34" charset="0"/>
          </a:endParaRPr>
        </a:p>
      </dsp:txBody>
      <dsp:txXfrm>
        <a:off x="48850" y="407092"/>
        <a:ext cx="3224285" cy="904535"/>
      </dsp:txXfrm>
    </dsp:sp>
    <dsp:sp modelId="{4FC8AB5C-A5FF-4BD5-BC08-70C725B30B7C}">
      <dsp:nvSpPr>
        <dsp:cNvPr id="0" name=""/>
        <dsp:cNvSpPr/>
      </dsp:nvSpPr>
      <dsp:spPr>
        <a:xfrm>
          <a:off x="22822" y="1370843"/>
          <a:ext cx="3276341" cy="5537263"/>
        </a:xfrm>
        <a:prstGeom prst="rect">
          <a:avLst/>
        </a:prstGeom>
        <a:solidFill>
          <a:schemeClr val="accent4">
            <a:lumMod val="20000"/>
            <a:lumOff val="8000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tr-TR" sz="2400" kern="1200" dirty="0">
              <a:solidFill>
                <a:srgbClr val="002060"/>
              </a:solidFill>
              <a:latin typeface="Aptos" panose="020B0004020202020204" pitchFamily="34" charset="0"/>
            </a:rPr>
            <a:t>Eğlence sektöründe kısıtlı veri imkanı olması</a:t>
          </a:r>
          <a:endParaRPr lang="en-US" sz="2400" kern="1200" dirty="0">
            <a:solidFill>
              <a:srgbClr val="002060"/>
            </a:solidFill>
            <a:latin typeface="Aptos" panose="020B0004020202020204" pitchFamily="34" charset="0"/>
          </a:endParaRPr>
        </a:p>
      </dsp:txBody>
      <dsp:txXfrm>
        <a:off x="22822" y="1370843"/>
        <a:ext cx="3276341" cy="5537263"/>
      </dsp:txXfrm>
    </dsp:sp>
    <dsp:sp modelId="{E60C6FCA-EC9E-4F75-8205-8169B667BD67}">
      <dsp:nvSpPr>
        <dsp:cNvPr id="0" name=""/>
        <dsp:cNvSpPr/>
      </dsp:nvSpPr>
      <dsp:spPr>
        <a:xfrm>
          <a:off x="3641779" y="407092"/>
          <a:ext cx="3224285" cy="904535"/>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Aptos" panose="020B0004020202020204" pitchFamily="34" charset="0"/>
            </a:rPr>
            <a:t>Araştırma ve Planlama</a:t>
          </a:r>
          <a:endParaRPr lang="en-US" sz="2800" kern="1200" dirty="0">
            <a:latin typeface="Aptos" panose="020B0004020202020204" pitchFamily="34" charset="0"/>
          </a:endParaRPr>
        </a:p>
      </dsp:txBody>
      <dsp:txXfrm>
        <a:off x="3641779" y="407092"/>
        <a:ext cx="3224285" cy="904535"/>
      </dsp:txXfrm>
    </dsp:sp>
    <dsp:sp modelId="{34D51B65-51E7-418A-ABAE-C94FB79EF3B8}">
      <dsp:nvSpPr>
        <dsp:cNvPr id="0" name=""/>
        <dsp:cNvSpPr/>
      </dsp:nvSpPr>
      <dsp:spPr>
        <a:xfrm>
          <a:off x="3615751" y="1370843"/>
          <a:ext cx="3276341" cy="5537263"/>
        </a:xfrm>
        <a:prstGeom prst="rect">
          <a:avLst/>
        </a:prstGeom>
        <a:solidFill>
          <a:schemeClr val="accent4">
            <a:lumMod val="20000"/>
            <a:lumOff val="8000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tr-TR" sz="2400" kern="1200" dirty="0">
              <a:solidFill>
                <a:srgbClr val="002060"/>
              </a:solidFill>
              <a:latin typeface="Aptos" panose="020B0004020202020204" pitchFamily="34" charset="0"/>
            </a:rPr>
            <a:t>Mevcut teknolojilerin incelenmesi, donanım ve yazılım gereksinimlerinin belirlenmesi, maliyet ve uygulanabilirlik analizlerinin yapılması</a:t>
          </a:r>
          <a:endParaRPr lang="en-US" sz="2400" kern="1200" dirty="0">
            <a:solidFill>
              <a:srgbClr val="002060"/>
            </a:solidFill>
            <a:latin typeface="Aptos" panose="020B0004020202020204" pitchFamily="34" charset="0"/>
          </a:endParaRPr>
        </a:p>
      </dsp:txBody>
      <dsp:txXfrm>
        <a:off x="3615751" y="1370843"/>
        <a:ext cx="3276341" cy="5537263"/>
      </dsp:txXfrm>
    </dsp:sp>
    <dsp:sp modelId="{4BCC8B88-69A1-45C0-8A33-1C694E8B46C3}">
      <dsp:nvSpPr>
        <dsp:cNvPr id="0" name=""/>
        <dsp:cNvSpPr/>
      </dsp:nvSpPr>
      <dsp:spPr>
        <a:xfrm>
          <a:off x="7234709" y="407092"/>
          <a:ext cx="3224285" cy="904535"/>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Aptos" panose="020B0004020202020204" pitchFamily="34" charset="0"/>
            </a:rPr>
            <a:t>Tasarım ve Prototipleme</a:t>
          </a:r>
          <a:endParaRPr lang="en-US" sz="2800" kern="1200" dirty="0">
            <a:latin typeface="Aptos" panose="020B0004020202020204" pitchFamily="34" charset="0"/>
          </a:endParaRPr>
        </a:p>
      </dsp:txBody>
      <dsp:txXfrm>
        <a:off x="7234709" y="407092"/>
        <a:ext cx="3224285" cy="904535"/>
      </dsp:txXfrm>
    </dsp:sp>
    <dsp:sp modelId="{2B6CA469-CA52-4815-9F76-88D543F23C80}">
      <dsp:nvSpPr>
        <dsp:cNvPr id="0" name=""/>
        <dsp:cNvSpPr/>
      </dsp:nvSpPr>
      <dsp:spPr>
        <a:xfrm>
          <a:off x="7208681" y="1370843"/>
          <a:ext cx="3276341" cy="5537263"/>
        </a:xfrm>
        <a:prstGeom prst="rect">
          <a:avLst/>
        </a:prstGeom>
        <a:solidFill>
          <a:schemeClr val="accent4">
            <a:lumMod val="20000"/>
            <a:lumOff val="8000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tr-TR" sz="2400" kern="1200" dirty="0">
              <a:solidFill>
                <a:srgbClr val="002060"/>
              </a:solidFill>
              <a:latin typeface="Aptos" panose="020B0004020202020204" pitchFamily="34" charset="0"/>
            </a:rPr>
            <a:t>Raspberry Pi, </a:t>
          </a:r>
          <a:r>
            <a:rPr lang="tr-TR" sz="2400" kern="1200" dirty="0" err="1">
              <a:solidFill>
                <a:srgbClr val="002060"/>
              </a:solidFill>
              <a:latin typeface="Aptos" panose="020B0004020202020204" pitchFamily="34" charset="0"/>
            </a:rPr>
            <a:t>Ardocam</a:t>
          </a:r>
          <a:r>
            <a:rPr lang="tr-TR" sz="2400" kern="1200" dirty="0">
              <a:solidFill>
                <a:srgbClr val="002060"/>
              </a:solidFill>
              <a:latin typeface="Aptos" panose="020B0004020202020204" pitchFamily="34" charset="0"/>
            </a:rPr>
            <a:t> kamera, YOLO </a:t>
          </a:r>
          <a:r>
            <a:rPr lang="tr-TR" sz="2400" kern="1200" dirty="0" err="1">
              <a:solidFill>
                <a:srgbClr val="002060"/>
              </a:solidFill>
              <a:latin typeface="Aptos" panose="020B0004020202020204" pitchFamily="34" charset="0"/>
            </a:rPr>
            <a:t>algortiması</a:t>
          </a:r>
          <a:r>
            <a:rPr lang="tr-TR" sz="2400" kern="1200" dirty="0">
              <a:solidFill>
                <a:srgbClr val="002060"/>
              </a:solidFill>
              <a:latin typeface="Aptos" panose="020B0004020202020204" pitchFamily="34" charset="0"/>
            </a:rPr>
            <a:t> entegrasyonu ile ilk prototipinin oluşturulması, sistem bileşenlerinin test edilmesi.</a:t>
          </a:r>
          <a:endParaRPr lang="en-US" sz="2400" kern="1200" dirty="0">
            <a:solidFill>
              <a:srgbClr val="002060"/>
            </a:solidFill>
            <a:latin typeface="Aptos" panose="020B0004020202020204" pitchFamily="34" charset="0"/>
          </a:endParaRPr>
        </a:p>
        <a:p>
          <a:pPr marL="228600" lvl="1" indent="-228600" algn="l" defTabSz="1066800">
            <a:lnSpc>
              <a:spcPct val="90000"/>
            </a:lnSpc>
            <a:spcBef>
              <a:spcPct val="0"/>
            </a:spcBef>
            <a:spcAft>
              <a:spcPct val="15000"/>
            </a:spcAft>
            <a:buChar char="•"/>
          </a:pPr>
          <a:r>
            <a:rPr lang="tr-TR" sz="2400" kern="1200" dirty="0">
              <a:solidFill>
                <a:srgbClr val="002060"/>
              </a:solidFill>
              <a:latin typeface="Aptos" panose="020B0004020202020204" pitchFamily="34" charset="0"/>
            </a:rPr>
            <a:t>Sistemi eğlence simülatörlerine ekleyebilmek için tasarımına ve marka algısına uygun teknik tasarımların denenmesi </a:t>
          </a:r>
          <a:endParaRPr lang="en-US" sz="2400" kern="1200" dirty="0">
            <a:solidFill>
              <a:srgbClr val="002060"/>
            </a:solidFill>
            <a:latin typeface="Aptos" panose="020B0004020202020204" pitchFamily="34" charset="0"/>
          </a:endParaRPr>
        </a:p>
      </dsp:txBody>
      <dsp:txXfrm>
        <a:off x="7208681" y="1370843"/>
        <a:ext cx="3276341" cy="5537263"/>
      </dsp:txXfrm>
    </dsp:sp>
    <dsp:sp modelId="{C8B4B724-6913-47BA-A005-E8B4C2598DD4}">
      <dsp:nvSpPr>
        <dsp:cNvPr id="0" name=""/>
        <dsp:cNvSpPr/>
      </dsp:nvSpPr>
      <dsp:spPr>
        <a:xfrm>
          <a:off x="10827638" y="407092"/>
          <a:ext cx="3224285" cy="904535"/>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Aptos" panose="020B0004020202020204" pitchFamily="34" charset="0"/>
            </a:rPr>
            <a:t>Test ve Optimizasyon</a:t>
          </a:r>
          <a:endParaRPr lang="en-US" sz="2800" kern="1200" dirty="0">
            <a:latin typeface="Aptos" panose="020B0004020202020204" pitchFamily="34" charset="0"/>
          </a:endParaRPr>
        </a:p>
      </dsp:txBody>
      <dsp:txXfrm>
        <a:off x="10827638" y="407092"/>
        <a:ext cx="3224285" cy="904535"/>
      </dsp:txXfrm>
    </dsp:sp>
    <dsp:sp modelId="{360C197F-DD8F-4D0F-9EF8-73C97B44E2E4}">
      <dsp:nvSpPr>
        <dsp:cNvPr id="0" name=""/>
        <dsp:cNvSpPr/>
      </dsp:nvSpPr>
      <dsp:spPr>
        <a:xfrm>
          <a:off x="10801610" y="1370843"/>
          <a:ext cx="3276341" cy="5537263"/>
        </a:xfrm>
        <a:prstGeom prst="rect">
          <a:avLst/>
        </a:prstGeom>
        <a:solidFill>
          <a:schemeClr val="accent4">
            <a:lumMod val="20000"/>
            <a:lumOff val="8000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tr-TR" sz="2400" kern="1200" dirty="0">
              <a:solidFill>
                <a:srgbClr val="002060"/>
              </a:solidFill>
              <a:latin typeface="Aptos" panose="020B0004020202020204" pitchFamily="34" charset="0"/>
            </a:rPr>
            <a:t>Gerçek simülatör ortamında testlerin yapılması</a:t>
          </a:r>
          <a:endParaRPr lang="en-US" sz="2400" kern="1200" dirty="0">
            <a:solidFill>
              <a:srgbClr val="002060"/>
            </a:solidFill>
            <a:latin typeface="Aptos" panose="020B0004020202020204" pitchFamily="34" charset="0"/>
          </a:endParaRPr>
        </a:p>
        <a:p>
          <a:pPr marL="228600" lvl="1" indent="-228600" algn="l" defTabSz="1066800">
            <a:lnSpc>
              <a:spcPct val="90000"/>
            </a:lnSpc>
            <a:spcBef>
              <a:spcPct val="0"/>
            </a:spcBef>
            <a:spcAft>
              <a:spcPct val="15000"/>
            </a:spcAft>
            <a:buChar char="•"/>
          </a:pPr>
          <a:r>
            <a:rPr lang="tr-TR" sz="2400" kern="1200" dirty="0">
              <a:solidFill>
                <a:srgbClr val="002060"/>
              </a:solidFill>
              <a:latin typeface="Aptos" panose="020B0004020202020204" pitchFamily="34" charset="0"/>
            </a:rPr>
            <a:t>Yapay zeka modelinin doğruluk oranının artırılması</a:t>
          </a:r>
          <a:endParaRPr lang="en-US" sz="2400" kern="1200" dirty="0">
            <a:solidFill>
              <a:srgbClr val="002060"/>
            </a:solidFill>
            <a:latin typeface="Aptos" panose="020B0004020202020204" pitchFamily="34" charset="0"/>
          </a:endParaRPr>
        </a:p>
        <a:p>
          <a:pPr marL="228600" lvl="1" indent="-228600" algn="l" defTabSz="1066800">
            <a:lnSpc>
              <a:spcPct val="90000"/>
            </a:lnSpc>
            <a:spcBef>
              <a:spcPct val="0"/>
            </a:spcBef>
            <a:spcAft>
              <a:spcPct val="15000"/>
            </a:spcAft>
            <a:buChar char="•"/>
          </a:pPr>
          <a:r>
            <a:rPr lang="tr-TR" sz="2400" kern="1200" dirty="0">
              <a:solidFill>
                <a:srgbClr val="002060"/>
              </a:solidFill>
              <a:latin typeface="Aptos" panose="020B0004020202020204" pitchFamily="34" charset="0"/>
            </a:rPr>
            <a:t>Veri işleme süreçlerinin optimize edilmesi</a:t>
          </a:r>
          <a:endParaRPr lang="en-US" sz="2400" kern="1200" dirty="0">
            <a:solidFill>
              <a:srgbClr val="002060"/>
            </a:solidFill>
            <a:latin typeface="Aptos" panose="020B0004020202020204" pitchFamily="34" charset="0"/>
          </a:endParaRPr>
        </a:p>
      </dsp:txBody>
      <dsp:txXfrm>
        <a:off x="10801610" y="1370843"/>
        <a:ext cx="3276341" cy="5537263"/>
      </dsp:txXfrm>
    </dsp:sp>
    <dsp:sp modelId="{11654B74-89B2-44EC-8202-C2E3AD4B44C1}">
      <dsp:nvSpPr>
        <dsp:cNvPr id="0" name=""/>
        <dsp:cNvSpPr/>
      </dsp:nvSpPr>
      <dsp:spPr>
        <a:xfrm>
          <a:off x="14420567" y="465687"/>
          <a:ext cx="3224285" cy="904535"/>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Aptos" panose="020B0004020202020204" pitchFamily="34" charset="0"/>
            </a:rPr>
            <a:t>Üretim ve Uygulama</a:t>
          </a:r>
          <a:endParaRPr lang="en-US" sz="2800" kern="1200" dirty="0">
            <a:latin typeface="Aptos" panose="020B0004020202020204" pitchFamily="34" charset="0"/>
          </a:endParaRPr>
        </a:p>
      </dsp:txBody>
      <dsp:txXfrm>
        <a:off x="14420567" y="465687"/>
        <a:ext cx="3224285" cy="904535"/>
      </dsp:txXfrm>
    </dsp:sp>
    <dsp:sp modelId="{8CAEA899-BB1B-4B33-81C0-FD9541C74418}">
      <dsp:nvSpPr>
        <dsp:cNvPr id="0" name=""/>
        <dsp:cNvSpPr/>
      </dsp:nvSpPr>
      <dsp:spPr>
        <a:xfrm>
          <a:off x="14394539" y="1428198"/>
          <a:ext cx="3276341" cy="5421313"/>
        </a:xfrm>
        <a:prstGeom prst="rect">
          <a:avLst/>
        </a:prstGeom>
        <a:solidFill>
          <a:schemeClr val="accent4">
            <a:lumMod val="20000"/>
            <a:lumOff val="8000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tr-TR" sz="2400" kern="1200" dirty="0">
              <a:solidFill>
                <a:srgbClr val="002060"/>
              </a:solidFill>
              <a:latin typeface="Aptos" panose="020B0004020202020204" pitchFamily="34" charset="0"/>
            </a:rPr>
            <a:t>Sistemlerin ticari kullanıma hazır hale getirilmesi</a:t>
          </a:r>
          <a:endParaRPr lang="en-US" sz="2400" kern="1200" dirty="0">
            <a:solidFill>
              <a:srgbClr val="002060"/>
            </a:solidFill>
            <a:latin typeface="Aptos" panose="020B0004020202020204" pitchFamily="34" charset="0"/>
          </a:endParaRPr>
        </a:p>
        <a:p>
          <a:pPr marL="228600" lvl="1" indent="-228600" algn="l" defTabSz="1066800">
            <a:lnSpc>
              <a:spcPct val="90000"/>
            </a:lnSpc>
            <a:spcBef>
              <a:spcPct val="0"/>
            </a:spcBef>
            <a:spcAft>
              <a:spcPct val="15000"/>
            </a:spcAft>
            <a:buChar char="•"/>
          </a:pPr>
          <a:r>
            <a:rPr lang="tr-TR" sz="2400" kern="1200" dirty="0" err="1">
              <a:solidFill>
                <a:srgbClr val="002060"/>
              </a:solidFill>
              <a:latin typeface="Aptos" panose="020B0004020202020204" pitchFamily="34" charset="0"/>
            </a:rPr>
            <a:t>Seha</a:t>
          </a:r>
          <a:r>
            <a:rPr lang="tr-TR" sz="2400" kern="1200" dirty="0">
              <a:solidFill>
                <a:srgbClr val="002060"/>
              </a:solidFill>
              <a:latin typeface="Aptos" panose="020B0004020202020204" pitchFamily="34" charset="0"/>
            </a:rPr>
            <a:t> verilerinin analiz edilmesi</a:t>
          </a:r>
          <a:endParaRPr lang="en-US" sz="2400" kern="1200" dirty="0">
            <a:solidFill>
              <a:srgbClr val="002060"/>
            </a:solidFill>
            <a:latin typeface="Aptos" panose="020B0004020202020204" pitchFamily="34" charset="0"/>
          </a:endParaRPr>
        </a:p>
      </dsp:txBody>
      <dsp:txXfrm>
        <a:off x="14394539" y="1428198"/>
        <a:ext cx="3276341" cy="542131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6D910-EDD7-4E43-A8F6-3D4F4D682CED}"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07B86-1D94-412E-97EF-B487F3B5F1F0}" type="slidenum">
              <a:rPr lang="en-US" smtClean="0"/>
              <a:t>‹#›</a:t>
            </a:fld>
            <a:endParaRPr lang="en-US"/>
          </a:p>
        </p:txBody>
      </p:sp>
    </p:spTree>
    <p:extLst>
      <p:ext uri="{BB962C8B-B14F-4D97-AF65-F5344CB8AC3E}">
        <p14:creationId xmlns:p14="http://schemas.microsoft.com/office/powerpoint/2010/main" val="159399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07B86-1D94-412E-97EF-B487F3B5F1F0}" type="slidenum">
              <a:rPr lang="en-US" smtClean="0"/>
              <a:t>11</a:t>
            </a:fld>
            <a:endParaRPr lang="en-US"/>
          </a:p>
        </p:txBody>
      </p:sp>
    </p:spTree>
    <p:extLst>
      <p:ext uri="{BB962C8B-B14F-4D97-AF65-F5344CB8AC3E}">
        <p14:creationId xmlns:p14="http://schemas.microsoft.com/office/powerpoint/2010/main" val="148782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07B86-1D94-412E-97EF-B487F3B5F1F0}" type="slidenum">
              <a:rPr lang="en-US" smtClean="0"/>
              <a:t>12</a:t>
            </a:fld>
            <a:endParaRPr lang="en-US"/>
          </a:p>
        </p:txBody>
      </p:sp>
    </p:spTree>
    <p:extLst>
      <p:ext uri="{BB962C8B-B14F-4D97-AF65-F5344CB8AC3E}">
        <p14:creationId xmlns:p14="http://schemas.microsoft.com/office/powerpoint/2010/main" val="411133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731" y="-84293"/>
            <a:ext cx="18531470" cy="10470280"/>
          </a:xfrm>
          <a:custGeom>
            <a:avLst/>
            <a:gdLst/>
            <a:ahLst/>
            <a:cxnLst/>
            <a:rect l="l" t="t" r="r" b="b"/>
            <a:pathLst>
              <a:path w="18531470" h="10470280">
                <a:moveTo>
                  <a:pt x="0" y="0"/>
                </a:moveTo>
                <a:lnTo>
                  <a:pt x="18531470" y="0"/>
                </a:lnTo>
                <a:lnTo>
                  <a:pt x="18531470" y="10470281"/>
                </a:lnTo>
                <a:lnTo>
                  <a:pt x="0" y="10470281"/>
                </a:lnTo>
                <a:lnTo>
                  <a:pt x="0" y="0"/>
                </a:lnTo>
                <a:close/>
              </a:path>
            </a:pathLst>
          </a:custGeom>
          <a:blipFill>
            <a:blip r:embed="rId2"/>
            <a:stretch>
              <a:fillRect/>
            </a:stretch>
          </a:blipFill>
        </p:spPr>
        <p:txBody>
          <a:bodyPr/>
          <a:lstStyle/>
          <a:p>
            <a:endParaRPr lang="tr-TR" dirty="0"/>
          </a:p>
        </p:txBody>
      </p:sp>
      <p:sp>
        <p:nvSpPr>
          <p:cNvPr id="3" name="TextBox 2">
            <a:extLst>
              <a:ext uri="{FF2B5EF4-FFF2-40B4-BE49-F238E27FC236}">
                <a16:creationId xmlns:a16="http://schemas.microsoft.com/office/drawing/2014/main" id="{8B7548CF-1B58-1D0B-ABDF-9B9C85B13AF3}"/>
              </a:ext>
            </a:extLst>
          </p:cNvPr>
          <p:cNvSpPr txBox="1"/>
          <p:nvPr/>
        </p:nvSpPr>
        <p:spPr>
          <a:xfrm>
            <a:off x="641918" y="7605980"/>
            <a:ext cx="11702479" cy="1323439"/>
          </a:xfrm>
          <a:prstGeom prst="rect">
            <a:avLst/>
          </a:prstGeom>
          <a:noFill/>
        </p:spPr>
        <p:txBody>
          <a:bodyPr wrap="square" rtlCol="0">
            <a:spAutoFit/>
          </a:bodyPr>
          <a:lstStyle/>
          <a:p>
            <a:r>
              <a:rPr lang="en-US" sz="4000" b="1" i="1" dirty="0" err="1">
                <a:solidFill>
                  <a:srgbClr val="FFFFFF"/>
                </a:solidFill>
                <a:latin typeface="Aptos" panose="020B0004020202020204" pitchFamily="34" charset="0"/>
                <a:ea typeface="Arial"/>
                <a:cs typeface="Arial"/>
                <a:sym typeface="Arial"/>
              </a:rPr>
              <a:t>Yapay</a:t>
            </a:r>
            <a:r>
              <a:rPr lang="en-US" sz="4000" b="1" i="1" dirty="0">
                <a:solidFill>
                  <a:srgbClr val="FFFFFF"/>
                </a:solidFill>
                <a:latin typeface="Aptos" panose="020B0004020202020204" pitchFamily="34" charset="0"/>
                <a:ea typeface="Arial"/>
                <a:cs typeface="Arial"/>
                <a:sym typeface="Arial"/>
              </a:rPr>
              <a:t> </a:t>
            </a:r>
            <a:r>
              <a:rPr lang="en-US" sz="4000" b="1" i="1" dirty="0" err="1">
                <a:solidFill>
                  <a:srgbClr val="FFFFFF"/>
                </a:solidFill>
                <a:latin typeface="Aptos" panose="020B0004020202020204" pitchFamily="34" charset="0"/>
                <a:ea typeface="Arial"/>
                <a:cs typeface="Arial"/>
                <a:sym typeface="Arial"/>
              </a:rPr>
              <a:t>Zeka</a:t>
            </a:r>
            <a:r>
              <a:rPr lang="en-US" sz="4000" b="1" i="1" dirty="0">
                <a:solidFill>
                  <a:srgbClr val="FFFFFF"/>
                </a:solidFill>
                <a:latin typeface="Aptos" panose="020B0004020202020204" pitchFamily="34" charset="0"/>
                <a:ea typeface="Arial"/>
                <a:cs typeface="Arial"/>
                <a:sym typeface="Arial"/>
              </a:rPr>
              <a:t> ve </a:t>
            </a:r>
            <a:r>
              <a:rPr lang="en-US" sz="4000" b="1" i="1" dirty="0" err="1">
                <a:solidFill>
                  <a:srgbClr val="FFFFFF"/>
                </a:solidFill>
                <a:latin typeface="Aptos" panose="020B0004020202020204" pitchFamily="34" charset="0"/>
                <a:ea typeface="Arial"/>
                <a:cs typeface="Arial"/>
                <a:sym typeface="Arial"/>
              </a:rPr>
              <a:t>Görüntü</a:t>
            </a:r>
            <a:r>
              <a:rPr lang="en-US" sz="4000" b="1" i="1" dirty="0">
                <a:solidFill>
                  <a:srgbClr val="FFFFFF"/>
                </a:solidFill>
                <a:latin typeface="Aptos" panose="020B0004020202020204" pitchFamily="34" charset="0"/>
                <a:ea typeface="Arial"/>
                <a:cs typeface="Arial"/>
                <a:sym typeface="Arial"/>
              </a:rPr>
              <a:t> </a:t>
            </a:r>
            <a:r>
              <a:rPr lang="en-US" sz="4000" b="1" i="1" dirty="0" err="1">
                <a:solidFill>
                  <a:srgbClr val="FFFFFF"/>
                </a:solidFill>
                <a:latin typeface="Aptos" panose="020B0004020202020204" pitchFamily="34" charset="0"/>
                <a:ea typeface="Arial"/>
                <a:cs typeface="Arial"/>
                <a:sym typeface="Arial"/>
              </a:rPr>
              <a:t>İşleme</a:t>
            </a:r>
            <a:r>
              <a:rPr lang="en-US" sz="4000" b="1" i="1" dirty="0">
                <a:solidFill>
                  <a:srgbClr val="FFFFFF"/>
                </a:solidFill>
                <a:latin typeface="Aptos" panose="020B0004020202020204" pitchFamily="34" charset="0"/>
                <a:ea typeface="Arial"/>
                <a:cs typeface="Arial"/>
                <a:sym typeface="Arial"/>
              </a:rPr>
              <a:t> </a:t>
            </a:r>
            <a:r>
              <a:rPr lang="en-US" sz="4000" b="1" i="1" dirty="0" err="1">
                <a:solidFill>
                  <a:srgbClr val="FFFFFF"/>
                </a:solidFill>
                <a:latin typeface="Aptos" panose="020B0004020202020204" pitchFamily="34" charset="0"/>
                <a:ea typeface="Arial"/>
                <a:cs typeface="Arial"/>
                <a:sym typeface="Arial"/>
              </a:rPr>
              <a:t>Teknolojisi</a:t>
            </a:r>
            <a:r>
              <a:rPr lang="en-US" sz="4000" b="1" i="1" dirty="0">
                <a:solidFill>
                  <a:srgbClr val="FFFFFF"/>
                </a:solidFill>
                <a:latin typeface="Aptos" panose="020B0004020202020204" pitchFamily="34" charset="0"/>
                <a:ea typeface="Arial"/>
                <a:cs typeface="Arial"/>
                <a:sym typeface="Arial"/>
              </a:rPr>
              <a:t> </a:t>
            </a:r>
            <a:r>
              <a:rPr lang="en-US" sz="4000" b="1" i="1" dirty="0" err="1">
                <a:solidFill>
                  <a:srgbClr val="FFFFFF"/>
                </a:solidFill>
                <a:latin typeface="Aptos" panose="020B0004020202020204" pitchFamily="34" charset="0"/>
                <a:ea typeface="Arial"/>
                <a:cs typeface="Arial"/>
                <a:sym typeface="Arial"/>
              </a:rPr>
              <a:t>Destekli</a:t>
            </a:r>
            <a:r>
              <a:rPr lang="en-US" sz="4000" b="1" i="1" dirty="0">
                <a:solidFill>
                  <a:srgbClr val="FFFFFF"/>
                </a:solidFill>
                <a:latin typeface="Aptos" panose="020B0004020202020204" pitchFamily="34" charset="0"/>
                <a:ea typeface="Arial"/>
                <a:cs typeface="Arial"/>
                <a:sym typeface="Arial"/>
              </a:rPr>
              <a:t> </a:t>
            </a:r>
            <a:r>
              <a:rPr lang="en-US" sz="4000" b="1" i="1" dirty="0" err="1">
                <a:solidFill>
                  <a:srgbClr val="FFFFFF"/>
                </a:solidFill>
                <a:latin typeface="Aptos" panose="020B0004020202020204" pitchFamily="34" charset="0"/>
                <a:ea typeface="Arial"/>
                <a:cs typeface="Arial"/>
                <a:sym typeface="Arial"/>
              </a:rPr>
              <a:t>Müşteri</a:t>
            </a:r>
            <a:r>
              <a:rPr lang="en-US" sz="4000" b="1" i="1" dirty="0">
                <a:solidFill>
                  <a:srgbClr val="FFFFFF"/>
                </a:solidFill>
                <a:latin typeface="Aptos" panose="020B0004020202020204" pitchFamily="34" charset="0"/>
                <a:ea typeface="Arial"/>
                <a:cs typeface="Arial"/>
                <a:sym typeface="Arial"/>
              </a:rPr>
              <a:t> </a:t>
            </a:r>
            <a:r>
              <a:rPr lang="en-US" sz="4000" b="1" i="1" dirty="0" err="1">
                <a:solidFill>
                  <a:srgbClr val="FFFFFF"/>
                </a:solidFill>
                <a:latin typeface="Aptos" panose="020B0004020202020204" pitchFamily="34" charset="0"/>
                <a:ea typeface="Arial"/>
                <a:cs typeface="Arial"/>
                <a:sym typeface="Arial"/>
              </a:rPr>
              <a:t>İstatistik</a:t>
            </a:r>
            <a:r>
              <a:rPr lang="en-US" sz="4000" b="1" i="1" dirty="0">
                <a:solidFill>
                  <a:srgbClr val="FFFFFF"/>
                </a:solidFill>
                <a:latin typeface="Aptos" panose="020B0004020202020204" pitchFamily="34" charset="0"/>
                <a:ea typeface="Arial"/>
                <a:cs typeface="Arial"/>
                <a:sym typeface="Arial"/>
              </a:rPr>
              <a:t> </a:t>
            </a:r>
            <a:r>
              <a:rPr lang="en-US" sz="4000" b="1" i="1" dirty="0" err="1">
                <a:solidFill>
                  <a:srgbClr val="FFFFFF"/>
                </a:solidFill>
                <a:latin typeface="Aptos" panose="020B0004020202020204" pitchFamily="34" charset="0"/>
                <a:ea typeface="Arial"/>
                <a:cs typeface="Arial"/>
                <a:sym typeface="Arial"/>
              </a:rPr>
              <a:t>Sistemi</a:t>
            </a:r>
            <a:endParaRPr lang="en-US" sz="4000" b="1" i="1" dirty="0">
              <a:latin typeface="Aptos" panose="020B0004020202020204" pitchFamily="34" charset="0"/>
            </a:endParaRPr>
          </a:p>
        </p:txBody>
      </p:sp>
      <p:cxnSp>
        <p:nvCxnSpPr>
          <p:cNvPr id="5" name="Straight Connector 4">
            <a:extLst>
              <a:ext uri="{FF2B5EF4-FFF2-40B4-BE49-F238E27FC236}">
                <a16:creationId xmlns:a16="http://schemas.microsoft.com/office/drawing/2014/main" id="{06F0C5B5-F626-F260-A850-603ACED7B0DC}"/>
              </a:ext>
            </a:extLst>
          </p:cNvPr>
          <p:cNvCxnSpPr/>
          <p:nvPr/>
        </p:nvCxnSpPr>
        <p:spPr>
          <a:xfrm>
            <a:off x="12573000" y="7405419"/>
            <a:ext cx="0" cy="152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1CE4A0C-F2A5-0686-7744-D6506404816D}"/>
              </a:ext>
            </a:extLst>
          </p:cNvPr>
          <p:cNvSpPr txBox="1"/>
          <p:nvPr/>
        </p:nvSpPr>
        <p:spPr>
          <a:xfrm>
            <a:off x="12801604" y="7767309"/>
            <a:ext cx="3620928" cy="800219"/>
          </a:xfrm>
          <a:prstGeom prst="rect">
            <a:avLst/>
          </a:prstGeom>
          <a:noFill/>
        </p:spPr>
        <p:txBody>
          <a:bodyPr wrap="none" rtlCol="0">
            <a:spAutoFit/>
          </a:bodyPr>
          <a:lstStyle/>
          <a:p>
            <a:r>
              <a:rPr lang="tr-TR" sz="4600" dirty="0">
                <a:solidFill>
                  <a:schemeClr val="bg1"/>
                </a:solidFill>
                <a:latin typeface="Aptos" panose="020B0004020202020204" pitchFamily="34" charset="0"/>
              </a:rPr>
              <a:t>Proje Dosyası</a:t>
            </a:r>
            <a:endParaRPr lang="en-US" sz="4600" dirty="0">
              <a:solidFill>
                <a:schemeClr val="bg1"/>
              </a:solidFill>
              <a:latin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79FB0-98A0-4E69-EA71-485A37ABE1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85044-4A21-DB48-DA4B-DDD6DF7CD04B}"/>
              </a:ext>
            </a:extLst>
          </p:cNvPr>
          <p:cNvSpPr>
            <a:spLocks noGrp="1"/>
          </p:cNvSpPr>
          <p:nvPr>
            <p:ph type="title"/>
          </p:nvPr>
        </p:nvSpPr>
        <p:spPr>
          <a:xfrm>
            <a:off x="5029200" y="876300"/>
            <a:ext cx="8229600" cy="1752600"/>
          </a:xfrm>
        </p:spPr>
        <p:txBody>
          <a:bodyPr>
            <a:normAutofit fontScale="90000"/>
          </a:bodyPr>
          <a:lstStyle/>
          <a:p>
            <a:r>
              <a:rPr lang="tr-TR" sz="6600" b="1" dirty="0">
                <a:solidFill>
                  <a:schemeClr val="bg1"/>
                </a:solidFill>
                <a:latin typeface="Aptos" panose="020B0004020202020204" pitchFamily="34" charset="0"/>
              </a:rPr>
              <a:t>PROJE GÖRSELLERİ</a:t>
            </a:r>
            <a:br>
              <a:rPr lang="tr-TR" sz="6000" b="1" dirty="0">
                <a:solidFill>
                  <a:schemeClr val="bg1"/>
                </a:solidFill>
                <a:latin typeface="Aptos" panose="020B0004020202020204" pitchFamily="34" charset="0"/>
              </a:rPr>
            </a:br>
            <a:r>
              <a:rPr lang="tr-TR" sz="5400" i="1" dirty="0">
                <a:solidFill>
                  <a:schemeClr val="bg1"/>
                </a:solidFill>
                <a:latin typeface="Aptos" panose="020B0004020202020204" pitchFamily="34" charset="0"/>
              </a:rPr>
              <a:t>- Müşteri İstatistik Arayüzü - </a:t>
            </a:r>
            <a:endParaRPr lang="en-US" sz="5400" b="1" dirty="0">
              <a:solidFill>
                <a:schemeClr val="bg1"/>
              </a:solidFill>
              <a:latin typeface="Aptos" panose="020B0004020202020204" pitchFamily="34" charset="0"/>
            </a:endParaRPr>
          </a:p>
        </p:txBody>
      </p:sp>
      <p:pic>
        <p:nvPicPr>
          <p:cNvPr id="3" name="Resim 7" descr="metin, ekran görüntüsü, yazılım, bilgisayar simgesi içeren bir resim&#10;&#10;Açıklama otomatik olarak oluşturuldu">
            <a:extLst>
              <a:ext uri="{FF2B5EF4-FFF2-40B4-BE49-F238E27FC236}">
                <a16:creationId xmlns:a16="http://schemas.microsoft.com/office/drawing/2014/main" id="{7DD3B75B-2C0C-B7CD-2564-D09CD25C7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694" y="2642937"/>
            <a:ext cx="13516612" cy="6363249"/>
          </a:xfrm>
          <a:prstGeom prst="rect">
            <a:avLst/>
          </a:prstGeom>
        </p:spPr>
      </p:pic>
    </p:spTree>
    <p:extLst>
      <p:ext uri="{BB962C8B-B14F-4D97-AF65-F5344CB8AC3E}">
        <p14:creationId xmlns:p14="http://schemas.microsoft.com/office/powerpoint/2010/main" val="365297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569A1-0DAC-73FB-6223-A12703854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6B953F-8A75-05C5-AC7A-4EC779F97F18}"/>
              </a:ext>
            </a:extLst>
          </p:cNvPr>
          <p:cNvSpPr>
            <a:spLocks noGrp="1"/>
          </p:cNvSpPr>
          <p:nvPr>
            <p:ph type="title"/>
          </p:nvPr>
        </p:nvSpPr>
        <p:spPr>
          <a:xfrm>
            <a:off x="5029200" y="876300"/>
            <a:ext cx="8229600" cy="1752600"/>
          </a:xfrm>
        </p:spPr>
        <p:txBody>
          <a:bodyPr>
            <a:normAutofit fontScale="90000"/>
          </a:bodyPr>
          <a:lstStyle/>
          <a:p>
            <a:r>
              <a:rPr lang="tr-TR" sz="6600" b="1" dirty="0">
                <a:solidFill>
                  <a:schemeClr val="bg1"/>
                </a:solidFill>
                <a:latin typeface="Aptos" panose="020B0004020202020204" pitchFamily="34" charset="0"/>
              </a:rPr>
              <a:t>PROJE GÖRSELLERİ</a:t>
            </a:r>
            <a:br>
              <a:rPr lang="tr-TR" sz="6000" b="1" dirty="0">
                <a:solidFill>
                  <a:schemeClr val="bg1"/>
                </a:solidFill>
                <a:latin typeface="Aptos" panose="020B0004020202020204" pitchFamily="34" charset="0"/>
              </a:rPr>
            </a:br>
            <a:r>
              <a:rPr lang="tr-TR" sz="5400" i="1" dirty="0">
                <a:solidFill>
                  <a:schemeClr val="bg1"/>
                </a:solidFill>
                <a:latin typeface="Aptos" panose="020B0004020202020204" pitchFamily="34" charset="0"/>
              </a:rPr>
              <a:t>- Ürün - </a:t>
            </a:r>
            <a:endParaRPr lang="en-US" sz="5400" b="1" dirty="0">
              <a:solidFill>
                <a:schemeClr val="bg1"/>
              </a:solidFill>
              <a:latin typeface="Aptos" panose="020B0004020202020204" pitchFamily="34" charset="0"/>
            </a:endParaRPr>
          </a:p>
        </p:txBody>
      </p:sp>
      <p:sp>
        <p:nvSpPr>
          <p:cNvPr id="3" name="Freeform 3">
            <a:extLst>
              <a:ext uri="{FF2B5EF4-FFF2-40B4-BE49-F238E27FC236}">
                <a16:creationId xmlns:a16="http://schemas.microsoft.com/office/drawing/2014/main" id="{4E7E28B7-CE65-93E3-DA2A-1FAD786BCFEE}"/>
              </a:ext>
            </a:extLst>
          </p:cNvPr>
          <p:cNvSpPr/>
          <p:nvPr/>
        </p:nvSpPr>
        <p:spPr>
          <a:xfrm>
            <a:off x="1222922" y="2628900"/>
            <a:ext cx="11696700" cy="6281989"/>
          </a:xfrm>
          <a:custGeom>
            <a:avLst/>
            <a:gdLst/>
            <a:ahLst/>
            <a:cxnLst/>
            <a:rect l="l" t="t" r="r" b="b"/>
            <a:pathLst>
              <a:path w="12459778" h="7008625">
                <a:moveTo>
                  <a:pt x="0" y="0"/>
                </a:moveTo>
                <a:lnTo>
                  <a:pt x="12459778" y="0"/>
                </a:lnTo>
                <a:lnTo>
                  <a:pt x="12459778" y="7008625"/>
                </a:lnTo>
                <a:lnTo>
                  <a:pt x="0" y="7008625"/>
                </a:lnTo>
                <a:lnTo>
                  <a:pt x="0" y="0"/>
                </a:lnTo>
                <a:close/>
              </a:path>
            </a:pathLst>
          </a:custGeom>
          <a:blipFill>
            <a:blip r:embed="rId3"/>
            <a:stretch>
              <a:fillRect/>
            </a:stretch>
          </a:blipFill>
          <a:effectLst>
            <a:softEdge rad="31750"/>
          </a:effectLst>
        </p:spPr>
        <p:txBody>
          <a:bodyPr/>
          <a:lstStyle/>
          <a:p>
            <a:endParaRPr lang="tr-TR" dirty="0"/>
          </a:p>
        </p:txBody>
      </p:sp>
      <p:sp>
        <p:nvSpPr>
          <p:cNvPr id="4" name="Freeform 5">
            <a:extLst>
              <a:ext uri="{FF2B5EF4-FFF2-40B4-BE49-F238E27FC236}">
                <a16:creationId xmlns:a16="http://schemas.microsoft.com/office/drawing/2014/main" id="{13D8480E-89FA-E310-B759-EA6883657E86}"/>
              </a:ext>
            </a:extLst>
          </p:cNvPr>
          <p:cNvSpPr/>
          <p:nvPr/>
        </p:nvSpPr>
        <p:spPr>
          <a:xfrm>
            <a:off x="13258800" y="2628900"/>
            <a:ext cx="3699109" cy="6281989"/>
          </a:xfrm>
          <a:custGeom>
            <a:avLst/>
            <a:gdLst/>
            <a:ahLst/>
            <a:cxnLst/>
            <a:rect l="l" t="t" r="r" b="b"/>
            <a:pathLst>
              <a:path w="3940434" h="7008625">
                <a:moveTo>
                  <a:pt x="0" y="0"/>
                </a:moveTo>
                <a:lnTo>
                  <a:pt x="3940434" y="0"/>
                </a:lnTo>
                <a:lnTo>
                  <a:pt x="3940434" y="7008625"/>
                </a:lnTo>
                <a:lnTo>
                  <a:pt x="0" y="7008625"/>
                </a:lnTo>
                <a:lnTo>
                  <a:pt x="0" y="0"/>
                </a:lnTo>
                <a:close/>
              </a:path>
            </a:pathLst>
          </a:custGeom>
          <a:blipFill>
            <a:blip r:embed="rId4"/>
            <a:stretch>
              <a:fillRect/>
            </a:stretch>
          </a:blipFill>
          <a:effectLst>
            <a:softEdge rad="31750"/>
          </a:effectLst>
        </p:spPr>
        <p:txBody>
          <a:bodyPr/>
          <a:lstStyle/>
          <a:p>
            <a:endParaRPr lang="tr-TR" dirty="0"/>
          </a:p>
        </p:txBody>
      </p:sp>
    </p:spTree>
    <p:extLst>
      <p:ext uri="{BB962C8B-B14F-4D97-AF65-F5344CB8AC3E}">
        <p14:creationId xmlns:p14="http://schemas.microsoft.com/office/powerpoint/2010/main" val="291069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91BA5-1FE6-5D55-0633-BBD4C1EBF238}"/>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EFCBC203-FF6F-53F1-BFFA-CCA6865873BB}"/>
              </a:ext>
            </a:extLst>
          </p:cNvPr>
          <p:cNvSpPr/>
          <p:nvPr/>
        </p:nvSpPr>
        <p:spPr>
          <a:xfrm>
            <a:off x="14647649" y="9057140"/>
            <a:ext cx="3486267" cy="1072027"/>
          </a:xfrm>
          <a:custGeom>
            <a:avLst/>
            <a:gdLst/>
            <a:ahLst/>
            <a:cxnLst/>
            <a:rect l="l" t="t" r="r" b="b"/>
            <a:pathLst>
              <a:path w="3486267" h="1072027">
                <a:moveTo>
                  <a:pt x="0" y="0"/>
                </a:moveTo>
                <a:lnTo>
                  <a:pt x="3486267" y="0"/>
                </a:lnTo>
                <a:lnTo>
                  <a:pt x="3486267" y="1072027"/>
                </a:lnTo>
                <a:lnTo>
                  <a:pt x="0" y="1072027"/>
                </a:lnTo>
                <a:lnTo>
                  <a:pt x="0" y="0"/>
                </a:lnTo>
                <a:close/>
              </a:path>
            </a:pathLst>
          </a:custGeom>
          <a:blipFill>
            <a:blip r:embed="rId3"/>
            <a:stretch>
              <a:fillRect/>
            </a:stretch>
          </a:blipFill>
        </p:spPr>
        <p:txBody>
          <a:bodyPr/>
          <a:lstStyle/>
          <a:p>
            <a:endParaRPr lang="tr-TR"/>
          </a:p>
        </p:txBody>
      </p:sp>
      <p:sp>
        <p:nvSpPr>
          <p:cNvPr id="2" name="Title 1">
            <a:extLst>
              <a:ext uri="{FF2B5EF4-FFF2-40B4-BE49-F238E27FC236}">
                <a16:creationId xmlns:a16="http://schemas.microsoft.com/office/drawing/2014/main" id="{A5C6E7CF-27DA-DD3C-8564-7BAA2B74474B}"/>
              </a:ext>
            </a:extLst>
          </p:cNvPr>
          <p:cNvSpPr>
            <a:spLocks noGrp="1"/>
          </p:cNvSpPr>
          <p:nvPr>
            <p:ph type="title"/>
          </p:nvPr>
        </p:nvSpPr>
        <p:spPr>
          <a:xfrm>
            <a:off x="4686300" y="342900"/>
            <a:ext cx="8915400" cy="1143000"/>
          </a:xfrm>
        </p:spPr>
        <p:txBody>
          <a:bodyPr>
            <a:normAutofit fontScale="90000"/>
          </a:bodyPr>
          <a:lstStyle/>
          <a:p>
            <a:r>
              <a:rPr lang="tr-TR" sz="6000" b="1" dirty="0">
                <a:solidFill>
                  <a:schemeClr val="bg1"/>
                </a:solidFill>
                <a:latin typeface="Aptos" panose="020B0004020202020204" pitchFamily="34" charset="0"/>
              </a:rPr>
              <a:t>SONUÇLAR VE BULGULAR</a:t>
            </a:r>
            <a:endParaRPr lang="en-US" sz="6000" b="1" dirty="0">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0542D27D-8061-F71F-3D1D-1E81F220053D}"/>
              </a:ext>
            </a:extLst>
          </p:cNvPr>
          <p:cNvSpPr txBox="1"/>
          <p:nvPr/>
        </p:nvSpPr>
        <p:spPr>
          <a:xfrm>
            <a:off x="1066799" y="1638300"/>
            <a:ext cx="15316201" cy="3970318"/>
          </a:xfrm>
          <a:prstGeom prst="rect">
            <a:avLst/>
          </a:prstGeom>
          <a:noFill/>
        </p:spPr>
        <p:txBody>
          <a:bodyPr wrap="square" rtlCol="0">
            <a:spAutoFit/>
          </a:bodyPr>
          <a:lstStyle/>
          <a:p>
            <a:pPr marL="457200" indent="-457200">
              <a:buFont typeface="Wingdings" panose="05000000000000000000" pitchFamily="2" charset="2"/>
              <a:buChar char="Ø"/>
            </a:pPr>
            <a:r>
              <a:rPr lang="tr-TR" sz="2800" dirty="0">
                <a:solidFill>
                  <a:schemeClr val="bg1"/>
                </a:solidFill>
                <a:latin typeface="Aptos" panose="020B0004020202020204" pitchFamily="34" charset="0"/>
              </a:rPr>
              <a:t>%99,5 doğruluk oranıyla kullanıcı tespiti sağlanmıştır.</a:t>
            </a:r>
          </a:p>
          <a:p>
            <a:pPr marL="457200" indent="-457200">
              <a:buFont typeface="Wingdings" panose="05000000000000000000" pitchFamily="2" charset="2"/>
              <a:buChar char="Ø"/>
            </a:pPr>
            <a:r>
              <a:rPr lang="tr-TR" sz="2800" dirty="0">
                <a:solidFill>
                  <a:schemeClr val="bg1"/>
                </a:solidFill>
                <a:latin typeface="Aptos" panose="020B0004020202020204" pitchFamily="34" charset="0"/>
              </a:rPr>
              <a:t>Simülatörlerde en çok tercih edilen VR içerikleri analiz edilmiştir.</a:t>
            </a:r>
          </a:p>
          <a:p>
            <a:pPr marL="457200" indent="-457200">
              <a:buFont typeface="Wingdings" panose="05000000000000000000" pitchFamily="2" charset="2"/>
              <a:buChar char="Ø"/>
            </a:pPr>
            <a:r>
              <a:rPr lang="tr-TR" sz="2800" dirty="0">
                <a:solidFill>
                  <a:schemeClr val="bg1"/>
                </a:solidFill>
                <a:latin typeface="Aptos" panose="020B0004020202020204" pitchFamily="34" charset="0"/>
              </a:rPr>
              <a:t>Kullanıcı eğilimleri doğrultusunda içerik optimizasyonu sağlanmıştır.</a:t>
            </a:r>
          </a:p>
          <a:p>
            <a:pPr marL="457200" indent="-457200">
              <a:buFont typeface="Wingdings" panose="05000000000000000000" pitchFamily="2" charset="2"/>
              <a:buChar char="Ø"/>
            </a:pPr>
            <a:r>
              <a:rPr lang="tr-TR" sz="2800" dirty="0">
                <a:solidFill>
                  <a:schemeClr val="bg1"/>
                </a:solidFill>
                <a:latin typeface="Aptos" panose="020B0004020202020204" pitchFamily="34" charset="0"/>
              </a:rPr>
              <a:t>Müşteri veri odaklı yatırım kararı alabilmektedir.</a:t>
            </a:r>
          </a:p>
          <a:p>
            <a:pPr marL="457200" indent="-457200">
              <a:buFont typeface="Wingdings" panose="05000000000000000000" pitchFamily="2" charset="2"/>
              <a:buChar char="Ø"/>
            </a:pPr>
            <a:r>
              <a:rPr lang="tr-TR" sz="2800" dirty="0">
                <a:solidFill>
                  <a:schemeClr val="bg1"/>
                </a:solidFill>
                <a:latin typeface="Aptos" panose="020B0004020202020204" pitchFamily="34" charset="0"/>
              </a:rPr>
              <a:t>Yapay zeka destekli analizlerle, içerik üreticileri ve yatırımcılar bilinçli karar verebilmektedir.</a:t>
            </a:r>
          </a:p>
          <a:p>
            <a:pPr marL="457200" indent="-457200">
              <a:buFont typeface="Wingdings" panose="05000000000000000000" pitchFamily="2" charset="2"/>
              <a:buChar char="Ø"/>
            </a:pPr>
            <a:r>
              <a:rPr lang="tr-TR" sz="2800" dirty="0">
                <a:solidFill>
                  <a:schemeClr val="bg1"/>
                </a:solidFill>
                <a:latin typeface="Aptos" panose="020B0004020202020204" pitchFamily="34" charset="0"/>
              </a:rPr>
              <a:t>Müşterilerimiz; yoğunluk analizlerine göre operatör planlamaları ve bakım süreçlerini optimize edebilmektedirler. Bu optimizasyonlar sayesinde işletmelerin operasyonel maliyetleri düşürülür.</a:t>
            </a:r>
          </a:p>
          <a:p>
            <a:pPr marL="457200" indent="-457200">
              <a:buFont typeface="Wingdings" panose="05000000000000000000" pitchFamily="2" charset="2"/>
              <a:buChar char="Ø"/>
            </a:pPr>
            <a:r>
              <a:rPr lang="en-US" sz="2800" dirty="0">
                <a:solidFill>
                  <a:schemeClr val="bg1"/>
                </a:solidFill>
                <a:latin typeface="Aptos" panose="020B0004020202020204" pitchFamily="34" charset="0"/>
              </a:rPr>
              <a:t>DOF </a:t>
            </a:r>
            <a:r>
              <a:rPr lang="en-US" sz="2800" dirty="0" err="1">
                <a:solidFill>
                  <a:schemeClr val="bg1"/>
                </a:solidFill>
                <a:latin typeface="Aptos" panose="020B0004020202020204" pitchFamily="34" charset="0"/>
              </a:rPr>
              <a:t>Robotics’in</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bir</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iş</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modeli</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olan</a:t>
            </a:r>
            <a:r>
              <a:rPr lang="en-US" sz="2800" dirty="0">
                <a:solidFill>
                  <a:schemeClr val="bg1"/>
                </a:solidFill>
                <a:latin typeface="Aptos" panose="020B0004020202020204" pitchFamily="34" charset="0"/>
              </a:rPr>
              <a:t> Revenue Share (</a:t>
            </a:r>
            <a:r>
              <a:rPr lang="en-US" sz="2800" dirty="0" err="1">
                <a:solidFill>
                  <a:schemeClr val="bg1"/>
                </a:solidFill>
                <a:latin typeface="Aptos" panose="020B0004020202020204" pitchFamily="34" charset="0"/>
              </a:rPr>
              <a:t>Gelir</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Paylaşımlı</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İş</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Modeli</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için</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şeffaf</a:t>
            </a:r>
            <a:r>
              <a:rPr lang="en-US" sz="2800" dirty="0">
                <a:solidFill>
                  <a:schemeClr val="bg1"/>
                </a:solidFill>
                <a:latin typeface="Aptos" panose="020B0004020202020204" pitchFamily="34" charset="0"/>
              </a:rPr>
              <a:t> ve </a:t>
            </a:r>
            <a:r>
              <a:rPr lang="en-US" sz="2800" dirty="0" err="1">
                <a:solidFill>
                  <a:schemeClr val="bg1"/>
                </a:solidFill>
                <a:latin typeface="Aptos" panose="020B0004020202020204" pitchFamily="34" charset="0"/>
              </a:rPr>
              <a:t>doğru</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bir</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gelir</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analizi</a:t>
            </a:r>
            <a:r>
              <a:rPr lang="en-US" sz="2800" dirty="0">
                <a:solidFill>
                  <a:schemeClr val="bg1"/>
                </a:solidFill>
                <a:latin typeface="Aptos" panose="020B0004020202020204" pitchFamily="34" charset="0"/>
              </a:rPr>
              <a:t> </a:t>
            </a:r>
            <a:r>
              <a:rPr lang="en-US" sz="2800" dirty="0" err="1">
                <a:solidFill>
                  <a:schemeClr val="bg1"/>
                </a:solidFill>
                <a:latin typeface="Aptos" panose="020B0004020202020204" pitchFamily="34" charset="0"/>
              </a:rPr>
              <a:t>sağlamaktadır</a:t>
            </a:r>
            <a:r>
              <a:rPr lang="en-US" sz="2800" dirty="0">
                <a:solidFill>
                  <a:schemeClr val="bg1"/>
                </a:solidFill>
                <a:latin typeface="Aptos" panose="020B0004020202020204" pitchFamily="34" charset="0"/>
              </a:rPr>
              <a:t>.</a:t>
            </a:r>
          </a:p>
        </p:txBody>
      </p:sp>
      <p:sp>
        <p:nvSpPr>
          <p:cNvPr id="8" name="TextBox 7">
            <a:extLst>
              <a:ext uri="{FF2B5EF4-FFF2-40B4-BE49-F238E27FC236}">
                <a16:creationId xmlns:a16="http://schemas.microsoft.com/office/drawing/2014/main" id="{E972BAF4-28A1-2BCC-8EBA-A46F048C8EDE}"/>
              </a:ext>
            </a:extLst>
          </p:cNvPr>
          <p:cNvSpPr txBox="1"/>
          <p:nvPr/>
        </p:nvSpPr>
        <p:spPr>
          <a:xfrm>
            <a:off x="14342849" y="5963954"/>
            <a:ext cx="3486267" cy="1938992"/>
          </a:xfrm>
          <a:prstGeom prst="rect">
            <a:avLst/>
          </a:prstGeom>
          <a:noFill/>
        </p:spPr>
        <p:txBody>
          <a:bodyPr wrap="square" rtlCol="0">
            <a:spAutoFit/>
          </a:bodyPr>
          <a:lstStyle/>
          <a:p>
            <a:r>
              <a:rPr lang="tr-TR" sz="2400" dirty="0">
                <a:solidFill>
                  <a:schemeClr val="bg1"/>
                </a:solidFill>
                <a:latin typeface="Aptos" panose="020B0004020202020204" pitchFamily="34" charset="0"/>
              </a:rPr>
              <a:t>Bu veride; hangi filmlerin hangi oranda son kullanıcı tarafından tercih edildiği gösterilmektedir.</a:t>
            </a:r>
            <a:endParaRPr lang="en-US" sz="2400" dirty="0">
              <a:solidFill>
                <a:schemeClr val="bg1"/>
              </a:solidFill>
              <a:latin typeface="Aptos" panose="020B0004020202020204" pitchFamily="34" charset="0"/>
            </a:endParaRPr>
          </a:p>
        </p:txBody>
      </p:sp>
      <p:grpSp>
        <p:nvGrpSpPr>
          <p:cNvPr id="4" name="Group 3">
            <a:extLst>
              <a:ext uri="{FF2B5EF4-FFF2-40B4-BE49-F238E27FC236}">
                <a16:creationId xmlns:a16="http://schemas.microsoft.com/office/drawing/2014/main" id="{8BA0876B-7520-771C-D747-E666B9AB2153}"/>
              </a:ext>
            </a:extLst>
          </p:cNvPr>
          <p:cNvGrpSpPr/>
          <p:nvPr/>
        </p:nvGrpSpPr>
        <p:grpSpPr>
          <a:xfrm>
            <a:off x="1600200" y="5328036"/>
            <a:ext cx="12576087" cy="4920864"/>
            <a:chOff x="1600200" y="5169922"/>
            <a:chExt cx="12576087" cy="4920864"/>
          </a:xfrm>
        </p:grpSpPr>
        <p:pic>
          <p:nvPicPr>
            <p:cNvPr id="6" name="Resim 7" descr="metin, ekran görüntüsü, yazılım, bilgisayar simgesi içeren bir resim&#10;&#10;Açıklama otomatik olarak oluşturuldu">
              <a:extLst>
                <a:ext uri="{FF2B5EF4-FFF2-40B4-BE49-F238E27FC236}">
                  <a16:creationId xmlns:a16="http://schemas.microsoft.com/office/drawing/2014/main" id="{130730E4-1494-4133-0009-5CA271025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5963954"/>
              <a:ext cx="8766087" cy="4126832"/>
            </a:xfrm>
            <a:prstGeom prst="rect">
              <a:avLst/>
            </a:prstGeom>
          </p:spPr>
        </p:pic>
        <p:pic>
          <p:nvPicPr>
            <p:cNvPr id="7" name="Resim 7" descr="metin, ekran görüntüsü, yazılım, bilgisayar simgesi içeren bir resim&#10;&#10;Açıklama otomatik olarak oluşturuldu">
              <a:extLst>
                <a:ext uri="{FF2B5EF4-FFF2-40B4-BE49-F238E27FC236}">
                  <a16:creationId xmlns:a16="http://schemas.microsoft.com/office/drawing/2014/main" id="{151FC0EC-3DBA-7037-32A8-E67643BC7707}"/>
                </a:ext>
              </a:extLst>
            </p:cNvPr>
            <p:cNvPicPr>
              <a:picLocks noChangeAspect="1"/>
            </p:cNvPicPr>
            <p:nvPr/>
          </p:nvPicPr>
          <p:blipFill>
            <a:blip r:embed="rId4">
              <a:extLst>
                <a:ext uri="{28A0092B-C50C-407E-A947-70E740481C1C}">
                  <a14:useLocalDpi xmlns:a14="http://schemas.microsoft.com/office/drawing/2010/main" val="0"/>
                </a:ext>
              </a:extLst>
            </a:blip>
            <a:srcRect l="50887" t="55394" r="29282" b="5166"/>
            <a:stretch/>
          </p:blipFill>
          <p:spPr>
            <a:xfrm>
              <a:off x="10061487" y="5169922"/>
              <a:ext cx="4114800" cy="3852759"/>
            </a:xfrm>
            <a:prstGeom prst="rect">
              <a:avLst/>
            </a:prstGeom>
            <a:ln w="76200">
              <a:solidFill>
                <a:srgbClr val="7030A0"/>
              </a:solidFill>
            </a:ln>
          </p:spPr>
        </p:pic>
        <p:sp>
          <p:nvSpPr>
            <p:cNvPr id="9" name="Rectangle: Rounded Corners 8">
              <a:extLst>
                <a:ext uri="{FF2B5EF4-FFF2-40B4-BE49-F238E27FC236}">
                  <a16:creationId xmlns:a16="http://schemas.microsoft.com/office/drawing/2014/main" id="{5AAD9A9A-3805-8AF2-7176-F03CA2229F6B}"/>
                </a:ext>
              </a:extLst>
            </p:cNvPr>
            <p:cNvSpPr/>
            <p:nvPr/>
          </p:nvSpPr>
          <p:spPr>
            <a:xfrm>
              <a:off x="5983243" y="8373953"/>
              <a:ext cx="1941557" cy="12192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AADB253E-F17B-DFA0-1BB6-C78E8C9203C6}"/>
                </a:ext>
              </a:extLst>
            </p:cNvPr>
            <p:cNvCxnSpPr>
              <a:cxnSpLocks/>
            </p:cNvCxnSpPr>
            <p:nvPr/>
          </p:nvCxnSpPr>
          <p:spPr>
            <a:xfrm flipV="1">
              <a:off x="7924800" y="8572500"/>
              <a:ext cx="1970125" cy="76464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059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8F84-250E-CE9D-C69E-F4AC5F4824B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6D4415ED-9964-57C4-E6D8-8A47F02E2D14}"/>
              </a:ext>
            </a:extLst>
          </p:cNvPr>
          <p:cNvSpPr/>
          <p:nvPr/>
        </p:nvSpPr>
        <p:spPr>
          <a:xfrm>
            <a:off x="14647649" y="9057140"/>
            <a:ext cx="3486267" cy="1072027"/>
          </a:xfrm>
          <a:custGeom>
            <a:avLst/>
            <a:gdLst/>
            <a:ahLst/>
            <a:cxnLst/>
            <a:rect l="l" t="t" r="r" b="b"/>
            <a:pathLst>
              <a:path w="3486267" h="1072027">
                <a:moveTo>
                  <a:pt x="0" y="0"/>
                </a:moveTo>
                <a:lnTo>
                  <a:pt x="3486267" y="0"/>
                </a:lnTo>
                <a:lnTo>
                  <a:pt x="3486267" y="1072027"/>
                </a:lnTo>
                <a:lnTo>
                  <a:pt x="0" y="1072027"/>
                </a:lnTo>
                <a:lnTo>
                  <a:pt x="0" y="0"/>
                </a:lnTo>
                <a:close/>
              </a:path>
            </a:pathLst>
          </a:custGeom>
          <a:blipFill>
            <a:blip r:embed="rId2"/>
            <a:stretch>
              <a:fillRect/>
            </a:stretch>
          </a:blipFill>
        </p:spPr>
        <p:txBody>
          <a:bodyPr/>
          <a:lstStyle/>
          <a:p>
            <a:endParaRPr lang="tr-TR"/>
          </a:p>
        </p:txBody>
      </p:sp>
      <p:sp>
        <p:nvSpPr>
          <p:cNvPr id="2" name="Title 1">
            <a:extLst>
              <a:ext uri="{FF2B5EF4-FFF2-40B4-BE49-F238E27FC236}">
                <a16:creationId xmlns:a16="http://schemas.microsoft.com/office/drawing/2014/main" id="{5FCDE041-B475-A59A-0B22-E91CBCF6FCB3}"/>
              </a:ext>
            </a:extLst>
          </p:cNvPr>
          <p:cNvSpPr>
            <a:spLocks noGrp="1"/>
          </p:cNvSpPr>
          <p:nvPr>
            <p:ph type="title"/>
          </p:nvPr>
        </p:nvSpPr>
        <p:spPr>
          <a:xfrm>
            <a:off x="2705100" y="647700"/>
            <a:ext cx="12877800" cy="1143000"/>
          </a:xfrm>
        </p:spPr>
        <p:txBody>
          <a:bodyPr>
            <a:noAutofit/>
          </a:bodyPr>
          <a:lstStyle/>
          <a:p>
            <a:r>
              <a:rPr lang="tr-TR" sz="5400" b="1" dirty="0">
                <a:solidFill>
                  <a:schemeClr val="bg1"/>
                </a:solidFill>
                <a:latin typeface="Aptos" panose="020B0004020202020204" pitchFamily="34" charset="0"/>
              </a:rPr>
              <a:t>KULLANICILAR VE YARARLANICILAR</a:t>
            </a:r>
            <a:endParaRPr lang="en-US" sz="5400" b="1" dirty="0">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8C374983-BF11-FCCA-E204-2D329EFD63E3}"/>
              </a:ext>
            </a:extLst>
          </p:cNvPr>
          <p:cNvSpPr txBox="1"/>
          <p:nvPr/>
        </p:nvSpPr>
        <p:spPr>
          <a:xfrm>
            <a:off x="1447800" y="3105836"/>
            <a:ext cx="15468600" cy="2554545"/>
          </a:xfrm>
          <a:prstGeom prst="rect">
            <a:avLst/>
          </a:prstGeom>
          <a:noFill/>
        </p:spPr>
        <p:txBody>
          <a:bodyPr wrap="square" rtlCol="0">
            <a:spAutoFit/>
          </a:bodyPr>
          <a:lstStyle/>
          <a:p>
            <a:pPr marL="457200" indent="-457200">
              <a:buFont typeface="Wingdings" panose="05000000000000000000" pitchFamily="2" charset="2"/>
              <a:buChar char="Ø"/>
            </a:pPr>
            <a:r>
              <a:rPr lang="tr-TR" sz="3200" dirty="0">
                <a:solidFill>
                  <a:schemeClr val="bg1"/>
                </a:solidFill>
                <a:latin typeface="Aptos" panose="020B0004020202020204" pitchFamily="34" charset="0"/>
              </a:rPr>
              <a:t>DOF </a:t>
            </a:r>
            <a:r>
              <a:rPr lang="tr-TR" sz="3200" dirty="0" err="1">
                <a:solidFill>
                  <a:schemeClr val="bg1"/>
                </a:solidFill>
                <a:latin typeface="Aptos" panose="020B0004020202020204" pitchFamily="34" charset="0"/>
              </a:rPr>
              <a:t>Robotics</a:t>
            </a:r>
            <a:endParaRPr lang="tr-TR" sz="3200" dirty="0">
              <a:solidFill>
                <a:schemeClr val="bg1"/>
              </a:solidFill>
              <a:latin typeface="Aptos" panose="020B0004020202020204" pitchFamily="34" charset="0"/>
            </a:endParaRPr>
          </a:p>
          <a:p>
            <a:pPr marL="457200" indent="-457200">
              <a:buFont typeface="Wingdings" panose="05000000000000000000" pitchFamily="2" charset="2"/>
              <a:buChar char="Ø"/>
            </a:pPr>
            <a:r>
              <a:rPr lang="tr-TR" sz="3200" dirty="0">
                <a:solidFill>
                  <a:schemeClr val="bg1"/>
                </a:solidFill>
                <a:latin typeface="Aptos" panose="020B0004020202020204" pitchFamily="34" charset="0"/>
              </a:rPr>
              <a:t>Simülatör satın alan eğlence merkezleri ve tematik parklar</a:t>
            </a:r>
          </a:p>
          <a:p>
            <a:pPr marL="457200" indent="-457200">
              <a:buFont typeface="Wingdings" panose="05000000000000000000" pitchFamily="2" charset="2"/>
              <a:buChar char="Ø"/>
            </a:pPr>
            <a:r>
              <a:rPr lang="tr-TR" sz="3200" dirty="0">
                <a:solidFill>
                  <a:schemeClr val="bg1"/>
                </a:solidFill>
                <a:latin typeface="Aptos" panose="020B0004020202020204" pitchFamily="34" charset="0"/>
              </a:rPr>
              <a:t>VR içerik geliştiricileri</a:t>
            </a:r>
          </a:p>
          <a:p>
            <a:pPr marL="457200" indent="-457200">
              <a:buFont typeface="Wingdings" panose="05000000000000000000" pitchFamily="2" charset="2"/>
              <a:buChar char="Ø"/>
            </a:pPr>
            <a:r>
              <a:rPr lang="tr-TR" sz="3200" dirty="0">
                <a:solidFill>
                  <a:schemeClr val="bg1"/>
                </a:solidFill>
                <a:latin typeface="Aptos" panose="020B0004020202020204" pitchFamily="34" charset="0"/>
              </a:rPr>
              <a:t>Eğlence sektörü yatırımcıları</a:t>
            </a:r>
          </a:p>
          <a:p>
            <a:pPr marL="457200" indent="-457200">
              <a:buFont typeface="Wingdings" panose="05000000000000000000" pitchFamily="2" charset="2"/>
              <a:buChar char="Ø"/>
            </a:pPr>
            <a:r>
              <a:rPr lang="tr-TR" sz="3200" dirty="0">
                <a:solidFill>
                  <a:schemeClr val="bg1"/>
                </a:solidFill>
                <a:latin typeface="Aptos" panose="020B0004020202020204" pitchFamily="34" charset="0"/>
              </a:rPr>
              <a:t>Eğlence sektöründe veri bazlı karar almak isteyen işletmeler</a:t>
            </a:r>
          </a:p>
        </p:txBody>
      </p:sp>
    </p:spTree>
    <p:extLst>
      <p:ext uri="{BB962C8B-B14F-4D97-AF65-F5344CB8AC3E}">
        <p14:creationId xmlns:p14="http://schemas.microsoft.com/office/powerpoint/2010/main" val="3185301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D9DE6-2C6E-E366-CB02-07C7CF267158}"/>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75930134-5011-93D6-9CD2-42C9C6E38496}"/>
              </a:ext>
            </a:extLst>
          </p:cNvPr>
          <p:cNvSpPr/>
          <p:nvPr/>
        </p:nvSpPr>
        <p:spPr>
          <a:xfrm>
            <a:off x="14647649" y="9057140"/>
            <a:ext cx="3486267" cy="1072027"/>
          </a:xfrm>
          <a:custGeom>
            <a:avLst/>
            <a:gdLst/>
            <a:ahLst/>
            <a:cxnLst/>
            <a:rect l="l" t="t" r="r" b="b"/>
            <a:pathLst>
              <a:path w="3486267" h="1072027">
                <a:moveTo>
                  <a:pt x="0" y="0"/>
                </a:moveTo>
                <a:lnTo>
                  <a:pt x="3486267" y="0"/>
                </a:lnTo>
                <a:lnTo>
                  <a:pt x="3486267" y="1072027"/>
                </a:lnTo>
                <a:lnTo>
                  <a:pt x="0" y="1072027"/>
                </a:lnTo>
                <a:lnTo>
                  <a:pt x="0" y="0"/>
                </a:lnTo>
                <a:close/>
              </a:path>
            </a:pathLst>
          </a:custGeom>
          <a:blipFill>
            <a:blip r:embed="rId2"/>
            <a:stretch>
              <a:fillRect/>
            </a:stretch>
          </a:blipFill>
        </p:spPr>
        <p:txBody>
          <a:bodyPr/>
          <a:lstStyle/>
          <a:p>
            <a:endParaRPr lang="tr-TR"/>
          </a:p>
        </p:txBody>
      </p:sp>
      <p:sp>
        <p:nvSpPr>
          <p:cNvPr id="2" name="Title 1">
            <a:extLst>
              <a:ext uri="{FF2B5EF4-FFF2-40B4-BE49-F238E27FC236}">
                <a16:creationId xmlns:a16="http://schemas.microsoft.com/office/drawing/2014/main" id="{20B8BA00-D2F3-F648-AFF9-CB31E0CB61FC}"/>
              </a:ext>
            </a:extLst>
          </p:cNvPr>
          <p:cNvSpPr>
            <a:spLocks noGrp="1"/>
          </p:cNvSpPr>
          <p:nvPr>
            <p:ph type="title"/>
          </p:nvPr>
        </p:nvSpPr>
        <p:spPr>
          <a:xfrm>
            <a:off x="5181600" y="419100"/>
            <a:ext cx="8229600" cy="1143000"/>
          </a:xfrm>
        </p:spPr>
        <p:txBody>
          <a:bodyPr>
            <a:normAutofit/>
          </a:bodyPr>
          <a:lstStyle/>
          <a:p>
            <a:r>
              <a:rPr lang="tr-TR" sz="5400" b="1" dirty="0">
                <a:solidFill>
                  <a:schemeClr val="bg1"/>
                </a:solidFill>
                <a:latin typeface="Aptos" panose="020B0004020202020204" pitchFamily="34" charset="0"/>
              </a:rPr>
              <a:t>GELECEK ÇALIŞMALAR</a:t>
            </a:r>
            <a:endParaRPr lang="en-US" sz="5400" b="1" dirty="0">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8BAD7C1C-E3D2-451E-BF23-19E9FFB417A5}"/>
              </a:ext>
            </a:extLst>
          </p:cNvPr>
          <p:cNvSpPr txBox="1"/>
          <p:nvPr/>
        </p:nvSpPr>
        <p:spPr>
          <a:xfrm>
            <a:off x="1488200" y="3543300"/>
            <a:ext cx="15616400" cy="2062103"/>
          </a:xfrm>
          <a:prstGeom prst="rect">
            <a:avLst/>
          </a:prstGeom>
          <a:noFill/>
        </p:spPr>
        <p:txBody>
          <a:bodyPr wrap="square" rtlCol="0">
            <a:spAutoFit/>
          </a:bodyPr>
          <a:lstStyle/>
          <a:p>
            <a:pPr marL="457200" indent="-457200">
              <a:buFont typeface="Wingdings" panose="05000000000000000000" pitchFamily="2" charset="2"/>
              <a:buChar char="Ø"/>
            </a:pPr>
            <a:r>
              <a:rPr lang="tr-TR" sz="3200" dirty="0">
                <a:solidFill>
                  <a:schemeClr val="bg1"/>
                </a:solidFill>
                <a:latin typeface="Aptos" panose="020B0004020202020204" pitchFamily="34" charset="0"/>
              </a:rPr>
              <a:t>Yapay Zeka tabanlı öneri sistemlerinin entegrasyonu</a:t>
            </a:r>
          </a:p>
          <a:p>
            <a:pPr marL="457200" indent="-457200">
              <a:buFont typeface="Wingdings" panose="05000000000000000000" pitchFamily="2" charset="2"/>
              <a:buChar char="Ø"/>
            </a:pPr>
            <a:r>
              <a:rPr lang="tr-TR" sz="3200" dirty="0">
                <a:solidFill>
                  <a:schemeClr val="bg1"/>
                </a:solidFill>
                <a:latin typeface="Aptos" panose="020B0004020202020204" pitchFamily="34" charset="0"/>
              </a:rPr>
              <a:t>Kullanıcı memnuniyet analizinin derinleştirilmesi</a:t>
            </a:r>
          </a:p>
          <a:p>
            <a:pPr marL="457200" indent="-457200">
              <a:buFont typeface="Wingdings" panose="05000000000000000000" pitchFamily="2" charset="2"/>
              <a:buChar char="Ø"/>
            </a:pPr>
            <a:r>
              <a:rPr lang="tr-TR" sz="3200" dirty="0">
                <a:solidFill>
                  <a:schemeClr val="bg1"/>
                </a:solidFill>
                <a:latin typeface="Aptos" panose="020B0004020202020204" pitchFamily="34" charset="0"/>
              </a:rPr>
              <a:t>DOF </a:t>
            </a:r>
            <a:r>
              <a:rPr lang="tr-TR" sz="3200" dirty="0" err="1">
                <a:solidFill>
                  <a:schemeClr val="bg1"/>
                </a:solidFill>
                <a:latin typeface="Aptos" panose="020B0004020202020204" pitchFamily="34" charset="0"/>
              </a:rPr>
              <a:t>Robotics’in</a:t>
            </a:r>
            <a:r>
              <a:rPr lang="tr-TR" sz="3200" dirty="0">
                <a:solidFill>
                  <a:schemeClr val="bg1"/>
                </a:solidFill>
                <a:latin typeface="Aptos" panose="020B0004020202020204" pitchFamily="34" charset="0"/>
              </a:rPr>
              <a:t> potansiyel müşterileri için geliştirdiği ROI hesaplama gibi ileri analiz araçlarına veri sağlama kapasitesinin genişletilmesi</a:t>
            </a:r>
          </a:p>
        </p:txBody>
      </p:sp>
    </p:spTree>
    <p:extLst>
      <p:ext uri="{BB962C8B-B14F-4D97-AF65-F5344CB8AC3E}">
        <p14:creationId xmlns:p14="http://schemas.microsoft.com/office/powerpoint/2010/main" val="364451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2C52D-D116-E5E8-A95F-AEFE76200E33}"/>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14846A76-25FD-7929-B535-4426311C06CF}"/>
              </a:ext>
            </a:extLst>
          </p:cNvPr>
          <p:cNvSpPr/>
          <p:nvPr/>
        </p:nvSpPr>
        <p:spPr>
          <a:xfrm>
            <a:off x="14647649" y="9057140"/>
            <a:ext cx="3486267" cy="1072027"/>
          </a:xfrm>
          <a:custGeom>
            <a:avLst/>
            <a:gdLst/>
            <a:ahLst/>
            <a:cxnLst/>
            <a:rect l="l" t="t" r="r" b="b"/>
            <a:pathLst>
              <a:path w="3486267" h="1072027">
                <a:moveTo>
                  <a:pt x="0" y="0"/>
                </a:moveTo>
                <a:lnTo>
                  <a:pt x="3486267" y="0"/>
                </a:lnTo>
                <a:lnTo>
                  <a:pt x="3486267" y="1072027"/>
                </a:lnTo>
                <a:lnTo>
                  <a:pt x="0" y="1072027"/>
                </a:lnTo>
                <a:lnTo>
                  <a:pt x="0" y="0"/>
                </a:lnTo>
                <a:close/>
              </a:path>
            </a:pathLst>
          </a:custGeom>
          <a:blipFill>
            <a:blip r:embed="rId2"/>
            <a:stretch>
              <a:fillRect/>
            </a:stretch>
          </a:blipFill>
        </p:spPr>
        <p:txBody>
          <a:bodyPr/>
          <a:lstStyle/>
          <a:p>
            <a:endParaRPr lang="tr-TR"/>
          </a:p>
        </p:txBody>
      </p:sp>
      <p:sp>
        <p:nvSpPr>
          <p:cNvPr id="2" name="Title 1">
            <a:extLst>
              <a:ext uri="{FF2B5EF4-FFF2-40B4-BE49-F238E27FC236}">
                <a16:creationId xmlns:a16="http://schemas.microsoft.com/office/drawing/2014/main" id="{33F809D2-C6D9-2DE3-1619-41FD3DE09BF7}"/>
              </a:ext>
            </a:extLst>
          </p:cNvPr>
          <p:cNvSpPr>
            <a:spLocks noGrp="1"/>
          </p:cNvSpPr>
          <p:nvPr>
            <p:ph type="title"/>
          </p:nvPr>
        </p:nvSpPr>
        <p:spPr>
          <a:xfrm>
            <a:off x="1943100" y="266700"/>
            <a:ext cx="14401800" cy="1431959"/>
          </a:xfrm>
        </p:spPr>
        <p:txBody>
          <a:bodyPr>
            <a:noAutofit/>
          </a:bodyPr>
          <a:lstStyle/>
          <a:p>
            <a:r>
              <a:rPr lang="tr-TR" sz="5400" b="1" dirty="0">
                <a:solidFill>
                  <a:schemeClr val="bg1"/>
                </a:solidFill>
                <a:latin typeface="Aptos" panose="020B0004020202020204" pitchFamily="34" charset="0"/>
              </a:rPr>
              <a:t>PROJE DEĞERLENDİRME VE KATKILARI</a:t>
            </a:r>
            <a:endParaRPr lang="en-US" sz="5400" b="1" dirty="0">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E1804B77-B117-52DE-A1D3-8CDB459C8A8A}"/>
              </a:ext>
            </a:extLst>
          </p:cNvPr>
          <p:cNvSpPr txBox="1"/>
          <p:nvPr/>
        </p:nvSpPr>
        <p:spPr>
          <a:xfrm>
            <a:off x="266700" y="1698659"/>
            <a:ext cx="18021300" cy="7232749"/>
          </a:xfrm>
          <a:prstGeom prst="rect">
            <a:avLst/>
          </a:prstGeom>
          <a:noFill/>
        </p:spPr>
        <p:txBody>
          <a:bodyPr wrap="square" rtlCol="0">
            <a:spAutoFit/>
          </a:bodyPr>
          <a:lstStyle/>
          <a:p>
            <a:pPr marL="457200" indent="-457200">
              <a:buFont typeface="Wingdings" panose="05000000000000000000" pitchFamily="2" charset="2"/>
              <a:buChar char="Ø"/>
            </a:pPr>
            <a:r>
              <a:rPr lang="tr-TR" sz="2800" b="1" i="1" dirty="0">
                <a:solidFill>
                  <a:schemeClr val="bg1"/>
                </a:solidFill>
                <a:latin typeface="Aptos" panose="020B0004020202020204" pitchFamily="34" charset="0"/>
              </a:rPr>
              <a:t>Üretimde Verimlilik:</a:t>
            </a:r>
          </a:p>
          <a:p>
            <a:pPr marL="914400" lvl="1" indent="-457200">
              <a:buFont typeface="Arial" panose="020B0604020202020204" pitchFamily="34" charset="0"/>
              <a:buChar char="•"/>
            </a:pPr>
            <a:r>
              <a:rPr lang="tr-TR" sz="2400" dirty="0">
                <a:solidFill>
                  <a:schemeClr val="bg1"/>
                </a:solidFill>
                <a:latin typeface="Aptos" panose="020B0004020202020204" pitchFamily="34" charset="0"/>
              </a:rPr>
              <a:t>İnsan gücüne ihtiyaç duymadan otomatik veri analizi yaparak süreçleri optimize eder.</a:t>
            </a:r>
          </a:p>
          <a:p>
            <a:pPr marL="457200" indent="-457200">
              <a:buFont typeface="Wingdings" panose="05000000000000000000" pitchFamily="2" charset="2"/>
              <a:buChar char="Ø"/>
            </a:pPr>
            <a:r>
              <a:rPr lang="tr-TR" sz="2800" b="1" i="1" dirty="0">
                <a:solidFill>
                  <a:schemeClr val="bg1"/>
                </a:solidFill>
                <a:latin typeface="Aptos" panose="020B0004020202020204" pitchFamily="34" charset="0"/>
              </a:rPr>
              <a:t>Müşteri ile Etkileşim</a:t>
            </a:r>
          </a:p>
          <a:p>
            <a:pPr marL="914400" lvl="1" indent="-457200">
              <a:buFont typeface="Arial" panose="020B0604020202020204" pitchFamily="34" charset="0"/>
              <a:buChar char="•"/>
            </a:pPr>
            <a:r>
              <a:rPr lang="tr-TR" sz="2400" dirty="0">
                <a:solidFill>
                  <a:schemeClr val="bg1"/>
                </a:solidFill>
                <a:latin typeface="Aptos" panose="020B0004020202020204" pitchFamily="34" charset="0"/>
              </a:rPr>
              <a:t>Gerçek zamanlı veri analizi ile müşteri deneyimini arttırır. Tercih edilen içeriklerin belirlenmesi, gün bazlı müşteri yoğunluğunun tespiti </a:t>
            </a:r>
            <a:r>
              <a:rPr lang="tr-TR" sz="2400" dirty="0" err="1">
                <a:solidFill>
                  <a:schemeClr val="bg1"/>
                </a:solidFill>
                <a:latin typeface="Aptos" panose="020B0004020202020204" pitchFamily="34" charset="0"/>
              </a:rPr>
              <a:t>vb</a:t>
            </a:r>
            <a:r>
              <a:rPr lang="tr-TR" sz="2400" dirty="0">
                <a:solidFill>
                  <a:schemeClr val="bg1"/>
                </a:solidFill>
                <a:latin typeface="Aptos" panose="020B0004020202020204" pitchFamily="34" charset="0"/>
              </a:rPr>
              <a:t> bilgilerin belirlenmesini sağlar.</a:t>
            </a:r>
          </a:p>
          <a:p>
            <a:pPr marL="457200" indent="-457200">
              <a:buFont typeface="Wingdings" panose="05000000000000000000" pitchFamily="2" charset="2"/>
              <a:buChar char="Ø"/>
            </a:pPr>
            <a:r>
              <a:rPr lang="tr-TR" sz="2800" b="1" i="1" dirty="0">
                <a:solidFill>
                  <a:schemeClr val="bg1"/>
                </a:solidFill>
                <a:latin typeface="Aptos" panose="020B0004020202020204" pitchFamily="34" charset="0"/>
              </a:rPr>
              <a:t>İşlevsellik</a:t>
            </a:r>
          </a:p>
          <a:p>
            <a:pPr marL="914400" lvl="1" indent="-457200">
              <a:buFont typeface="Arial" panose="020B0604020202020204" pitchFamily="34" charset="0"/>
              <a:buChar char="•"/>
            </a:pPr>
            <a:r>
              <a:rPr lang="tr-TR" sz="2400" dirty="0">
                <a:solidFill>
                  <a:schemeClr val="bg1"/>
                </a:solidFill>
                <a:latin typeface="Aptos" panose="020B0004020202020204" pitchFamily="34" charset="0"/>
              </a:rPr>
              <a:t>Kullanıcı dostu web arayüzü sayesinde Görüntüleme Sistemi sayesinde toplanan verilerin kolayca anlaşılması sağlanır.</a:t>
            </a:r>
          </a:p>
          <a:p>
            <a:pPr marL="457200" indent="-457200">
              <a:buFont typeface="Wingdings" panose="05000000000000000000" pitchFamily="2" charset="2"/>
              <a:buChar char="Ø"/>
            </a:pPr>
            <a:r>
              <a:rPr lang="tr-TR" sz="2800" b="1" i="1" dirty="0">
                <a:solidFill>
                  <a:schemeClr val="bg1"/>
                </a:solidFill>
                <a:latin typeface="Aptos" panose="020B0004020202020204" pitchFamily="34" charset="0"/>
              </a:rPr>
              <a:t>Operasyonel Yetkinlik</a:t>
            </a:r>
          </a:p>
          <a:p>
            <a:pPr marL="914400" lvl="1" indent="-457200">
              <a:buFont typeface="Arial" panose="020B0604020202020204" pitchFamily="34" charset="0"/>
              <a:buChar char="•"/>
            </a:pPr>
            <a:r>
              <a:rPr lang="tr-TR" sz="2400" dirty="0">
                <a:solidFill>
                  <a:schemeClr val="bg1"/>
                </a:solidFill>
                <a:latin typeface="Aptos" panose="020B0004020202020204" pitchFamily="34" charset="0"/>
              </a:rPr>
              <a:t>Eğlence simülatörü satın alan işletmelere yatırım süreçlerini optimize etme avantajı sunar.</a:t>
            </a:r>
          </a:p>
          <a:p>
            <a:pPr marL="914400" lvl="1" indent="-457200">
              <a:buFont typeface="Arial" panose="020B0604020202020204" pitchFamily="34" charset="0"/>
              <a:buChar char="•"/>
            </a:pPr>
            <a:r>
              <a:rPr lang="tr-TR" sz="2400" dirty="0">
                <a:solidFill>
                  <a:schemeClr val="bg1"/>
                </a:solidFill>
                <a:latin typeface="Aptos" panose="020B0004020202020204" pitchFamily="34" charset="0"/>
              </a:rPr>
              <a:t>Veri analizi ile işletmelerin müşteri eğilimlerini anlamasına yardımcı olur.</a:t>
            </a:r>
          </a:p>
          <a:p>
            <a:pPr marL="457200" indent="-457200">
              <a:buFont typeface="Wingdings" panose="05000000000000000000" pitchFamily="2" charset="2"/>
              <a:buChar char="Ø"/>
            </a:pPr>
            <a:r>
              <a:rPr lang="tr-TR" sz="2800" b="1" i="1" dirty="0">
                <a:solidFill>
                  <a:schemeClr val="bg1"/>
                </a:solidFill>
                <a:latin typeface="Aptos" panose="020B0004020202020204" pitchFamily="34" charset="0"/>
              </a:rPr>
              <a:t>Gerçekleştirilebilirlik</a:t>
            </a:r>
          </a:p>
          <a:p>
            <a:pPr marL="914400" lvl="1" indent="-457200">
              <a:buFont typeface="Arial" panose="020B0604020202020204" pitchFamily="34" charset="0"/>
              <a:buChar char="•"/>
            </a:pPr>
            <a:r>
              <a:rPr lang="tr-TR" sz="2400" dirty="0">
                <a:solidFill>
                  <a:schemeClr val="bg1"/>
                </a:solidFill>
                <a:latin typeface="Aptos" panose="020B0004020202020204" pitchFamily="34" charset="0"/>
              </a:rPr>
              <a:t>Global pazarda uygulanabilir, ölçeklenebilir ve farklı simülasyon sistemleriyle entegre edilebilir.</a:t>
            </a:r>
          </a:p>
          <a:p>
            <a:pPr marL="457200" indent="-457200">
              <a:buFont typeface="Wingdings" panose="05000000000000000000" pitchFamily="2" charset="2"/>
              <a:buChar char="Ø"/>
            </a:pPr>
            <a:r>
              <a:rPr lang="tr-TR" sz="2800" b="1" i="1" dirty="0">
                <a:solidFill>
                  <a:schemeClr val="bg1"/>
                </a:solidFill>
                <a:latin typeface="Aptos" panose="020B0004020202020204" pitchFamily="34" charset="0"/>
              </a:rPr>
              <a:t>Maliyet İyileştirme</a:t>
            </a:r>
          </a:p>
          <a:p>
            <a:pPr marL="971550" lvl="1" indent="-514350">
              <a:buFont typeface="Arial" panose="020B0604020202020204" pitchFamily="34" charset="0"/>
              <a:buChar char="•"/>
            </a:pPr>
            <a:r>
              <a:rPr lang="tr-TR" sz="2400" dirty="0">
                <a:solidFill>
                  <a:schemeClr val="bg1"/>
                </a:solidFill>
                <a:latin typeface="Aptos" panose="020B0004020202020204" pitchFamily="34" charset="0"/>
              </a:rPr>
              <a:t>Veri analiz süreçlerini otomatikleştirerek işletmelerin karar alma süreçlerini hızlandırır ve maliyetleri düşürür.</a:t>
            </a:r>
            <a:endParaRPr lang="tr-TR" sz="3200" dirty="0">
              <a:solidFill>
                <a:schemeClr val="bg1"/>
              </a:solidFill>
              <a:latin typeface="Aptos" panose="020B0004020202020204" pitchFamily="34" charset="0"/>
            </a:endParaRPr>
          </a:p>
          <a:p>
            <a:pPr marL="457200" indent="-457200">
              <a:buFont typeface="Wingdings" panose="05000000000000000000" pitchFamily="2" charset="2"/>
              <a:buChar char="Ø"/>
            </a:pPr>
            <a:r>
              <a:rPr lang="tr-TR" sz="2800" b="1" i="1" dirty="0">
                <a:solidFill>
                  <a:schemeClr val="bg1"/>
                </a:solidFill>
                <a:latin typeface="Aptos" panose="020B0004020202020204" pitchFamily="34" charset="0"/>
              </a:rPr>
              <a:t>Güvenlik ve Regülasyonlara Uyum</a:t>
            </a:r>
          </a:p>
          <a:p>
            <a:pPr marL="914400" lvl="1" indent="-457200">
              <a:buFont typeface="Arial" panose="020B0604020202020204" pitchFamily="34" charset="0"/>
              <a:buChar char="•"/>
            </a:pPr>
            <a:r>
              <a:rPr lang="tr-TR" sz="2400" dirty="0">
                <a:solidFill>
                  <a:schemeClr val="bg1"/>
                </a:solidFill>
                <a:latin typeface="Aptos" panose="020B0004020202020204" pitchFamily="34" charset="0"/>
              </a:rPr>
              <a:t>Veri güvenliği standartlarına uygun olarak geliştirilen sistem, müşteri gizliliğini korur.</a:t>
            </a:r>
          </a:p>
          <a:p>
            <a:pPr marL="457200" indent="-457200">
              <a:buFont typeface="Wingdings" panose="05000000000000000000" pitchFamily="2" charset="2"/>
              <a:buChar char="Ø"/>
            </a:pPr>
            <a:r>
              <a:rPr lang="tr-TR" sz="2800" b="1" i="1" dirty="0">
                <a:solidFill>
                  <a:schemeClr val="bg1"/>
                </a:solidFill>
                <a:latin typeface="Aptos" panose="020B0004020202020204" pitchFamily="34" charset="0"/>
              </a:rPr>
              <a:t>Sosyal Sorumluluk</a:t>
            </a:r>
          </a:p>
          <a:p>
            <a:pPr marL="914400" lvl="1" indent="-457200">
              <a:buFont typeface="Arial" panose="020B0604020202020204" pitchFamily="34" charset="0"/>
              <a:buChar char="•"/>
            </a:pPr>
            <a:r>
              <a:rPr lang="tr-TR" sz="2400" dirty="0">
                <a:solidFill>
                  <a:schemeClr val="bg1"/>
                </a:solidFill>
                <a:latin typeface="Aptos" panose="020B0004020202020204" pitchFamily="34" charset="0"/>
              </a:rPr>
              <a:t>Eğlence sektöründe daha bilinçli yatırım süreçleri sağlayarak kaynak israfını önler ve sürdürülebilir yatırımları destekler</a:t>
            </a:r>
            <a:endParaRPr lang="en-US" sz="2400" dirty="0">
              <a:solidFill>
                <a:schemeClr val="bg1"/>
              </a:solidFill>
              <a:latin typeface="Aptos" panose="020B0004020202020204" pitchFamily="34" charset="0"/>
            </a:endParaRPr>
          </a:p>
        </p:txBody>
      </p:sp>
    </p:spTree>
    <p:extLst>
      <p:ext uri="{BB962C8B-B14F-4D97-AF65-F5344CB8AC3E}">
        <p14:creationId xmlns:p14="http://schemas.microsoft.com/office/powerpoint/2010/main" val="34368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731" y="-84293"/>
            <a:ext cx="18531470" cy="10470280"/>
          </a:xfrm>
          <a:custGeom>
            <a:avLst/>
            <a:gdLst/>
            <a:ahLst/>
            <a:cxnLst/>
            <a:rect l="l" t="t" r="r" b="b"/>
            <a:pathLst>
              <a:path w="18531470" h="10470280">
                <a:moveTo>
                  <a:pt x="0" y="0"/>
                </a:moveTo>
                <a:lnTo>
                  <a:pt x="18531470" y="0"/>
                </a:lnTo>
                <a:lnTo>
                  <a:pt x="18531470" y="10470281"/>
                </a:lnTo>
                <a:lnTo>
                  <a:pt x="0" y="10470281"/>
                </a:lnTo>
                <a:lnTo>
                  <a:pt x="0" y="0"/>
                </a:lnTo>
                <a:close/>
              </a:path>
            </a:pathLst>
          </a:custGeom>
          <a:blipFill>
            <a:blip r:embed="rId2"/>
            <a:stretch>
              <a:fillRect/>
            </a:stretch>
          </a:blipFill>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8636FDAD-190A-ACDE-86D6-EB6F8623A67D}"/>
              </a:ext>
            </a:extLst>
          </p:cNvPr>
          <p:cNvSpPr/>
          <p:nvPr/>
        </p:nvSpPr>
        <p:spPr>
          <a:xfrm>
            <a:off x="15240000" y="266700"/>
            <a:ext cx="2910904" cy="942072"/>
          </a:xfrm>
          <a:custGeom>
            <a:avLst/>
            <a:gdLst/>
            <a:ahLst/>
            <a:cxnLst/>
            <a:rect l="l" t="t" r="r" b="b"/>
            <a:pathLst>
              <a:path w="3225537" h="1043901">
                <a:moveTo>
                  <a:pt x="0" y="0"/>
                </a:moveTo>
                <a:lnTo>
                  <a:pt x="3225537" y="0"/>
                </a:lnTo>
                <a:lnTo>
                  <a:pt x="3225537" y="1043901"/>
                </a:lnTo>
                <a:lnTo>
                  <a:pt x="0" y="1043901"/>
                </a:lnTo>
                <a:lnTo>
                  <a:pt x="0" y="0"/>
                </a:lnTo>
                <a:close/>
              </a:path>
            </a:pathLst>
          </a:custGeom>
          <a:blipFill>
            <a:blip r:embed="rId2"/>
            <a:stretch>
              <a:fillRect/>
            </a:stretch>
          </a:blipFill>
        </p:spPr>
        <p:txBody>
          <a:bodyPr/>
          <a:lstStyle/>
          <a:p>
            <a:endParaRPr lang="tr-TR"/>
          </a:p>
        </p:txBody>
      </p:sp>
      <p:sp>
        <p:nvSpPr>
          <p:cNvPr id="4" name="TextBox 3">
            <a:extLst>
              <a:ext uri="{FF2B5EF4-FFF2-40B4-BE49-F238E27FC236}">
                <a16:creationId xmlns:a16="http://schemas.microsoft.com/office/drawing/2014/main" id="{CDDA6483-43A9-6BBF-9F4B-34CBB6A7E4D8}"/>
              </a:ext>
            </a:extLst>
          </p:cNvPr>
          <p:cNvSpPr txBox="1"/>
          <p:nvPr/>
        </p:nvSpPr>
        <p:spPr>
          <a:xfrm>
            <a:off x="879526" y="1495221"/>
            <a:ext cx="16528948" cy="7838877"/>
          </a:xfrm>
          <a:prstGeom prst="rect">
            <a:avLst/>
          </a:prstGeom>
          <a:noFill/>
        </p:spPr>
        <p:txBody>
          <a:bodyPr wrap="none" rtlCol="0">
            <a:spAutoFit/>
          </a:bodyPr>
          <a:lstStyle/>
          <a:p>
            <a:pPr marL="285750" indent="-285750">
              <a:lnSpc>
                <a:spcPct val="200000"/>
              </a:lnSpc>
              <a:buFont typeface="Wingdings" panose="05000000000000000000" pitchFamily="2" charset="2"/>
              <a:buChar char="Ø"/>
            </a:pPr>
            <a:r>
              <a:rPr lang="en-US" sz="3200" b="1" i="1" dirty="0">
                <a:solidFill>
                  <a:srgbClr val="FFFFFF"/>
                </a:solidFill>
                <a:latin typeface="Aptos" panose="020B0004020202020204" pitchFamily="34" charset="0"/>
                <a:ea typeface="Arial"/>
                <a:cs typeface="Arial"/>
                <a:sym typeface="Arial"/>
              </a:rPr>
              <a:t>YAPAY ZEKA VE GÖRÜNTÜ İŞLEME TEKNOLOJ</a:t>
            </a:r>
            <a:r>
              <a:rPr lang="tr-TR" sz="3200" b="1" i="1" dirty="0">
                <a:solidFill>
                  <a:srgbClr val="FFFFFF"/>
                </a:solidFill>
                <a:latin typeface="Aptos" panose="020B0004020202020204" pitchFamily="34" charset="0"/>
                <a:ea typeface="Arial"/>
                <a:cs typeface="Arial"/>
                <a:sym typeface="Arial"/>
              </a:rPr>
              <a:t>İ</a:t>
            </a:r>
            <a:r>
              <a:rPr lang="en-US" sz="3200" b="1" i="1" dirty="0">
                <a:solidFill>
                  <a:srgbClr val="FFFFFF"/>
                </a:solidFill>
                <a:latin typeface="Aptos" panose="020B0004020202020204" pitchFamily="34" charset="0"/>
                <a:ea typeface="Arial"/>
                <a:cs typeface="Arial"/>
                <a:sym typeface="Arial"/>
              </a:rPr>
              <a:t>S</a:t>
            </a:r>
            <a:r>
              <a:rPr lang="tr-TR" sz="3200" b="1" i="1" dirty="0">
                <a:solidFill>
                  <a:srgbClr val="FFFFFF"/>
                </a:solidFill>
                <a:latin typeface="Aptos" panose="020B0004020202020204" pitchFamily="34" charset="0"/>
                <a:ea typeface="Arial"/>
                <a:cs typeface="Arial"/>
                <a:sym typeface="Arial"/>
              </a:rPr>
              <a:t>İ</a:t>
            </a:r>
            <a:r>
              <a:rPr lang="en-US" sz="3200" b="1" i="1" dirty="0">
                <a:solidFill>
                  <a:srgbClr val="FFFFFF"/>
                </a:solidFill>
                <a:latin typeface="Aptos" panose="020B0004020202020204" pitchFamily="34" charset="0"/>
                <a:ea typeface="Arial"/>
                <a:cs typeface="Arial"/>
                <a:sym typeface="Arial"/>
              </a:rPr>
              <a:t> DESTEKL</a:t>
            </a:r>
            <a:r>
              <a:rPr lang="tr-TR" sz="3200" b="1" i="1" dirty="0">
                <a:solidFill>
                  <a:srgbClr val="FFFFFF"/>
                </a:solidFill>
                <a:latin typeface="Aptos" panose="020B0004020202020204" pitchFamily="34" charset="0"/>
                <a:ea typeface="Arial"/>
                <a:cs typeface="Arial"/>
                <a:sym typeface="Arial"/>
              </a:rPr>
              <a:t>İ</a:t>
            </a:r>
            <a:r>
              <a:rPr lang="en-US" sz="3200" b="1" i="1" dirty="0">
                <a:solidFill>
                  <a:srgbClr val="FFFFFF"/>
                </a:solidFill>
                <a:latin typeface="Aptos" panose="020B0004020202020204" pitchFamily="34" charset="0"/>
                <a:ea typeface="Arial"/>
                <a:cs typeface="Arial"/>
                <a:sym typeface="Arial"/>
              </a:rPr>
              <a:t> MÜŞTERI İSTAT</a:t>
            </a:r>
            <a:r>
              <a:rPr lang="tr-TR" sz="3200" b="1" i="1" dirty="0">
                <a:solidFill>
                  <a:srgbClr val="FFFFFF"/>
                </a:solidFill>
                <a:latin typeface="Aptos" panose="020B0004020202020204" pitchFamily="34" charset="0"/>
                <a:ea typeface="Arial"/>
                <a:cs typeface="Arial"/>
                <a:sym typeface="Arial"/>
              </a:rPr>
              <a:t>İ</a:t>
            </a:r>
            <a:r>
              <a:rPr lang="en-US" sz="3200" b="1" i="1" dirty="0">
                <a:solidFill>
                  <a:srgbClr val="FFFFFF"/>
                </a:solidFill>
                <a:latin typeface="Aptos" panose="020B0004020202020204" pitchFamily="34" charset="0"/>
                <a:ea typeface="Arial"/>
                <a:cs typeface="Arial"/>
                <a:sym typeface="Arial"/>
              </a:rPr>
              <a:t>ST</a:t>
            </a:r>
            <a:r>
              <a:rPr lang="tr-TR" sz="3200" b="1" i="1" dirty="0">
                <a:solidFill>
                  <a:srgbClr val="FFFFFF"/>
                </a:solidFill>
                <a:latin typeface="Aptos" panose="020B0004020202020204" pitchFamily="34" charset="0"/>
                <a:ea typeface="Arial"/>
                <a:cs typeface="Arial"/>
                <a:sym typeface="Arial"/>
              </a:rPr>
              <a:t>İ</a:t>
            </a:r>
            <a:r>
              <a:rPr lang="en-US" sz="3200" b="1" i="1" dirty="0">
                <a:solidFill>
                  <a:srgbClr val="FFFFFF"/>
                </a:solidFill>
                <a:latin typeface="Aptos" panose="020B0004020202020204" pitchFamily="34" charset="0"/>
                <a:ea typeface="Arial"/>
                <a:cs typeface="Arial"/>
                <a:sym typeface="Arial"/>
              </a:rPr>
              <a:t>K S</a:t>
            </a:r>
            <a:r>
              <a:rPr lang="tr-TR" sz="3200" b="1" i="1" dirty="0">
                <a:solidFill>
                  <a:srgbClr val="FFFFFF"/>
                </a:solidFill>
                <a:latin typeface="Aptos" panose="020B0004020202020204" pitchFamily="34" charset="0"/>
                <a:ea typeface="Arial"/>
                <a:cs typeface="Arial"/>
                <a:sym typeface="Arial"/>
              </a:rPr>
              <a:t>İ</a:t>
            </a:r>
            <a:r>
              <a:rPr lang="en-US" sz="3200" b="1" i="1" dirty="0">
                <a:solidFill>
                  <a:srgbClr val="FFFFFF"/>
                </a:solidFill>
                <a:latin typeface="Aptos" panose="020B0004020202020204" pitchFamily="34" charset="0"/>
                <a:ea typeface="Arial"/>
                <a:cs typeface="Arial"/>
                <a:sym typeface="Arial"/>
              </a:rPr>
              <a:t>STEM</a:t>
            </a:r>
            <a:r>
              <a:rPr lang="tr-TR" sz="3200" b="1" i="1" dirty="0">
                <a:solidFill>
                  <a:srgbClr val="FFFFFF"/>
                </a:solidFill>
                <a:latin typeface="Aptos" panose="020B0004020202020204" pitchFamily="34" charset="0"/>
                <a:ea typeface="Arial"/>
                <a:cs typeface="Arial"/>
                <a:sym typeface="Arial"/>
              </a:rPr>
              <a:t>İ</a:t>
            </a:r>
            <a:endParaRPr lang="tr-TR" sz="3200" b="1" i="1" dirty="0">
              <a:solidFill>
                <a:schemeClr val="bg1"/>
              </a:solidFill>
              <a:latin typeface="Aptos" panose="020B0004020202020204" pitchFamily="34" charset="0"/>
            </a:endParaRPr>
          </a:p>
          <a:p>
            <a:pPr marL="285750" indent="-285750">
              <a:lnSpc>
                <a:spcPct val="200000"/>
              </a:lnSpc>
              <a:buFont typeface="Wingdings" panose="05000000000000000000" pitchFamily="2" charset="2"/>
              <a:buChar char="Ø"/>
            </a:pPr>
            <a:r>
              <a:rPr lang="tr-TR" sz="3200" b="1" i="1" dirty="0">
                <a:solidFill>
                  <a:schemeClr val="bg1"/>
                </a:solidFill>
                <a:latin typeface="Aptos" panose="020B0004020202020204" pitchFamily="34" charset="0"/>
              </a:rPr>
              <a:t>PROJENİN ÖZETİ</a:t>
            </a:r>
          </a:p>
          <a:p>
            <a:pPr marL="285750" indent="-285750">
              <a:lnSpc>
                <a:spcPct val="200000"/>
              </a:lnSpc>
              <a:buFont typeface="Wingdings" panose="05000000000000000000" pitchFamily="2" charset="2"/>
              <a:buChar char="Ø"/>
            </a:pPr>
            <a:r>
              <a:rPr lang="tr-TR" sz="3200" b="1" i="1" dirty="0">
                <a:solidFill>
                  <a:schemeClr val="bg1"/>
                </a:solidFill>
                <a:latin typeface="Aptos" panose="020B0004020202020204" pitchFamily="34" charset="0"/>
              </a:rPr>
              <a:t>HEDEFLER</a:t>
            </a:r>
          </a:p>
          <a:p>
            <a:pPr marL="285750" indent="-285750">
              <a:lnSpc>
                <a:spcPct val="200000"/>
              </a:lnSpc>
              <a:buFont typeface="Wingdings" panose="05000000000000000000" pitchFamily="2" charset="2"/>
              <a:buChar char="Ø"/>
            </a:pPr>
            <a:r>
              <a:rPr lang="tr-TR" sz="3200" b="1" i="1" dirty="0">
                <a:solidFill>
                  <a:schemeClr val="bg1"/>
                </a:solidFill>
                <a:latin typeface="Aptos" panose="020B0004020202020204" pitchFamily="34" charset="0"/>
              </a:rPr>
              <a:t>PROJE DETAYLARI</a:t>
            </a:r>
          </a:p>
          <a:p>
            <a:pPr marL="285750" indent="-285750">
              <a:lnSpc>
                <a:spcPct val="200000"/>
              </a:lnSpc>
              <a:buFont typeface="Wingdings" panose="05000000000000000000" pitchFamily="2" charset="2"/>
              <a:buChar char="Ø"/>
            </a:pPr>
            <a:r>
              <a:rPr lang="tr-TR" sz="3200" b="1" i="1" dirty="0">
                <a:solidFill>
                  <a:schemeClr val="bg1"/>
                </a:solidFill>
                <a:latin typeface="Aptos" panose="020B0004020202020204" pitchFamily="34" charset="0"/>
              </a:rPr>
              <a:t>SONUÇLAR VE BULGULAR</a:t>
            </a:r>
          </a:p>
          <a:p>
            <a:pPr marL="285750" indent="-285750">
              <a:lnSpc>
                <a:spcPct val="200000"/>
              </a:lnSpc>
              <a:buFont typeface="Wingdings" panose="05000000000000000000" pitchFamily="2" charset="2"/>
              <a:buChar char="Ø"/>
            </a:pPr>
            <a:r>
              <a:rPr lang="tr-TR" sz="3200" b="1" i="1" dirty="0">
                <a:solidFill>
                  <a:schemeClr val="bg1"/>
                </a:solidFill>
                <a:latin typeface="Aptos" panose="020B0004020202020204" pitchFamily="34" charset="0"/>
              </a:rPr>
              <a:t>KULLANICI VE YARARLANICILAR</a:t>
            </a:r>
          </a:p>
          <a:p>
            <a:pPr marL="285750" indent="-285750">
              <a:lnSpc>
                <a:spcPct val="200000"/>
              </a:lnSpc>
              <a:buFont typeface="Wingdings" panose="05000000000000000000" pitchFamily="2" charset="2"/>
              <a:buChar char="Ø"/>
            </a:pPr>
            <a:r>
              <a:rPr lang="tr-TR" sz="3200" b="1" i="1" dirty="0">
                <a:solidFill>
                  <a:schemeClr val="bg1"/>
                </a:solidFill>
                <a:latin typeface="Aptos" panose="020B0004020202020204" pitchFamily="34" charset="0"/>
              </a:rPr>
              <a:t>GELECEK ÇALIŞMALAR</a:t>
            </a:r>
          </a:p>
          <a:p>
            <a:pPr marL="285750" indent="-285750">
              <a:lnSpc>
                <a:spcPct val="200000"/>
              </a:lnSpc>
              <a:buFont typeface="Wingdings" panose="05000000000000000000" pitchFamily="2" charset="2"/>
              <a:buChar char="Ø"/>
            </a:pPr>
            <a:r>
              <a:rPr lang="tr-TR" sz="3200" b="1" i="1" dirty="0">
                <a:solidFill>
                  <a:schemeClr val="bg1"/>
                </a:solidFill>
                <a:latin typeface="Aptos" panose="020B0004020202020204" pitchFamily="34" charset="0"/>
              </a:rPr>
              <a:t>PROJE DEĞERLENDİRME VE KATKILARI</a:t>
            </a:r>
            <a:endParaRPr lang="en-US" sz="3200" b="1" i="1" dirty="0">
              <a:solidFill>
                <a:schemeClr val="bg1"/>
              </a:solidFill>
              <a:latin typeface="Aptos" panose="020B0004020202020204" pitchFamily="34" charset="0"/>
            </a:endParaRPr>
          </a:p>
        </p:txBody>
      </p:sp>
      <p:sp>
        <p:nvSpPr>
          <p:cNvPr id="5" name="Title 1">
            <a:extLst>
              <a:ext uri="{FF2B5EF4-FFF2-40B4-BE49-F238E27FC236}">
                <a16:creationId xmlns:a16="http://schemas.microsoft.com/office/drawing/2014/main" id="{56944B21-CC5B-DE76-A8CE-3185B51983CB}"/>
              </a:ext>
            </a:extLst>
          </p:cNvPr>
          <p:cNvSpPr txBox="1">
            <a:spLocks/>
          </p:cNvSpPr>
          <p:nvPr/>
        </p:nvSpPr>
        <p:spPr>
          <a:xfrm>
            <a:off x="5029200" y="466923"/>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5400" b="1" dirty="0">
                <a:solidFill>
                  <a:schemeClr val="bg1"/>
                </a:solidFill>
                <a:latin typeface="Aptos" panose="020B0004020202020204" pitchFamily="34" charset="0"/>
              </a:rPr>
              <a:t>PROJE DOSYASI AKIŞ</a:t>
            </a:r>
            <a:endParaRPr lang="en-US" sz="5400" b="1" dirty="0">
              <a:solidFill>
                <a:schemeClr val="bg1"/>
              </a:solidFill>
              <a:latin typeface="Aptos" panose="020B00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D90AA-AA65-3660-E216-77814482845C}"/>
              </a:ext>
            </a:extLst>
          </p:cNvPr>
          <p:cNvSpPr>
            <a:spLocks noGrp="1"/>
          </p:cNvSpPr>
          <p:nvPr>
            <p:ph type="title"/>
          </p:nvPr>
        </p:nvSpPr>
        <p:spPr>
          <a:xfrm>
            <a:off x="647700" y="1104900"/>
            <a:ext cx="16992600" cy="1143000"/>
          </a:xfrm>
        </p:spPr>
        <p:txBody>
          <a:bodyPr>
            <a:noAutofit/>
          </a:bodyPr>
          <a:lstStyle/>
          <a:p>
            <a:r>
              <a:rPr lang="en-US" sz="5400" b="1" i="1" dirty="0">
                <a:solidFill>
                  <a:srgbClr val="FFFFFF"/>
                </a:solidFill>
                <a:latin typeface="Aptos" panose="020B0004020202020204" pitchFamily="34" charset="0"/>
                <a:ea typeface="Arial"/>
                <a:cs typeface="Arial"/>
                <a:sym typeface="Arial"/>
              </a:rPr>
              <a:t>YAPAY ZEKA VE GÖRÜNTÜ İŞLEME TEKNOLOJ</a:t>
            </a:r>
            <a:r>
              <a:rPr lang="tr-TR" sz="5400" b="1" i="1" dirty="0">
                <a:solidFill>
                  <a:srgbClr val="FFFFFF"/>
                </a:solidFill>
                <a:latin typeface="Aptos" panose="020B0004020202020204" pitchFamily="34" charset="0"/>
                <a:ea typeface="Arial"/>
                <a:cs typeface="Arial"/>
                <a:sym typeface="Arial"/>
              </a:rPr>
              <a:t>İ</a:t>
            </a:r>
            <a:r>
              <a:rPr lang="en-US" sz="5400" b="1" i="1" dirty="0">
                <a:solidFill>
                  <a:srgbClr val="FFFFFF"/>
                </a:solidFill>
                <a:latin typeface="Aptos" panose="020B0004020202020204" pitchFamily="34" charset="0"/>
                <a:ea typeface="Arial"/>
                <a:cs typeface="Arial"/>
                <a:sym typeface="Arial"/>
              </a:rPr>
              <a:t>S</a:t>
            </a:r>
            <a:r>
              <a:rPr lang="tr-TR" sz="5400" b="1" i="1" dirty="0">
                <a:solidFill>
                  <a:srgbClr val="FFFFFF"/>
                </a:solidFill>
                <a:latin typeface="Aptos" panose="020B0004020202020204" pitchFamily="34" charset="0"/>
                <a:ea typeface="Arial"/>
                <a:cs typeface="Arial"/>
                <a:sym typeface="Arial"/>
              </a:rPr>
              <a:t>İ</a:t>
            </a:r>
            <a:r>
              <a:rPr lang="en-US" sz="5400" b="1" i="1" dirty="0">
                <a:solidFill>
                  <a:srgbClr val="FFFFFF"/>
                </a:solidFill>
                <a:latin typeface="Aptos" panose="020B0004020202020204" pitchFamily="34" charset="0"/>
                <a:ea typeface="Arial"/>
                <a:cs typeface="Arial"/>
                <a:sym typeface="Arial"/>
              </a:rPr>
              <a:t> DESTEKL</a:t>
            </a:r>
            <a:r>
              <a:rPr lang="tr-TR" sz="5400" b="1" i="1" dirty="0">
                <a:solidFill>
                  <a:srgbClr val="FFFFFF"/>
                </a:solidFill>
                <a:latin typeface="Aptos" panose="020B0004020202020204" pitchFamily="34" charset="0"/>
                <a:ea typeface="Arial"/>
                <a:cs typeface="Arial"/>
                <a:sym typeface="Arial"/>
              </a:rPr>
              <a:t>İ</a:t>
            </a:r>
            <a:r>
              <a:rPr lang="en-US" sz="5400" b="1" i="1" dirty="0">
                <a:solidFill>
                  <a:srgbClr val="FFFFFF"/>
                </a:solidFill>
                <a:latin typeface="Aptos" panose="020B0004020202020204" pitchFamily="34" charset="0"/>
                <a:ea typeface="Arial"/>
                <a:cs typeface="Arial"/>
                <a:sym typeface="Arial"/>
              </a:rPr>
              <a:t> MÜŞTERI İSTAT</a:t>
            </a:r>
            <a:r>
              <a:rPr lang="tr-TR" sz="5400" b="1" i="1" dirty="0">
                <a:solidFill>
                  <a:srgbClr val="FFFFFF"/>
                </a:solidFill>
                <a:latin typeface="Aptos" panose="020B0004020202020204" pitchFamily="34" charset="0"/>
                <a:ea typeface="Arial"/>
                <a:cs typeface="Arial"/>
                <a:sym typeface="Arial"/>
              </a:rPr>
              <a:t>İ</a:t>
            </a:r>
            <a:r>
              <a:rPr lang="en-US" sz="5400" b="1" i="1" dirty="0">
                <a:solidFill>
                  <a:srgbClr val="FFFFFF"/>
                </a:solidFill>
                <a:latin typeface="Aptos" panose="020B0004020202020204" pitchFamily="34" charset="0"/>
                <a:ea typeface="Arial"/>
                <a:cs typeface="Arial"/>
                <a:sym typeface="Arial"/>
              </a:rPr>
              <a:t>ST</a:t>
            </a:r>
            <a:r>
              <a:rPr lang="tr-TR" sz="5400" b="1" i="1" dirty="0">
                <a:solidFill>
                  <a:srgbClr val="FFFFFF"/>
                </a:solidFill>
                <a:latin typeface="Aptos" panose="020B0004020202020204" pitchFamily="34" charset="0"/>
                <a:ea typeface="Arial"/>
                <a:cs typeface="Arial"/>
                <a:sym typeface="Arial"/>
              </a:rPr>
              <a:t>İ</a:t>
            </a:r>
            <a:r>
              <a:rPr lang="en-US" sz="5400" b="1" i="1" dirty="0">
                <a:solidFill>
                  <a:srgbClr val="FFFFFF"/>
                </a:solidFill>
                <a:latin typeface="Aptos" panose="020B0004020202020204" pitchFamily="34" charset="0"/>
                <a:ea typeface="Arial"/>
                <a:cs typeface="Arial"/>
                <a:sym typeface="Arial"/>
              </a:rPr>
              <a:t>K S</a:t>
            </a:r>
            <a:r>
              <a:rPr lang="tr-TR" sz="5400" b="1" i="1" dirty="0">
                <a:solidFill>
                  <a:srgbClr val="FFFFFF"/>
                </a:solidFill>
                <a:latin typeface="Aptos" panose="020B0004020202020204" pitchFamily="34" charset="0"/>
                <a:ea typeface="Arial"/>
                <a:cs typeface="Arial"/>
                <a:sym typeface="Arial"/>
              </a:rPr>
              <a:t>İ</a:t>
            </a:r>
            <a:r>
              <a:rPr lang="en-US" sz="5400" b="1" i="1" dirty="0">
                <a:solidFill>
                  <a:srgbClr val="FFFFFF"/>
                </a:solidFill>
                <a:latin typeface="Aptos" panose="020B0004020202020204" pitchFamily="34" charset="0"/>
                <a:ea typeface="Arial"/>
                <a:cs typeface="Arial"/>
                <a:sym typeface="Arial"/>
              </a:rPr>
              <a:t>STEM</a:t>
            </a:r>
            <a:r>
              <a:rPr lang="tr-TR" sz="5400" b="1" i="1" dirty="0">
                <a:solidFill>
                  <a:srgbClr val="FFFFFF"/>
                </a:solidFill>
                <a:latin typeface="Aptos" panose="020B0004020202020204" pitchFamily="34" charset="0"/>
                <a:ea typeface="Arial"/>
                <a:cs typeface="Arial"/>
                <a:sym typeface="Arial"/>
              </a:rPr>
              <a:t>İ NEDİR?</a:t>
            </a:r>
            <a:endParaRPr lang="en-US" sz="5400" dirty="0"/>
          </a:p>
        </p:txBody>
      </p:sp>
      <p:sp>
        <p:nvSpPr>
          <p:cNvPr id="6" name="TextBox 4">
            <a:extLst>
              <a:ext uri="{FF2B5EF4-FFF2-40B4-BE49-F238E27FC236}">
                <a16:creationId xmlns:a16="http://schemas.microsoft.com/office/drawing/2014/main" id="{58F93441-2F39-1A18-28F2-208D16E7AD17}"/>
              </a:ext>
            </a:extLst>
          </p:cNvPr>
          <p:cNvSpPr txBox="1"/>
          <p:nvPr/>
        </p:nvSpPr>
        <p:spPr>
          <a:xfrm>
            <a:off x="647701" y="2781300"/>
            <a:ext cx="16992599" cy="6530699"/>
          </a:xfrm>
          <a:prstGeom prst="rect">
            <a:avLst/>
          </a:prstGeom>
        </p:spPr>
        <p:txBody>
          <a:bodyPr wrap="square" lIns="0" tIns="0" rIns="0" bIns="0" rtlCol="0" anchor="t">
            <a:spAutoFit/>
          </a:bodyPr>
          <a:lstStyle/>
          <a:p>
            <a:pPr algn="l">
              <a:lnSpc>
                <a:spcPts val="3359"/>
              </a:lnSpc>
              <a:spcBef>
                <a:spcPct val="0"/>
              </a:spcBef>
            </a:pPr>
            <a:r>
              <a:rPr lang="en-US" sz="2800" dirty="0">
                <a:solidFill>
                  <a:srgbClr val="FFFFFF"/>
                </a:solidFill>
                <a:latin typeface="Aptos" panose="020B0004020202020204" pitchFamily="34" charset="0"/>
                <a:ea typeface="Arial"/>
                <a:cs typeface="Arial"/>
                <a:sym typeface="Arial"/>
              </a:rPr>
              <a:t>D</a:t>
            </a:r>
            <a:r>
              <a:rPr lang="tr-TR" sz="2800" dirty="0">
                <a:solidFill>
                  <a:srgbClr val="FFFFFF"/>
                </a:solidFill>
                <a:latin typeface="Aptos" panose="020B0004020202020204" pitchFamily="34" charset="0"/>
                <a:ea typeface="Arial"/>
                <a:cs typeface="Arial"/>
                <a:sym typeface="Arial"/>
              </a:rPr>
              <a:t>OF</a:t>
            </a:r>
            <a:r>
              <a:rPr lang="en-US" sz="2800" dirty="0">
                <a:solidFill>
                  <a:srgbClr val="FFFFFF"/>
                </a:solidFill>
                <a:latin typeface="Aptos" panose="020B0004020202020204" pitchFamily="34" charset="0"/>
                <a:ea typeface="Arial"/>
                <a:cs typeface="Arial"/>
                <a:sym typeface="Arial"/>
              </a:rPr>
              <a:t> Robotics, </a:t>
            </a:r>
            <a:r>
              <a:rPr lang="en-US" sz="2800" dirty="0" err="1">
                <a:solidFill>
                  <a:srgbClr val="FFFFFF"/>
                </a:solidFill>
                <a:latin typeface="Aptos" panose="020B0004020202020204" pitchFamily="34" charset="0"/>
                <a:ea typeface="Arial"/>
                <a:cs typeface="Arial"/>
                <a:sym typeface="Arial"/>
              </a:rPr>
              <a:t>eğlence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endüstrisi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için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geliştirdiği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simülasyon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platformlarının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kullanıcı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istatistiklerini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analiz</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edebilecek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bir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sistem</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oluşturmuştur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Daha</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önce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dünya</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genelinde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kullanılan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simülatörlerin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kaç</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kişi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tarafından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deneyimlendiği</a:t>
            </a:r>
            <a:r>
              <a:rPr lang="en-US" sz="2800" dirty="0">
                <a:solidFill>
                  <a:srgbClr val="FFFFFF"/>
                </a:solidFill>
                <a:latin typeface="Aptos" panose="020B0004020202020204" pitchFamily="34" charset="0"/>
                <a:ea typeface="Arial"/>
                <a:cs typeface="Arial"/>
                <a:sym typeface="Arial"/>
              </a:rPr>
              <a:t>, hangi VR </a:t>
            </a:r>
            <a:r>
              <a:rPr lang="en-US" sz="2800" dirty="0" err="1">
                <a:solidFill>
                  <a:srgbClr val="FFFFFF"/>
                </a:solidFill>
                <a:latin typeface="Aptos" panose="020B0004020202020204" pitchFamily="34" charset="0"/>
                <a:ea typeface="Arial"/>
                <a:cs typeface="Arial"/>
                <a:sym typeface="Arial"/>
              </a:rPr>
              <a:t>filmlerinin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daha</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çok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ilgi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gördüğü</a:t>
            </a:r>
            <a:r>
              <a:rPr lang="en-US" sz="2800" dirty="0">
                <a:solidFill>
                  <a:srgbClr val="FFFFFF"/>
                </a:solidFill>
                <a:latin typeface="Aptos" panose="020B0004020202020204" pitchFamily="34" charset="0"/>
                <a:ea typeface="Arial"/>
                <a:cs typeface="Arial"/>
                <a:sym typeface="Arial"/>
              </a:rPr>
              <a:t> ve </a:t>
            </a:r>
            <a:r>
              <a:rPr lang="en-US" sz="2800" dirty="0" err="1">
                <a:solidFill>
                  <a:srgbClr val="FFFFFF"/>
                </a:solidFill>
                <a:latin typeface="Aptos" panose="020B0004020202020204" pitchFamily="34" charset="0"/>
                <a:ea typeface="Arial"/>
                <a:cs typeface="Arial"/>
                <a:sym typeface="Arial"/>
              </a:rPr>
              <a:t>müşteri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memnuniyetine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dair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veriler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yeterli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düzeyde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elde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edilememekteydi</a:t>
            </a:r>
            <a:r>
              <a:rPr lang="en-US" sz="2800" dirty="0">
                <a:solidFill>
                  <a:srgbClr val="FFFFFF"/>
                </a:solidFill>
                <a:latin typeface="Aptos" panose="020B0004020202020204" pitchFamily="34" charset="0"/>
                <a:ea typeface="Arial"/>
                <a:cs typeface="Arial"/>
                <a:sym typeface="Arial"/>
              </a:rPr>
              <a:t>. Bu </a:t>
            </a:r>
            <a:r>
              <a:rPr lang="en-US" sz="2800" dirty="0" err="1">
                <a:solidFill>
                  <a:srgbClr val="FFFFFF"/>
                </a:solidFill>
                <a:latin typeface="Aptos" panose="020B0004020202020204" pitchFamily="34" charset="0"/>
                <a:ea typeface="Arial"/>
                <a:cs typeface="Arial"/>
                <a:sym typeface="Arial"/>
              </a:rPr>
              <a:t>eksiklik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şirketin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ürün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geliştirme</a:t>
            </a:r>
            <a:r>
              <a:rPr lang="en-US" sz="2800" dirty="0">
                <a:solidFill>
                  <a:srgbClr val="FFFFFF"/>
                </a:solidFill>
                <a:latin typeface="Aptos" panose="020B0004020202020204" pitchFamily="34" charset="0"/>
                <a:ea typeface="Arial"/>
                <a:cs typeface="Arial"/>
                <a:sym typeface="Arial"/>
              </a:rPr>
              <a:t> ve </a:t>
            </a:r>
            <a:r>
              <a:rPr lang="en-US" sz="2800" dirty="0" err="1">
                <a:solidFill>
                  <a:srgbClr val="FFFFFF"/>
                </a:solidFill>
                <a:latin typeface="Aptos" panose="020B0004020202020204" pitchFamily="34" charset="0"/>
                <a:ea typeface="Arial"/>
                <a:cs typeface="Arial"/>
                <a:sym typeface="Arial"/>
              </a:rPr>
              <a:t>yatırım</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stratejilerini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oluşturmasını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zorlaştırıyordu</a:t>
            </a:r>
            <a:r>
              <a:rPr lang="en-US" sz="2800" dirty="0">
                <a:solidFill>
                  <a:srgbClr val="FFFFFF"/>
                </a:solidFill>
                <a:latin typeface="Aptos" panose="020B0004020202020204" pitchFamily="34" charset="0"/>
                <a:ea typeface="Arial"/>
                <a:cs typeface="Arial"/>
                <a:sym typeface="Arial"/>
              </a:rPr>
              <a:t>.</a:t>
            </a:r>
          </a:p>
          <a:p>
            <a:pPr algn="l">
              <a:lnSpc>
                <a:spcPts val="3359"/>
              </a:lnSpc>
              <a:spcBef>
                <a:spcPct val="0"/>
              </a:spcBef>
            </a:pPr>
            <a:endParaRPr lang="en-US" sz="2800" dirty="0">
              <a:solidFill>
                <a:srgbClr val="FFFFFF"/>
              </a:solidFill>
              <a:latin typeface="Aptos" panose="020B0004020202020204" pitchFamily="34" charset="0"/>
              <a:ea typeface="Arial"/>
              <a:cs typeface="Arial"/>
              <a:sym typeface="Arial"/>
            </a:endParaRPr>
          </a:p>
          <a:p>
            <a:pPr algn="l">
              <a:lnSpc>
                <a:spcPts val="3359"/>
              </a:lnSpc>
              <a:spcBef>
                <a:spcPct val="0"/>
              </a:spcBef>
            </a:pPr>
            <a:r>
              <a:rPr lang="en-US" sz="2800" dirty="0">
                <a:solidFill>
                  <a:srgbClr val="FFFFFF"/>
                </a:solidFill>
                <a:latin typeface="Aptos" panose="020B0004020202020204" pitchFamily="34" charset="0"/>
                <a:ea typeface="Arial"/>
                <a:cs typeface="Arial"/>
                <a:sym typeface="Arial"/>
              </a:rPr>
              <a:t>Bu </a:t>
            </a:r>
            <a:r>
              <a:rPr lang="en-US" sz="2800" dirty="0" err="1">
                <a:solidFill>
                  <a:srgbClr val="FFFFFF"/>
                </a:solidFill>
                <a:latin typeface="Aptos" panose="020B0004020202020204" pitchFamily="34" charset="0"/>
                <a:ea typeface="Arial"/>
                <a:cs typeface="Arial"/>
                <a:sym typeface="Arial"/>
              </a:rPr>
              <a:t>ihtiyacı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karşılamak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amacıyla</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geliştirilen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sistem</a:t>
            </a:r>
            <a:r>
              <a:rPr lang="en-US" sz="2800" dirty="0">
                <a:solidFill>
                  <a:srgbClr val="FFFFFF"/>
                </a:solidFill>
                <a:latin typeface="Aptos" panose="020B0004020202020204" pitchFamily="34" charset="0"/>
                <a:ea typeface="Arial"/>
                <a:cs typeface="Arial"/>
                <a:sym typeface="Arial"/>
              </a:rPr>
              <a:t>, Raspberry Pi 4 ve </a:t>
            </a:r>
            <a:r>
              <a:rPr lang="en-US" sz="2800" dirty="0" err="1">
                <a:solidFill>
                  <a:srgbClr val="FFFFFF"/>
                </a:solidFill>
                <a:latin typeface="Aptos" panose="020B0004020202020204" pitchFamily="34" charset="0"/>
                <a:ea typeface="Arial"/>
                <a:cs typeface="Arial"/>
                <a:sym typeface="Arial"/>
              </a:rPr>
              <a:t>Arducam</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kameralar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kullanarak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simülatörlerdeki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kullanıcıları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tespit</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etmekte</a:t>
            </a:r>
            <a:r>
              <a:rPr lang="en-US" sz="2800" dirty="0">
                <a:solidFill>
                  <a:srgbClr val="FFFFFF"/>
                </a:solidFill>
                <a:latin typeface="Aptos" panose="020B0004020202020204" pitchFamily="34" charset="0"/>
                <a:ea typeface="Arial"/>
                <a:cs typeface="Arial"/>
                <a:sym typeface="Arial"/>
              </a:rPr>
              <a:t>, YOLO </a:t>
            </a:r>
            <a:r>
              <a:rPr lang="en-US" sz="2800" dirty="0" err="1">
                <a:solidFill>
                  <a:srgbClr val="FFFFFF"/>
                </a:solidFill>
                <a:latin typeface="Aptos" panose="020B0004020202020204" pitchFamily="34" charset="0"/>
                <a:ea typeface="Arial"/>
                <a:cs typeface="Arial"/>
                <a:sym typeface="Arial"/>
              </a:rPr>
              <a:t>görüntü</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işleme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algoritmasıyla</a:t>
            </a:r>
            <a:r>
              <a:rPr lang="en-US" sz="2800" dirty="0">
                <a:solidFill>
                  <a:srgbClr val="FFFFFF"/>
                </a:solidFill>
                <a:latin typeface="Aptos" panose="020B0004020202020204" pitchFamily="34" charset="0"/>
                <a:ea typeface="Arial"/>
                <a:cs typeface="Arial"/>
                <a:sym typeface="Arial"/>
              </a:rPr>
              <a:t> VR </a:t>
            </a:r>
            <a:r>
              <a:rPr lang="en-US" sz="2800" dirty="0" err="1">
                <a:solidFill>
                  <a:srgbClr val="FFFFFF"/>
                </a:solidFill>
                <a:latin typeface="Aptos" panose="020B0004020202020204" pitchFamily="34" charset="0"/>
                <a:ea typeface="Arial"/>
                <a:cs typeface="Arial"/>
                <a:sym typeface="Arial"/>
              </a:rPr>
              <a:t>gözlük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takan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kişileri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tanımlamakta</a:t>
            </a:r>
            <a:r>
              <a:rPr lang="en-US" sz="2800" dirty="0">
                <a:solidFill>
                  <a:srgbClr val="FFFFFF"/>
                </a:solidFill>
                <a:latin typeface="Aptos" panose="020B0004020202020204" pitchFamily="34" charset="0"/>
                <a:ea typeface="Arial"/>
                <a:cs typeface="Arial"/>
                <a:sym typeface="Arial"/>
              </a:rPr>
              <a:t> ve </a:t>
            </a:r>
            <a:r>
              <a:rPr lang="en-US" sz="2800" dirty="0" err="1">
                <a:solidFill>
                  <a:srgbClr val="FFFFFF"/>
                </a:solidFill>
                <a:latin typeface="Aptos" panose="020B0004020202020204" pitchFamily="34" charset="0"/>
                <a:ea typeface="Arial"/>
                <a:cs typeface="Arial"/>
                <a:sym typeface="Arial"/>
              </a:rPr>
              <a:t>verileri</a:t>
            </a:r>
            <a:r>
              <a:rPr lang="en-US" sz="2800" dirty="0">
                <a:solidFill>
                  <a:srgbClr val="FFFFFF"/>
                </a:solidFill>
                <a:latin typeface="Aptos" panose="020B0004020202020204" pitchFamily="34" charset="0"/>
                <a:ea typeface="Arial"/>
                <a:cs typeface="Arial"/>
                <a:sym typeface="Arial"/>
              </a:rPr>
              <a:t> AWS </a:t>
            </a:r>
            <a:r>
              <a:rPr lang="en-US" sz="2800" dirty="0" err="1">
                <a:solidFill>
                  <a:srgbClr val="FFFFFF"/>
                </a:solidFill>
                <a:latin typeface="Aptos" panose="020B0004020202020204" pitchFamily="34" charset="0"/>
                <a:ea typeface="Arial"/>
                <a:cs typeface="Arial"/>
                <a:sym typeface="Arial"/>
              </a:rPr>
              <a:t>tabanlı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bulut</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sistemine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aktarmaktadır</a:t>
            </a:r>
            <a:r>
              <a:rPr lang="en-US" sz="2800" dirty="0">
                <a:solidFill>
                  <a:srgbClr val="FFFFFF"/>
                </a:solidFill>
                <a:latin typeface="Aptos" panose="020B0004020202020204" pitchFamily="34" charset="0"/>
                <a:ea typeface="Arial"/>
                <a:cs typeface="Arial"/>
                <a:sym typeface="Arial"/>
              </a:rPr>
              <a:t>. Python ve C++ </a:t>
            </a:r>
            <a:r>
              <a:rPr lang="en-US" sz="2800" dirty="0" err="1">
                <a:solidFill>
                  <a:srgbClr val="FFFFFF"/>
                </a:solidFill>
                <a:latin typeface="Aptos" panose="020B0004020202020204" pitchFamily="34" charset="0"/>
                <a:ea typeface="Arial"/>
                <a:cs typeface="Arial"/>
                <a:sym typeface="Arial"/>
              </a:rPr>
              <a:t>ile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geliştirilen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yazılım</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verileri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analiz</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ederek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yaş</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grupları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kullanım</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sıklıkları</a:t>
            </a:r>
            <a:r>
              <a:rPr lang="en-US" sz="2800" dirty="0">
                <a:solidFill>
                  <a:srgbClr val="FFFFFF"/>
                </a:solidFill>
                <a:latin typeface="Aptos" panose="020B0004020202020204" pitchFamily="34" charset="0"/>
                <a:ea typeface="Arial"/>
                <a:cs typeface="Arial"/>
                <a:sym typeface="Arial"/>
              </a:rPr>
              <a:t> ve </a:t>
            </a:r>
            <a:r>
              <a:rPr lang="en-US" sz="2800" dirty="0" err="1">
                <a:solidFill>
                  <a:srgbClr val="FFFFFF"/>
                </a:solidFill>
                <a:latin typeface="Aptos" panose="020B0004020202020204" pitchFamily="34" charset="0"/>
                <a:ea typeface="Arial"/>
                <a:cs typeface="Arial"/>
                <a:sym typeface="Arial"/>
              </a:rPr>
              <a:t>müşteri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eğilimleri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hakkında</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detaylı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bilgiler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sunmaktadır</a:t>
            </a:r>
            <a:r>
              <a:rPr lang="en-US" sz="2800" dirty="0">
                <a:solidFill>
                  <a:srgbClr val="FFFFFF"/>
                </a:solidFill>
                <a:latin typeface="Aptos" panose="020B0004020202020204" pitchFamily="34" charset="0"/>
                <a:ea typeface="Arial"/>
                <a:cs typeface="Arial"/>
                <a:sym typeface="Arial"/>
              </a:rPr>
              <a:t>.</a:t>
            </a:r>
          </a:p>
          <a:p>
            <a:pPr algn="l">
              <a:lnSpc>
                <a:spcPts val="3359"/>
              </a:lnSpc>
              <a:spcBef>
                <a:spcPct val="0"/>
              </a:spcBef>
            </a:pPr>
            <a:endParaRPr lang="en-US" sz="2800" dirty="0">
              <a:solidFill>
                <a:srgbClr val="FFFFFF"/>
              </a:solidFill>
              <a:latin typeface="Aptos" panose="020B0004020202020204" pitchFamily="34" charset="0"/>
              <a:ea typeface="Arial"/>
              <a:cs typeface="Arial"/>
              <a:sym typeface="Arial"/>
            </a:endParaRPr>
          </a:p>
          <a:p>
            <a:pPr algn="l">
              <a:lnSpc>
                <a:spcPts val="3359"/>
              </a:lnSpc>
              <a:spcBef>
                <a:spcPct val="0"/>
              </a:spcBef>
            </a:pPr>
            <a:r>
              <a:rPr lang="en-US" sz="2800" dirty="0">
                <a:solidFill>
                  <a:srgbClr val="FFFFFF"/>
                </a:solidFill>
                <a:latin typeface="Aptos" panose="020B0004020202020204" pitchFamily="34" charset="0"/>
                <a:ea typeface="Arial"/>
                <a:cs typeface="Arial"/>
                <a:sym typeface="Arial"/>
              </a:rPr>
              <a:t>Web </a:t>
            </a:r>
            <a:r>
              <a:rPr lang="en-US" sz="2800" dirty="0" err="1">
                <a:solidFill>
                  <a:srgbClr val="FFFFFF"/>
                </a:solidFill>
                <a:latin typeface="Aptos" panose="020B0004020202020204" pitchFamily="34" charset="0"/>
                <a:ea typeface="Arial"/>
                <a:cs typeface="Arial"/>
                <a:sym typeface="Arial"/>
              </a:rPr>
              <a:t>tabanlı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bir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arayüz</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sayesinde</a:t>
            </a:r>
            <a:r>
              <a:rPr lang="en-US" sz="2800" dirty="0">
                <a:solidFill>
                  <a:srgbClr val="FFFFFF"/>
                </a:solidFill>
                <a:latin typeface="Aptos" panose="020B0004020202020204" pitchFamily="34" charset="0"/>
                <a:ea typeface="Arial"/>
                <a:cs typeface="Arial"/>
                <a:sym typeface="Arial"/>
              </a:rPr>
              <a:t> hem </a:t>
            </a:r>
            <a:r>
              <a:rPr lang="en-US" sz="2800" dirty="0" err="1">
                <a:solidFill>
                  <a:srgbClr val="FFFFFF"/>
                </a:solidFill>
                <a:latin typeface="Aptos" panose="020B0004020202020204" pitchFamily="34" charset="0"/>
                <a:ea typeface="Arial"/>
                <a:cs typeface="Arial"/>
                <a:sym typeface="Arial"/>
              </a:rPr>
              <a:t>Dof</a:t>
            </a:r>
            <a:r>
              <a:rPr lang="en-US" sz="2800" dirty="0">
                <a:solidFill>
                  <a:srgbClr val="FFFFFF"/>
                </a:solidFill>
                <a:latin typeface="Aptos" panose="020B0004020202020204" pitchFamily="34" charset="0"/>
                <a:ea typeface="Arial"/>
                <a:cs typeface="Arial"/>
                <a:sym typeface="Arial"/>
              </a:rPr>
              <a:t> Robotics hem de </a:t>
            </a:r>
            <a:r>
              <a:rPr lang="en-US" sz="2800" dirty="0" err="1">
                <a:solidFill>
                  <a:srgbClr val="FFFFFF"/>
                </a:solidFill>
                <a:latin typeface="Aptos" panose="020B0004020202020204" pitchFamily="34" charset="0"/>
                <a:ea typeface="Arial"/>
                <a:cs typeface="Arial"/>
                <a:sym typeface="Arial"/>
              </a:rPr>
              <a:t>simülatörleri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satın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alan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müşteriler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kullanım</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istatistiklerini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takip</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edebilmekte</a:t>
            </a:r>
            <a:r>
              <a:rPr lang="en-US" sz="2800" dirty="0">
                <a:solidFill>
                  <a:srgbClr val="FFFFFF"/>
                </a:solidFill>
                <a:latin typeface="Aptos" panose="020B0004020202020204" pitchFamily="34" charset="0"/>
                <a:ea typeface="Arial"/>
                <a:cs typeface="Arial"/>
                <a:sym typeface="Arial"/>
              </a:rPr>
              <a:t> ve </a:t>
            </a:r>
            <a:r>
              <a:rPr lang="en-US" sz="2800" dirty="0" err="1">
                <a:solidFill>
                  <a:srgbClr val="FFFFFF"/>
                </a:solidFill>
                <a:latin typeface="Aptos" panose="020B0004020202020204" pitchFamily="34" charset="0"/>
                <a:ea typeface="Arial"/>
                <a:cs typeface="Arial"/>
                <a:sym typeface="Arial"/>
              </a:rPr>
              <a:t>yatırım</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kararlarını</a:t>
            </a:r>
            <a:r>
              <a:rPr lang="en-US" sz="2800" dirty="0">
                <a:solidFill>
                  <a:srgbClr val="FFFFFF"/>
                </a:solidFill>
                <a:latin typeface="Aptos" panose="020B0004020202020204" pitchFamily="34" charset="0"/>
                <a:ea typeface="Arial"/>
                <a:cs typeface="Arial"/>
                <a:sym typeface="Arial"/>
              </a:rPr>
              <a:t> optimize </a:t>
            </a:r>
            <a:r>
              <a:rPr lang="en-US" sz="2800" dirty="0" err="1">
                <a:solidFill>
                  <a:srgbClr val="FFFFFF"/>
                </a:solidFill>
                <a:latin typeface="Aptos" panose="020B0004020202020204" pitchFamily="34" charset="0"/>
                <a:ea typeface="Arial"/>
                <a:cs typeface="Arial"/>
                <a:sym typeface="Arial"/>
              </a:rPr>
              <a:t>edebilmektedir</a:t>
            </a:r>
            <a:r>
              <a:rPr lang="en-US" sz="2800" dirty="0">
                <a:solidFill>
                  <a:srgbClr val="FFFFFF"/>
                </a:solidFill>
                <a:latin typeface="Aptos" panose="020B0004020202020204" pitchFamily="34" charset="0"/>
                <a:ea typeface="Arial"/>
                <a:cs typeface="Arial"/>
                <a:sym typeface="Arial"/>
              </a:rPr>
              <a:t>. Bu </a:t>
            </a:r>
            <a:r>
              <a:rPr lang="en-US" sz="2800" dirty="0" err="1">
                <a:solidFill>
                  <a:srgbClr val="FFFFFF"/>
                </a:solidFill>
                <a:latin typeface="Aptos" panose="020B0004020202020204" pitchFamily="34" charset="0"/>
                <a:ea typeface="Arial"/>
                <a:cs typeface="Arial"/>
                <a:sym typeface="Arial"/>
              </a:rPr>
              <a:t>proje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eğlence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sektöründe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müşteri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veri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takibi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için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geliştirilmiş</a:t>
            </a:r>
            <a:r>
              <a:rPr lang="en-US" sz="2800" dirty="0">
                <a:solidFill>
                  <a:srgbClr val="FFFFFF"/>
                </a:solidFill>
                <a:latin typeface="Aptos" panose="020B0004020202020204" pitchFamily="34" charset="0"/>
                <a:ea typeface="Arial"/>
                <a:cs typeface="Arial"/>
                <a:sym typeface="Arial"/>
              </a:rPr>
              <a:t> ilk </a:t>
            </a:r>
            <a:r>
              <a:rPr lang="en-US" sz="2800" dirty="0" err="1">
                <a:solidFill>
                  <a:srgbClr val="FFFFFF"/>
                </a:solidFill>
                <a:latin typeface="Aptos" panose="020B0004020202020204" pitchFamily="34" charset="0"/>
                <a:ea typeface="Arial"/>
                <a:cs typeface="Arial"/>
                <a:sym typeface="Arial"/>
              </a:rPr>
              <a:t>sistemlerden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biri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olarak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sektörde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önemli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bir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yenilik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oluşturmuştur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Sistem</a:t>
            </a:r>
            <a:r>
              <a:rPr lang="en-US" sz="2800" dirty="0">
                <a:solidFill>
                  <a:srgbClr val="FFFFFF"/>
                </a:solidFill>
                <a:latin typeface="Aptos" panose="020B0004020202020204" pitchFamily="34" charset="0"/>
                <a:ea typeface="Arial"/>
                <a:cs typeface="Arial"/>
                <a:sym typeface="Arial"/>
              </a:rPr>
              <a:t>, %99,5 </a:t>
            </a:r>
            <a:r>
              <a:rPr lang="en-US" sz="2800" dirty="0" err="1">
                <a:solidFill>
                  <a:srgbClr val="FFFFFF"/>
                </a:solidFill>
                <a:latin typeface="Aptos" panose="020B0004020202020204" pitchFamily="34" charset="0"/>
                <a:ea typeface="Arial"/>
                <a:cs typeface="Arial"/>
                <a:sym typeface="Arial"/>
              </a:rPr>
              <a:t>doğruluk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oranıyla</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çalışacak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şekilde</a:t>
            </a:r>
            <a:r>
              <a:rPr lang="en-US" sz="2800" dirty="0">
                <a:solidFill>
                  <a:srgbClr val="FFFFFF"/>
                </a:solidFill>
                <a:latin typeface="Aptos" panose="020B0004020202020204" pitchFamily="34" charset="0"/>
                <a:ea typeface="Arial"/>
                <a:cs typeface="Arial"/>
                <a:sym typeface="Arial"/>
              </a:rPr>
              <a:t> optimize </a:t>
            </a:r>
            <a:r>
              <a:rPr lang="en-US" sz="2800" dirty="0" err="1">
                <a:solidFill>
                  <a:srgbClr val="FFFFFF"/>
                </a:solidFill>
                <a:latin typeface="Aptos" panose="020B0004020202020204" pitchFamily="34" charset="0"/>
                <a:ea typeface="Arial"/>
                <a:cs typeface="Arial"/>
                <a:sym typeface="Arial"/>
              </a:rPr>
              <a:t>edilmiş</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olup</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hızlı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veri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işleme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süreçleri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sayesinde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verimli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bir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kullanım</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sunmaktadır</a:t>
            </a:r>
            <a:r>
              <a:rPr lang="en-US" sz="2800" dirty="0">
                <a:solidFill>
                  <a:srgbClr val="FFFFFF"/>
                </a:solidFill>
                <a:latin typeface="Aptos" panose="020B0004020202020204" pitchFamily="34" charset="0"/>
                <a:ea typeface="Arial"/>
                <a:cs typeface="Arial"/>
                <a:sym typeface="Aria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F96C7-F32D-0F1A-6CA3-A188865A9EBE}"/>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F024342-8BAC-7E6B-1C26-9F22E36C52F2}"/>
              </a:ext>
            </a:extLst>
          </p:cNvPr>
          <p:cNvSpPr txBox="1">
            <a:spLocks/>
          </p:cNvSpPr>
          <p:nvPr/>
        </p:nvSpPr>
        <p:spPr>
          <a:xfrm>
            <a:off x="647700" y="342900"/>
            <a:ext cx="16992600" cy="190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200000"/>
              </a:lnSpc>
            </a:pPr>
            <a:r>
              <a:rPr lang="tr-TR" sz="5400" b="1" i="1" dirty="0">
                <a:solidFill>
                  <a:schemeClr val="bg1"/>
                </a:solidFill>
                <a:latin typeface="Aptos" panose="020B0004020202020204" pitchFamily="34" charset="0"/>
              </a:rPr>
              <a:t>PROJENİN ÖZETİ</a:t>
            </a:r>
          </a:p>
        </p:txBody>
      </p:sp>
      <p:graphicFrame>
        <p:nvGraphicFramePr>
          <p:cNvPr id="4" name="Diagram 3">
            <a:extLst>
              <a:ext uri="{FF2B5EF4-FFF2-40B4-BE49-F238E27FC236}">
                <a16:creationId xmlns:a16="http://schemas.microsoft.com/office/drawing/2014/main" id="{77F3D117-3940-AF99-2AF0-59CF88A3728B}"/>
              </a:ext>
            </a:extLst>
          </p:cNvPr>
          <p:cNvGraphicFramePr/>
          <p:nvPr>
            <p:extLst>
              <p:ext uri="{D42A27DB-BD31-4B8C-83A1-F6EECF244321}">
                <p14:modId xmlns:p14="http://schemas.microsoft.com/office/powerpoint/2010/main" val="2349520795"/>
              </p:ext>
            </p:extLst>
          </p:nvPr>
        </p:nvGraphicFramePr>
        <p:xfrm>
          <a:off x="152400" y="1943100"/>
          <a:ext cx="17983200" cy="739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83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04132-08DD-2135-F72A-1B0643E10473}"/>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E2056637-B1D6-33F1-3664-6617BC700D58}"/>
              </a:ext>
            </a:extLst>
          </p:cNvPr>
          <p:cNvSpPr/>
          <p:nvPr/>
        </p:nvSpPr>
        <p:spPr>
          <a:xfrm>
            <a:off x="14647649" y="9057140"/>
            <a:ext cx="3486267" cy="1072027"/>
          </a:xfrm>
          <a:custGeom>
            <a:avLst/>
            <a:gdLst/>
            <a:ahLst/>
            <a:cxnLst/>
            <a:rect l="l" t="t" r="r" b="b"/>
            <a:pathLst>
              <a:path w="3486267" h="1072027">
                <a:moveTo>
                  <a:pt x="0" y="0"/>
                </a:moveTo>
                <a:lnTo>
                  <a:pt x="3486267" y="0"/>
                </a:lnTo>
                <a:lnTo>
                  <a:pt x="3486267" y="1072027"/>
                </a:lnTo>
                <a:lnTo>
                  <a:pt x="0" y="1072027"/>
                </a:lnTo>
                <a:lnTo>
                  <a:pt x="0" y="0"/>
                </a:lnTo>
                <a:close/>
              </a:path>
            </a:pathLst>
          </a:custGeom>
          <a:blipFill>
            <a:blip r:embed="rId2"/>
            <a:stretch>
              <a:fillRect/>
            </a:stretch>
          </a:blipFill>
        </p:spPr>
        <p:txBody>
          <a:bodyPr/>
          <a:lstStyle/>
          <a:p>
            <a:endParaRPr lang="tr-TR"/>
          </a:p>
        </p:txBody>
      </p:sp>
      <p:sp>
        <p:nvSpPr>
          <p:cNvPr id="2" name="Title 1">
            <a:extLst>
              <a:ext uri="{FF2B5EF4-FFF2-40B4-BE49-F238E27FC236}">
                <a16:creationId xmlns:a16="http://schemas.microsoft.com/office/drawing/2014/main" id="{AECF0FC8-72CA-A05A-B595-289E8988D36D}"/>
              </a:ext>
            </a:extLst>
          </p:cNvPr>
          <p:cNvSpPr>
            <a:spLocks noGrp="1"/>
          </p:cNvSpPr>
          <p:nvPr>
            <p:ph type="title"/>
          </p:nvPr>
        </p:nvSpPr>
        <p:spPr>
          <a:xfrm>
            <a:off x="5029200" y="571500"/>
            <a:ext cx="8229600" cy="1143000"/>
          </a:xfrm>
        </p:spPr>
        <p:txBody>
          <a:bodyPr>
            <a:normAutofit/>
          </a:bodyPr>
          <a:lstStyle/>
          <a:p>
            <a:r>
              <a:rPr lang="tr-TR" sz="6000" b="1" dirty="0">
                <a:solidFill>
                  <a:schemeClr val="bg1"/>
                </a:solidFill>
                <a:latin typeface="Aptos" panose="020B0004020202020204" pitchFamily="34" charset="0"/>
              </a:rPr>
              <a:t>HEDEFLER</a:t>
            </a:r>
            <a:endParaRPr lang="en-US" sz="6000" b="1" dirty="0">
              <a:solidFill>
                <a:schemeClr val="bg1"/>
              </a:solidFill>
              <a:latin typeface="Aptos" panose="020B0004020202020204" pitchFamily="34" charset="0"/>
            </a:endParaRPr>
          </a:p>
        </p:txBody>
      </p:sp>
      <p:sp>
        <p:nvSpPr>
          <p:cNvPr id="7" name="TextBox 6">
            <a:extLst>
              <a:ext uri="{FF2B5EF4-FFF2-40B4-BE49-F238E27FC236}">
                <a16:creationId xmlns:a16="http://schemas.microsoft.com/office/drawing/2014/main" id="{8E49E033-DF34-3274-68D4-A16767C492B2}"/>
              </a:ext>
            </a:extLst>
          </p:cNvPr>
          <p:cNvSpPr txBox="1"/>
          <p:nvPr/>
        </p:nvSpPr>
        <p:spPr>
          <a:xfrm>
            <a:off x="1380224" y="2881342"/>
            <a:ext cx="15527552" cy="4524315"/>
          </a:xfrm>
          <a:prstGeom prst="rect">
            <a:avLst/>
          </a:prstGeom>
          <a:noFill/>
        </p:spPr>
        <p:txBody>
          <a:bodyPr wrap="square">
            <a:spAutoFit/>
          </a:bodyPr>
          <a:lstStyle/>
          <a:p>
            <a:pPr marL="285750" indent="-285750">
              <a:buFont typeface="Wingdings" panose="05000000000000000000" pitchFamily="2" charset="2"/>
              <a:buChar char="Ø"/>
            </a:pPr>
            <a:r>
              <a:rPr lang="en-US" sz="3200" dirty="0" err="1">
                <a:solidFill>
                  <a:schemeClr val="bg1"/>
                </a:solidFill>
                <a:latin typeface="Aptos" panose="020B0004020202020204" pitchFamily="34" charset="0"/>
              </a:rPr>
              <a:t>Yapay</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zeka</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destekli</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veri</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analizi</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ile</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simülatör</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kullanıcı</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sayısını</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tespit</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etmek</a:t>
            </a:r>
            <a:r>
              <a:rPr lang="en-US" sz="3200" dirty="0">
                <a:solidFill>
                  <a:schemeClr val="bg1"/>
                </a:solidFill>
                <a:latin typeface="Aptos" panose="020B0004020202020204" pitchFamily="34" charset="0"/>
              </a:rPr>
              <a:t>.</a:t>
            </a:r>
            <a:endParaRPr lang="tr-TR" sz="3200" dirty="0">
              <a:solidFill>
                <a:schemeClr val="bg1"/>
              </a:solidFill>
              <a:latin typeface="Aptos" panose="020B0004020202020204" pitchFamily="34" charset="0"/>
            </a:endParaRPr>
          </a:p>
          <a:p>
            <a:pPr marL="285750" indent="-285750">
              <a:buFont typeface="Wingdings" panose="05000000000000000000" pitchFamily="2" charset="2"/>
              <a:buChar char="Ø"/>
            </a:pPr>
            <a:endParaRPr lang="en-US" sz="3200" dirty="0">
              <a:solidFill>
                <a:schemeClr val="bg1"/>
              </a:solidFill>
              <a:latin typeface="Aptos" panose="020B0004020202020204" pitchFamily="34" charset="0"/>
            </a:endParaRPr>
          </a:p>
          <a:p>
            <a:pPr marL="285750" indent="-285750">
              <a:buFont typeface="Wingdings" panose="05000000000000000000" pitchFamily="2" charset="2"/>
              <a:buChar char="Ø"/>
            </a:pPr>
            <a:r>
              <a:rPr lang="en-US" sz="3200" dirty="0" err="1">
                <a:solidFill>
                  <a:schemeClr val="bg1"/>
                </a:solidFill>
                <a:latin typeface="Aptos" panose="020B0004020202020204" pitchFamily="34" charset="0"/>
              </a:rPr>
              <a:t>Kullanıcı</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tercihlerini</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analiz</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ederek</a:t>
            </a:r>
            <a:r>
              <a:rPr lang="en-US" sz="3200" dirty="0">
                <a:solidFill>
                  <a:schemeClr val="bg1"/>
                </a:solidFill>
                <a:latin typeface="Aptos" panose="020B0004020202020204" pitchFamily="34" charset="0"/>
              </a:rPr>
              <a:t> VR </a:t>
            </a:r>
            <a:r>
              <a:rPr lang="en-US" sz="3200" dirty="0" err="1">
                <a:solidFill>
                  <a:schemeClr val="bg1"/>
                </a:solidFill>
                <a:latin typeface="Aptos" panose="020B0004020202020204" pitchFamily="34" charset="0"/>
              </a:rPr>
              <a:t>içeriklerini</a:t>
            </a:r>
            <a:r>
              <a:rPr lang="en-US" sz="3200" dirty="0">
                <a:solidFill>
                  <a:schemeClr val="bg1"/>
                </a:solidFill>
                <a:latin typeface="Aptos" panose="020B0004020202020204" pitchFamily="34" charset="0"/>
              </a:rPr>
              <a:t> optimize </a:t>
            </a:r>
            <a:r>
              <a:rPr lang="en-US" sz="3200" dirty="0" err="1">
                <a:solidFill>
                  <a:schemeClr val="bg1"/>
                </a:solidFill>
                <a:latin typeface="Aptos" panose="020B0004020202020204" pitchFamily="34" charset="0"/>
              </a:rPr>
              <a:t>etmek</a:t>
            </a:r>
            <a:r>
              <a:rPr lang="en-US" sz="3200" dirty="0">
                <a:solidFill>
                  <a:schemeClr val="bg1"/>
                </a:solidFill>
                <a:latin typeface="Aptos" panose="020B0004020202020204" pitchFamily="34" charset="0"/>
              </a:rPr>
              <a:t>.</a:t>
            </a:r>
            <a:endParaRPr lang="tr-TR" sz="3200" dirty="0">
              <a:solidFill>
                <a:schemeClr val="bg1"/>
              </a:solidFill>
              <a:latin typeface="Aptos" panose="020B0004020202020204" pitchFamily="34" charset="0"/>
            </a:endParaRPr>
          </a:p>
          <a:p>
            <a:pPr marL="285750" indent="-285750">
              <a:buFont typeface="Wingdings" panose="05000000000000000000" pitchFamily="2" charset="2"/>
              <a:buChar char="Ø"/>
            </a:pPr>
            <a:endParaRPr lang="en-US" sz="3200" dirty="0">
              <a:solidFill>
                <a:schemeClr val="bg1"/>
              </a:solidFill>
              <a:latin typeface="Aptos" panose="020B0004020202020204" pitchFamily="34" charset="0"/>
            </a:endParaRPr>
          </a:p>
          <a:p>
            <a:pPr marL="285750" indent="-285750">
              <a:buFont typeface="Wingdings" panose="05000000000000000000" pitchFamily="2" charset="2"/>
              <a:buChar char="Ø"/>
            </a:pPr>
            <a:r>
              <a:rPr lang="en-US" sz="3200" dirty="0" err="1">
                <a:solidFill>
                  <a:schemeClr val="bg1"/>
                </a:solidFill>
                <a:latin typeface="Aptos" panose="020B0004020202020204" pitchFamily="34" charset="0"/>
              </a:rPr>
              <a:t>Eğlence</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sektöründe</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veri</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odaklı</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yatırım</a:t>
            </a:r>
            <a:r>
              <a:rPr lang="en-US" sz="3200" dirty="0">
                <a:solidFill>
                  <a:schemeClr val="bg1"/>
                </a:solidFill>
                <a:latin typeface="Aptos" panose="020B0004020202020204" pitchFamily="34" charset="0"/>
              </a:rPr>
              <a:t> ve </a:t>
            </a:r>
            <a:r>
              <a:rPr lang="en-US" sz="3200" dirty="0" err="1">
                <a:solidFill>
                  <a:schemeClr val="bg1"/>
                </a:solidFill>
                <a:latin typeface="Aptos" panose="020B0004020202020204" pitchFamily="34" charset="0"/>
              </a:rPr>
              <a:t>ürün</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geliştirme</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süreçlerini</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desteklemek</a:t>
            </a:r>
            <a:r>
              <a:rPr lang="en-US" sz="3200" dirty="0">
                <a:solidFill>
                  <a:schemeClr val="bg1"/>
                </a:solidFill>
                <a:latin typeface="Aptos" panose="020B0004020202020204" pitchFamily="34" charset="0"/>
              </a:rPr>
              <a:t>.</a:t>
            </a:r>
            <a:endParaRPr lang="tr-TR" sz="3200" dirty="0">
              <a:solidFill>
                <a:schemeClr val="bg1"/>
              </a:solidFill>
              <a:latin typeface="Aptos" panose="020B0004020202020204" pitchFamily="34" charset="0"/>
            </a:endParaRPr>
          </a:p>
          <a:p>
            <a:pPr marL="285750" indent="-285750">
              <a:buFont typeface="Wingdings" panose="05000000000000000000" pitchFamily="2" charset="2"/>
              <a:buChar char="Ø"/>
            </a:pPr>
            <a:endParaRPr lang="en-US" sz="3200" dirty="0">
              <a:solidFill>
                <a:schemeClr val="bg1"/>
              </a:solidFill>
              <a:latin typeface="Aptos" panose="020B0004020202020204" pitchFamily="34" charset="0"/>
            </a:endParaRPr>
          </a:p>
          <a:p>
            <a:pPr marL="285750" indent="-285750">
              <a:buFont typeface="Wingdings" panose="05000000000000000000" pitchFamily="2" charset="2"/>
              <a:buChar char="Ø"/>
            </a:pPr>
            <a:r>
              <a:rPr lang="en-US" sz="3200" dirty="0">
                <a:solidFill>
                  <a:schemeClr val="bg1"/>
                </a:solidFill>
                <a:latin typeface="Aptos" panose="020B0004020202020204" pitchFamily="34" charset="0"/>
              </a:rPr>
              <a:t>Web </a:t>
            </a:r>
            <a:r>
              <a:rPr lang="en-US" sz="3200" dirty="0" err="1">
                <a:solidFill>
                  <a:schemeClr val="bg1"/>
                </a:solidFill>
                <a:latin typeface="Aptos" panose="020B0004020202020204" pitchFamily="34" charset="0"/>
              </a:rPr>
              <a:t>tabanlı</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arayüz</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ile</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müşterilere</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anlık</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istatistikler</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sunmak</a:t>
            </a:r>
            <a:r>
              <a:rPr lang="en-US" sz="3200" dirty="0">
                <a:solidFill>
                  <a:schemeClr val="bg1"/>
                </a:solidFill>
                <a:latin typeface="Aptos" panose="020B0004020202020204" pitchFamily="34" charset="0"/>
              </a:rPr>
              <a:t>.</a:t>
            </a:r>
            <a:endParaRPr lang="tr-TR" sz="3200" dirty="0">
              <a:solidFill>
                <a:schemeClr val="bg1"/>
              </a:solidFill>
              <a:latin typeface="Aptos" panose="020B0004020202020204" pitchFamily="34" charset="0"/>
            </a:endParaRPr>
          </a:p>
          <a:p>
            <a:pPr marL="285750" indent="-285750">
              <a:buFont typeface="Wingdings" panose="05000000000000000000" pitchFamily="2" charset="2"/>
              <a:buChar char="Ø"/>
            </a:pPr>
            <a:endParaRPr lang="en-US" sz="3200" dirty="0">
              <a:solidFill>
                <a:schemeClr val="bg1"/>
              </a:solidFill>
              <a:latin typeface="Aptos" panose="020B0004020202020204" pitchFamily="34" charset="0"/>
            </a:endParaRPr>
          </a:p>
          <a:p>
            <a:pPr marL="285750" indent="-285750">
              <a:buFont typeface="Wingdings" panose="05000000000000000000" pitchFamily="2" charset="2"/>
              <a:buChar char="Ø"/>
            </a:pPr>
            <a:r>
              <a:rPr lang="en-US" sz="3200" dirty="0" err="1">
                <a:solidFill>
                  <a:schemeClr val="bg1"/>
                </a:solidFill>
                <a:latin typeface="Aptos" panose="020B0004020202020204" pitchFamily="34" charset="0"/>
              </a:rPr>
              <a:t>Eğlence</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sektöründe</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müşteri</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deneyimini</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geliştirmek</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için</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veri</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bazlı</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içgörüler</a:t>
            </a:r>
            <a:r>
              <a:rPr lang="en-US" sz="3200" dirty="0">
                <a:solidFill>
                  <a:schemeClr val="bg1"/>
                </a:solidFill>
                <a:latin typeface="Aptos" panose="020B0004020202020204" pitchFamily="34" charset="0"/>
              </a:rPr>
              <a:t> </a:t>
            </a:r>
            <a:r>
              <a:rPr lang="en-US" sz="3200" dirty="0" err="1">
                <a:solidFill>
                  <a:schemeClr val="bg1"/>
                </a:solidFill>
                <a:latin typeface="Aptos" panose="020B0004020202020204" pitchFamily="34" charset="0"/>
              </a:rPr>
              <a:t>sağlamak</a:t>
            </a:r>
            <a:r>
              <a:rPr lang="en-US" sz="3200" dirty="0">
                <a:solidFill>
                  <a:schemeClr val="bg1"/>
                </a:solidFill>
                <a:latin typeface="Aptos" panose="020B0004020202020204" pitchFamily="34" charset="0"/>
              </a:rPr>
              <a:t>.</a:t>
            </a:r>
          </a:p>
        </p:txBody>
      </p:sp>
    </p:spTree>
    <p:extLst>
      <p:ext uri="{BB962C8B-B14F-4D97-AF65-F5344CB8AC3E}">
        <p14:creationId xmlns:p14="http://schemas.microsoft.com/office/powerpoint/2010/main" val="213371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4" name="Title 1">
            <a:extLst>
              <a:ext uri="{FF2B5EF4-FFF2-40B4-BE49-F238E27FC236}">
                <a16:creationId xmlns:a16="http://schemas.microsoft.com/office/drawing/2014/main" id="{F2AD030D-97F2-6222-51B7-ADE67F6DDB09}"/>
              </a:ext>
            </a:extLst>
          </p:cNvPr>
          <p:cNvSpPr txBox="1">
            <a:spLocks/>
          </p:cNvSpPr>
          <p:nvPr/>
        </p:nvSpPr>
        <p:spPr>
          <a:xfrm>
            <a:off x="5181600" y="495300"/>
            <a:ext cx="8229600" cy="96148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5400" b="1" dirty="0">
                <a:solidFill>
                  <a:schemeClr val="bg1"/>
                </a:solidFill>
                <a:latin typeface="Aptos" panose="020B0004020202020204" pitchFamily="34" charset="0"/>
              </a:rPr>
              <a:t>PROJE DETAYLARI</a:t>
            </a:r>
          </a:p>
        </p:txBody>
      </p:sp>
      <p:sp>
        <p:nvSpPr>
          <p:cNvPr id="9" name="TextBox 8">
            <a:extLst>
              <a:ext uri="{FF2B5EF4-FFF2-40B4-BE49-F238E27FC236}">
                <a16:creationId xmlns:a16="http://schemas.microsoft.com/office/drawing/2014/main" id="{D6260EEE-A37B-E354-037D-61C3634CF2BF}"/>
              </a:ext>
            </a:extLst>
          </p:cNvPr>
          <p:cNvSpPr txBox="1"/>
          <p:nvPr/>
        </p:nvSpPr>
        <p:spPr>
          <a:xfrm>
            <a:off x="266700" y="1231934"/>
            <a:ext cx="17754600" cy="8407366"/>
          </a:xfrm>
          <a:prstGeom prst="rect">
            <a:avLst/>
          </a:prstGeom>
          <a:noFill/>
        </p:spPr>
        <p:txBody>
          <a:bodyPr wrap="square">
            <a:spAutoFit/>
          </a:bodyPr>
          <a:lstStyle/>
          <a:p>
            <a:pPr marL="342900" indent="-342900" algn="l">
              <a:lnSpc>
                <a:spcPts val="3220"/>
              </a:lnSpc>
              <a:spcBef>
                <a:spcPct val="0"/>
              </a:spcBef>
              <a:buFont typeface="Wingdings" panose="05000000000000000000" pitchFamily="2" charset="2"/>
              <a:buChar char="Ø"/>
            </a:pPr>
            <a:r>
              <a:rPr lang="en-US" sz="2400" b="1" i="1" dirty="0" err="1">
                <a:solidFill>
                  <a:srgbClr val="FFFFFF"/>
                </a:solidFill>
                <a:latin typeface="Aptos" panose="020B0004020202020204" pitchFamily="34" charset="0"/>
                <a:ea typeface="Arial"/>
                <a:cs typeface="Arial"/>
                <a:sym typeface="Arial"/>
              </a:rPr>
              <a:t>Donanım</a:t>
            </a:r>
            <a:r>
              <a:rPr lang="en-US" sz="2400" b="1" i="1" dirty="0">
                <a:solidFill>
                  <a:srgbClr val="FFFFFF"/>
                </a:solidFill>
                <a:latin typeface="Aptos" panose="020B0004020202020204" pitchFamily="34" charset="0"/>
                <a:ea typeface="Arial"/>
                <a:cs typeface="Arial"/>
                <a:sym typeface="Arial"/>
              </a:rPr>
              <a:t> </a:t>
            </a:r>
            <a:r>
              <a:rPr lang="en-US" sz="2400" b="1" i="1" dirty="0" err="1">
                <a:solidFill>
                  <a:srgbClr val="FFFFFF"/>
                </a:solidFill>
                <a:latin typeface="Aptos" panose="020B0004020202020204" pitchFamily="34" charset="0"/>
                <a:ea typeface="Arial"/>
                <a:cs typeface="Arial"/>
                <a:sym typeface="Arial"/>
              </a:rPr>
              <a:t>Teknolojileri</a:t>
            </a:r>
            <a:endParaRPr lang="en-US" sz="2400" b="1" i="1" dirty="0">
              <a:solidFill>
                <a:srgbClr val="FFFFFF"/>
              </a:solidFill>
              <a:latin typeface="Aptos" panose="020B0004020202020204" pitchFamily="34" charset="0"/>
              <a:ea typeface="Arial"/>
              <a:cs typeface="Arial"/>
              <a:sym typeface="Arial"/>
            </a:endParaRPr>
          </a:p>
          <a:p>
            <a:pPr marL="453396" lvl="1" indent="-226698" algn="l">
              <a:lnSpc>
                <a:spcPts val="2940"/>
              </a:lnSpc>
              <a:buFont typeface="Arial"/>
              <a:buChar char="•"/>
            </a:pPr>
            <a:r>
              <a:rPr lang="en-US" sz="2400" b="1" dirty="0">
                <a:solidFill>
                  <a:srgbClr val="FFFFFF"/>
                </a:solidFill>
                <a:latin typeface="Aptos" panose="020B0004020202020204" pitchFamily="34" charset="0"/>
                <a:ea typeface="Arial"/>
                <a:cs typeface="Arial"/>
                <a:sym typeface="Arial"/>
              </a:rPr>
              <a:t>Raspberry Pi 4: </a:t>
            </a:r>
            <a:r>
              <a:rPr lang="en-US" sz="2400" dirty="0" err="1">
                <a:solidFill>
                  <a:srgbClr val="FFFFFF"/>
                </a:solidFill>
                <a:latin typeface="Aptos" panose="020B0004020202020204" pitchFamily="34" charset="0"/>
                <a:ea typeface="Arial"/>
                <a:cs typeface="Arial"/>
                <a:sym typeface="Arial"/>
              </a:rPr>
              <a:t>Görüntü</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işleme</a:t>
            </a:r>
            <a:r>
              <a:rPr lang="en-US" sz="2400" dirty="0">
                <a:solidFill>
                  <a:srgbClr val="FFFFFF"/>
                </a:solidFill>
                <a:latin typeface="Aptos" panose="020B0004020202020204" pitchFamily="34" charset="0"/>
                <a:ea typeface="Arial"/>
                <a:cs typeface="Arial"/>
                <a:sym typeface="Arial"/>
              </a:rPr>
              <a:t> ve </a:t>
            </a:r>
            <a:r>
              <a:rPr lang="en-US" sz="2400" dirty="0" err="1">
                <a:solidFill>
                  <a:srgbClr val="FFFFFF"/>
                </a:solidFill>
                <a:latin typeface="Aptos" panose="020B0004020202020204" pitchFamily="34" charset="0"/>
                <a:ea typeface="Arial"/>
                <a:cs typeface="Arial"/>
                <a:sym typeface="Arial"/>
              </a:rPr>
              <a:t>veri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analizi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kullanılan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mikro</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bilgisayar</a:t>
            </a:r>
            <a:r>
              <a:rPr lang="en-US" sz="2400" dirty="0">
                <a:solidFill>
                  <a:srgbClr val="FFFFFF"/>
                </a:solidFill>
                <a:latin typeface="Aptos" panose="020B0004020202020204" pitchFamily="34" charset="0"/>
                <a:ea typeface="Arial"/>
                <a:cs typeface="Arial"/>
                <a:sym typeface="Arial"/>
              </a:rPr>
              <a:t>.</a:t>
            </a:r>
          </a:p>
          <a:p>
            <a:pPr marL="453396" lvl="1" indent="-226698" algn="l">
              <a:lnSpc>
                <a:spcPts val="2940"/>
              </a:lnSpc>
              <a:buFont typeface="Arial"/>
              <a:buChar char="•"/>
            </a:pPr>
            <a:r>
              <a:rPr lang="en-US" sz="2400" b="1" dirty="0" err="1">
                <a:solidFill>
                  <a:srgbClr val="FFFFFF"/>
                </a:solidFill>
                <a:latin typeface="Aptos" panose="020B0004020202020204" pitchFamily="34" charset="0"/>
                <a:ea typeface="Arial"/>
                <a:cs typeface="Arial"/>
                <a:sym typeface="Arial"/>
              </a:rPr>
              <a:t>Arducam</a:t>
            </a:r>
            <a:r>
              <a:rPr lang="en-US" sz="2400" b="1" dirty="0">
                <a:solidFill>
                  <a:srgbClr val="FFFFFF"/>
                </a:solidFill>
                <a:latin typeface="Aptos" panose="020B0004020202020204" pitchFamily="34" charset="0"/>
                <a:ea typeface="Arial"/>
                <a:cs typeface="Arial"/>
                <a:sym typeface="Arial"/>
              </a:rPr>
              <a:t> 64MP </a:t>
            </a:r>
            <a:r>
              <a:rPr lang="en-US" sz="2400" b="1" dirty="0" err="1">
                <a:solidFill>
                  <a:srgbClr val="FFFFFF"/>
                </a:solidFill>
                <a:latin typeface="Aptos" panose="020B0004020202020204" pitchFamily="34" charset="0"/>
                <a:ea typeface="Arial"/>
                <a:cs typeface="Arial"/>
                <a:sym typeface="Arial"/>
              </a:rPr>
              <a:t>Otomatik</a:t>
            </a:r>
            <a:r>
              <a:rPr lang="en-US" sz="2400" b="1" dirty="0">
                <a:solidFill>
                  <a:srgbClr val="FFFFFF"/>
                </a:solidFill>
                <a:latin typeface="Aptos" panose="020B0004020202020204" pitchFamily="34" charset="0"/>
                <a:ea typeface="Arial"/>
                <a:cs typeface="Arial"/>
                <a:sym typeface="Arial"/>
              </a:rPr>
              <a:t> </a:t>
            </a:r>
            <a:r>
              <a:rPr lang="en-US" sz="2400" b="1" dirty="0" err="1">
                <a:solidFill>
                  <a:srgbClr val="FFFFFF"/>
                </a:solidFill>
                <a:latin typeface="Aptos" panose="020B0004020202020204" pitchFamily="34" charset="0"/>
                <a:ea typeface="Arial"/>
                <a:cs typeface="Arial"/>
                <a:sym typeface="Arial"/>
              </a:rPr>
              <a:t>Odaklamalı</a:t>
            </a:r>
            <a:r>
              <a:rPr lang="en-US" sz="2400" b="1" dirty="0">
                <a:solidFill>
                  <a:srgbClr val="FFFFFF"/>
                </a:solidFill>
                <a:latin typeface="Aptos" panose="020B0004020202020204" pitchFamily="34" charset="0"/>
                <a:ea typeface="Arial"/>
                <a:cs typeface="Arial"/>
                <a:sym typeface="Arial"/>
              </a:rPr>
              <a:t> </a:t>
            </a:r>
            <a:r>
              <a:rPr lang="en-US" sz="2400" b="1" dirty="0" err="1">
                <a:solidFill>
                  <a:srgbClr val="FFFFFF"/>
                </a:solidFill>
                <a:latin typeface="Aptos" panose="020B0004020202020204" pitchFamily="34" charset="0"/>
                <a:ea typeface="Arial"/>
                <a:cs typeface="Arial"/>
                <a:sym typeface="Arial"/>
              </a:rPr>
              <a:t>Kamera</a:t>
            </a:r>
            <a:r>
              <a:rPr lang="en-US" sz="2400" b="1"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Simülatör</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koltuklarındaki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kullanıcıları</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tespit</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etmek</a:t>
            </a:r>
            <a:r>
              <a:rPr lang="en-US" sz="2400" dirty="0">
                <a:solidFill>
                  <a:srgbClr val="FFFFFF"/>
                </a:solidFill>
                <a:latin typeface="Aptos" panose="020B0004020202020204" pitchFamily="34" charset="0"/>
                <a:ea typeface="Arial"/>
                <a:cs typeface="Arial"/>
                <a:sym typeface="Arial"/>
              </a:rPr>
              <a:t> ve VR </a:t>
            </a:r>
            <a:r>
              <a:rPr lang="en-US" sz="2400" dirty="0" err="1">
                <a:solidFill>
                  <a:srgbClr val="FFFFFF"/>
                </a:solidFill>
                <a:latin typeface="Aptos" panose="020B0004020202020204" pitchFamily="34" charset="0"/>
                <a:ea typeface="Arial"/>
                <a:cs typeface="Arial"/>
                <a:sym typeface="Arial"/>
              </a:rPr>
              <a:t>gözlük</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takan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kişileri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analiz</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etmek</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kullanıldı</a:t>
            </a:r>
            <a:r>
              <a:rPr lang="en-US" sz="2400" dirty="0">
                <a:solidFill>
                  <a:srgbClr val="FFFFFF"/>
                </a:solidFill>
                <a:latin typeface="Aptos" panose="020B0004020202020204" pitchFamily="34" charset="0"/>
                <a:ea typeface="Arial"/>
                <a:cs typeface="Arial"/>
                <a:sym typeface="Arial"/>
              </a:rPr>
              <a:t>.</a:t>
            </a:r>
          </a:p>
          <a:p>
            <a:pPr algn="l">
              <a:lnSpc>
                <a:spcPts val="2940"/>
              </a:lnSpc>
              <a:spcBef>
                <a:spcPct val="0"/>
              </a:spcBef>
            </a:pPr>
            <a:endParaRPr lang="en-US" sz="2400" dirty="0">
              <a:solidFill>
                <a:srgbClr val="FFFFFF"/>
              </a:solidFill>
              <a:latin typeface="Aptos" panose="020B0004020202020204" pitchFamily="34" charset="0"/>
              <a:ea typeface="Arial"/>
              <a:cs typeface="Arial"/>
              <a:sym typeface="Arial"/>
            </a:endParaRPr>
          </a:p>
          <a:p>
            <a:pPr marL="342900" indent="-342900" algn="l">
              <a:lnSpc>
                <a:spcPts val="3220"/>
              </a:lnSpc>
              <a:spcBef>
                <a:spcPct val="0"/>
              </a:spcBef>
              <a:buFont typeface="Wingdings" panose="05000000000000000000" pitchFamily="2" charset="2"/>
              <a:buChar char="Ø"/>
            </a:pPr>
            <a:r>
              <a:rPr lang="en-US" sz="2400" b="1" i="1" dirty="0" err="1">
                <a:solidFill>
                  <a:srgbClr val="FFFFFF"/>
                </a:solidFill>
                <a:latin typeface="Aptos" panose="020B0004020202020204" pitchFamily="34" charset="0"/>
                <a:ea typeface="Arial"/>
                <a:cs typeface="Arial"/>
                <a:sym typeface="Arial"/>
              </a:rPr>
              <a:t>Yazılım</a:t>
            </a:r>
            <a:r>
              <a:rPr lang="en-US" sz="2400" b="1" i="1" dirty="0">
                <a:solidFill>
                  <a:srgbClr val="FFFFFF"/>
                </a:solidFill>
                <a:latin typeface="Aptos" panose="020B0004020202020204" pitchFamily="34" charset="0"/>
                <a:ea typeface="Arial"/>
                <a:cs typeface="Arial"/>
                <a:sym typeface="Arial"/>
              </a:rPr>
              <a:t> </a:t>
            </a:r>
            <a:r>
              <a:rPr lang="en-US" sz="2400" b="1" i="1" dirty="0" err="1">
                <a:solidFill>
                  <a:srgbClr val="FFFFFF"/>
                </a:solidFill>
                <a:latin typeface="Aptos" panose="020B0004020202020204" pitchFamily="34" charset="0"/>
                <a:ea typeface="Arial"/>
                <a:cs typeface="Arial"/>
                <a:sym typeface="Arial"/>
              </a:rPr>
              <a:t>Teknolojileri</a:t>
            </a:r>
            <a:endParaRPr lang="en-US" sz="2400" b="1" i="1" dirty="0">
              <a:solidFill>
                <a:srgbClr val="FFFFFF"/>
              </a:solidFill>
              <a:latin typeface="Aptos" panose="020B0004020202020204" pitchFamily="34" charset="0"/>
              <a:ea typeface="Arial"/>
              <a:cs typeface="Arial"/>
              <a:sym typeface="Arial"/>
            </a:endParaRPr>
          </a:p>
          <a:p>
            <a:pPr marL="453396" lvl="1" indent="-226698" algn="l">
              <a:lnSpc>
                <a:spcPts val="2940"/>
              </a:lnSpc>
              <a:spcBef>
                <a:spcPct val="0"/>
              </a:spcBef>
              <a:buFont typeface="Arial"/>
              <a:buChar char="•"/>
            </a:pPr>
            <a:r>
              <a:rPr lang="en-US" sz="2400" b="1" dirty="0">
                <a:solidFill>
                  <a:srgbClr val="FFFFFF"/>
                </a:solidFill>
                <a:latin typeface="Aptos" panose="020B0004020202020204" pitchFamily="34" charset="0"/>
                <a:ea typeface="Arial"/>
                <a:cs typeface="Arial"/>
                <a:sym typeface="Arial"/>
              </a:rPr>
              <a:t>YOLO (You Only Look Once) </a:t>
            </a:r>
            <a:r>
              <a:rPr lang="en-US" sz="2400" b="1" dirty="0" err="1">
                <a:solidFill>
                  <a:srgbClr val="FFFFFF"/>
                </a:solidFill>
                <a:latin typeface="Aptos" panose="020B0004020202020204" pitchFamily="34" charset="0"/>
                <a:ea typeface="Arial"/>
                <a:cs typeface="Arial"/>
                <a:sym typeface="Arial"/>
              </a:rPr>
              <a:t>Algoritması</a:t>
            </a:r>
            <a:r>
              <a:rPr lang="en-US" sz="2400" b="1"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Görüntü</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işleme</a:t>
            </a:r>
            <a:r>
              <a:rPr lang="en-US" sz="2400" dirty="0">
                <a:solidFill>
                  <a:srgbClr val="FFFFFF"/>
                </a:solidFill>
                <a:latin typeface="Aptos" panose="020B0004020202020204" pitchFamily="34" charset="0"/>
                <a:ea typeface="Arial"/>
                <a:cs typeface="Arial"/>
                <a:sym typeface="Arial"/>
              </a:rPr>
              <a:t> ve </a:t>
            </a:r>
            <a:r>
              <a:rPr lang="en-US" sz="2400" dirty="0" err="1">
                <a:solidFill>
                  <a:srgbClr val="FFFFFF"/>
                </a:solidFill>
                <a:latin typeface="Aptos" panose="020B0004020202020204" pitchFamily="34" charset="0"/>
                <a:ea typeface="Arial"/>
                <a:cs typeface="Arial"/>
                <a:sym typeface="Arial"/>
              </a:rPr>
              <a:t>nesne</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tanıma</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kullanılan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gerçek</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zamanlı</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çalışan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derin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öğrenme</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tabanlı</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bir</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algoritma</a:t>
            </a:r>
            <a:r>
              <a:rPr lang="en-US" sz="2400" dirty="0">
                <a:solidFill>
                  <a:srgbClr val="FFFFFF"/>
                </a:solidFill>
                <a:latin typeface="Aptos" panose="020B0004020202020204" pitchFamily="34" charset="0"/>
                <a:ea typeface="Arial"/>
                <a:cs typeface="Arial"/>
                <a:sym typeface="Arial"/>
              </a:rPr>
              <a:t>. YOLO, VR </a:t>
            </a:r>
            <a:r>
              <a:rPr lang="en-US" sz="2400" dirty="0" err="1">
                <a:solidFill>
                  <a:srgbClr val="FFFFFF"/>
                </a:solidFill>
                <a:latin typeface="Aptos" panose="020B0004020202020204" pitchFamily="34" charset="0"/>
                <a:ea typeface="Arial"/>
                <a:cs typeface="Arial"/>
                <a:sym typeface="Arial"/>
              </a:rPr>
              <a:t>gözlük</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takan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kişileri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tespit</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etmek</a:t>
            </a:r>
            <a:r>
              <a:rPr lang="en-US" sz="2400" dirty="0">
                <a:solidFill>
                  <a:srgbClr val="FFFFFF"/>
                </a:solidFill>
                <a:latin typeface="Aptos" panose="020B0004020202020204" pitchFamily="34" charset="0"/>
                <a:ea typeface="Arial"/>
                <a:cs typeface="Arial"/>
                <a:sym typeface="Arial"/>
              </a:rPr>
              <a:t> ve </a:t>
            </a:r>
            <a:r>
              <a:rPr lang="en-US" sz="2400" dirty="0" err="1">
                <a:solidFill>
                  <a:srgbClr val="FFFFFF"/>
                </a:solidFill>
                <a:latin typeface="Aptos" panose="020B0004020202020204" pitchFamily="34" charset="0"/>
                <a:ea typeface="Arial"/>
                <a:cs typeface="Arial"/>
                <a:sym typeface="Arial"/>
              </a:rPr>
              <a:t>saymak</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kullanıldı</a:t>
            </a:r>
            <a:r>
              <a:rPr lang="en-US" sz="2400" dirty="0">
                <a:solidFill>
                  <a:srgbClr val="FFFFFF"/>
                </a:solidFill>
                <a:latin typeface="Aptos" panose="020B0004020202020204" pitchFamily="34" charset="0"/>
                <a:ea typeface="Arial"/>
                <a:cs typeface="Arial"/>
                <a:sym typeface="Arial"/>
              </a:rPr>
              <a:t>.</a:t>
            </a:r>
          </a:p>
          <a:p>
            <a:pPr marL="453396" lvl="1" indent="-226698" algn="l">
              <a:lnSpc>
                <a:spcPts val="2940"/>
              </a:lnSpc>
              <a:spcBef>
                <a:spcPct val="0"/>
              </a:spcBef>
              <a:buFont typeface="Arial"/>
              <a:buChar char="•"/>
            </a:pPr>
            <a:r>
              <a:rPr lang="en-US" sz="2400" b="1" dirty="0">
                <a:solidFill>
                  <a:srgbClr val="FFFFFF"/>
                </a:solidFill>
                <a:latin typeface="Aptos" panose="020B0004020202020204" pitchFamily="34" charset="0"/>
                <a:ea typeface="Arial"/>
                <a:cs typeface="Arial"/>
                <a:sym typeface="Arial"/>
              </a:rPr>
              <a:t>Python: </a:t>
            </a:r>
            <a:r>
              <a:rPr lang="en-US" sz="2400" dirty="0">
                <a:solidFill>
                  <a:srgbClr val="FFFFFF"/>
                </a:solidFill>
                <a:latin typeface="Aptos" panose="020B0004020202020204" pitchFamily="34" charset="0"/>
                <a:ea typeface="Arial"/>
                <a:cs typeface="Arial"/>
                <a:sym typeface="Arial"/>
              </a:rPr>
              <a:t>Veri </a:t>
            </a:r>
            <a:r>
              <a:rPr lang="en-US" sz="2400" dirty="0" err="1">
                <a:solidFill>
                  <a:srgbClr val="FFFFFF"/>
                </a:solidFill>
                <a:latin typeface="Aptos" panose="020B0004020202020204" pitchFamily="34" charset="0"/>
                <a:ea typeface="Arial"/>
                <a:cs typeface="Arial"/>
                <a:sym typeface="Arial"/>
              </a:rPr>
              <a:t>işleme</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görüntü</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analizi</a:t>
            </a:r>
            <a:r>
              <a:rPr lang="en-US" sz="2400" dirty="0">
                <a:solidFill>
                  <a:srgbClr val="FFFFFF"/>
                </a:solidFill>
                <a:latin typeface="Aptos" panose="020B0004020202020204" pitchFamily="34" charset="0"/>
                <a:ea typeface="Arial"/>
                <a:cs typeface="Arial"/>
                <a:sym typeface="Arial"/>
              </a:rPr>
              <a:t> ve </a:t>
            </a:r>
            <a:r>
              <a:rPr lang="en-US" sz="2400" dirty="0" err="1">
                <a:solidFill>
                  <a:srgbClr val="FFFFFF"/>
                </a:solidFill>
                <a:latin typeface="Aptos" panose="020B0004020202020204" pitchFamily="34" charset="0"/>
                <a:ea typeface="Arial"/>
                <a:cs typeface="Arial"/>
                <a:sym typeface="Arial"/>
              </a:rPr>
              <a:t>sistem</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entegrasyonu</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ana </a:t>
            </a:r>
            <a:r>
              <a:rPr lang="en-US" sz="2400" dirty="0" err="1">
                <a:solidFill>
                  <a:srgbClr val="FFFFFF"/>
                </a:solidFill>
                <a:latin typeface="Aptos" panose="020B0004020202020204" pitchFamily="34" charset="0"/>
                <a:ea typeface="Arial"/>
                <a:cs typeface="Arial"/>
                <a:sym typeface="Arial"/>
              </a:rPr>
              <a:t>programlama</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dili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olarak</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kullanıldı</a:t>
            </a:r>
            <a:r>
              <a:rPr lang="en-US" sz="2400" dirty="0">
                <a:solidFill>
                  <a:srgbClr val="FFFFFF"/>
                </a:solidFill>
                <a:latin typeface="Aptos" panose="020B0004020202020204" pitchFamily="34" charset="0"/>
                <a:ea typeface="Arial"/>
                <a:cs typeface="Arial"/>
                <a:sym typeface="Arial"/>
              </a:rPr>
              <a:t>.</a:t>
            </a:r>
          </a:p>
          <a:p>
            <a:pPr marL="453396" lvl="1" indent="-226698" algn="l">
              <a:lnSpc>
                <a:spcPts val="2940"/>
              </a:lnSpc>
              <a:spcBef>
                <a:spcPct val="0"/>
              </a:spcBef>
              <a:buFont typeface="Arial"/>
              <a:buChar char="•"/>
            </a:pPr>
            <a:r>
              <a:rPr lang="en-US" sz="2400" b="1" dirty="0">
                <a:solidFill>
                  <a:srgbClr val="FFFFFF"/>
                </a:solidFill>
                <a:latin typeface="Aptos" panose="020B0004020202020204" pitchFamily="34" charset="0"/>
                <a:ea typeface="Arial"/>
                <a:cs typeface="Arial"/>
                <a:sym typeface="Arial"/>
              </a:rPr>
              <a:t>C++: </a:t>
            </a:r>
            <a:r>
              <a:rPr lang="en-US" sz="2400" dirty="0">
                <a:solidFill>
                  <a:srgbClr val="FFFFFF"/>
                </a:solidFill>
                <a:latin typeface="Aptos" panose="020B0004020202020204" pitchFamily="34" charset="0"/>
                <a:ea typeface="Arial"/>
                <a:cs typeface="Arial"/>
                <a:sym typeface="Arial"/>
              </a:rPr>
              <a:t>YOLO </a:t>
            </a:r>
            <a:r>
              <a:rPr lang="en-US" sz="2400" dirty="0" err="1">
                <a:solidFill>
                  <a:srgbClr val="FFFFFF"/>
                </a:solidFill>
                <a:latin typeface="Aptos" panose="020B0004020202020204" pitchFamily="34" charset="0"/>
                <a:ea typeface="Arial"/>
                <a:cs typeface="Arial"/>
                <a:sym typeface="Arial"/>
              </a:rPr>
              <a:t>algoritmasının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entegrasyonu</a:t>
            </a:r>
            <a:r>
              <a:rPr lang="en-US" sz="2400" dirty="0">
                <a:solidFill>
                  <a:srgbClr val="FFFFFF"/>
                </a:solidFill>
                <a:latin typeface="Aptos" panose="020B0004020202020204" pitchFamily="34" charset="0"/>
                <a:ea typeface="Arial"/>
                <a:cs typeface="Arial"/>
                <a:sym typeface="Arial"/>
              </a:rPr>
              <a:t> ve </a:t>
            </a:r>
            <a:r>
              <a:rPr lang="en-US" sz="2400" dirty="0" err="1">
                <a:solidFill>
                  <a:srgbClr val="FFFFFF"/>
                </a:solidFill>
                <a:latin typeface="Aptos" panose="020B0004020202020204" pitchFamily="34" charset="0"/>
                <a:ea typeface="Arial"/>
                <a:cs typeface="Arial"/>
                <a:sym typeface="Arial"/>
              </a:rPr>
              <a:t>yüksek</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performanslı</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görüntü</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işleme</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işlemleri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kullanıldı</a:t>
            </a:r>
            <a:r>
              <a:rPr lang="en-US" sz="2400" dirty="0">
                <a:solidFill>
                  <a:srgbClr val="FFFFFF"/>
                </a:solidFill>
                <a:latin typeface="Aptos" panose="020B0004020202020204" pitchFamily="34" charset="0"/>
                <a:ea typeface="Arial"/>
                <a:cs typeface="Arial"/>
                <a:sym typeface="Arial"/>
              </a:rPr>
              <a:t>.</a:t>
            </a:r>
          </a:p>
          <a:p>
            <a:pPr marL="453396" lvl="1" indent="-226698" algn="l">
              <a:lnSpc>
                <a:spcPts val="2940"/>
              </a:lnSpc>
              <a:spcBef>
                <a:spcPct val="0"/>
              </a:spcBef>
              <a:buFont typeface="Arial"/>
              <a:buChar char="•"/>
            </a:pPr>
            <a:r>
              <a:rPr lang="en-US" sz="2400" b="1" dirty="0">
                <a:solidFill>
                  <a:srgbClr val="FFFFFF"/>
                </a:solidFill>
                <a:latin typeface="Aptos" panose="020B0004020202020204" pitchFamily="34" charset="0"/>
                <a:ea typeface="Arial"/>
                <a:cs typeface="Arial"/>
                <a:sym typeface="Arial"/>
              </a:rPr>
              <a:t>Django Web Framework: </a:t>
            </a:r>
            <a:r>
              <a:rPr lang="en-US" sz="2400" dirty="0">
                <a:solidFill>
                  <a:srgbClr val="FFFFFF"/>
                </a:solidFill>
                <a:latin typeface="Aptos" panose="020B0004020202020204" pitchFamily="34" charset="0"/>
                <a:ea typeface="Arial"/>
                <a:cs typeface="Arial"/>
                <a:sym typeface="Arial"/>
              </a:rPr>
              <a:t>Web </a:t>
            </a:r>
            <a:r>
              <a:rPr lang="en-US" sz="2400" dirty="0" err="1">
                <a:solidFill>
                  <a:srgbClr val="FFFFFF"/>
                </a:solidFill>
                <a:latin typeface="Aptos" panose="020B0004020202020204" pitchFamily="34" charset="0"/>
                <a:ea typeface="Arial"/>
                <a:cs typeface="Arial"/>
                <a:sym typeface="Arial"/>
              </a:rPr>
              <a:t>tabanlı</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kullanıcı</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arayüzünün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geliştirilmesi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Python </a:t>
            </a:r>
            <a:r>
              <a:rPr lang="en-US" sz="2400" dirty="0" err="1">
                <a:solidFill>
                  <a:srgbClr val="FFFFFF"/>
                </a:solidFill>
                <a:latin typeface="Aptos" panose="020B0004020202020204" pitchFamily="34" charset="0"/>
                <a:ea typeface="Arial"/>
                <a:cs typeface="Arial"/>
                <a:sym typeface="Arial"/>
              </a:rPr>
              <a:t>tabanlı</a:t>
            </a:r>
            <a:r>
              <a:rPr lang="en-US" sz="2400" dirty="0">
                <a:solidFill>
                  <a:srgbClr val="FFFFFF"/>
                </a:solidFill>
                <a:latin typeface="Aptos" panose="020B0004020202020204" pitchFamily="34" charset="0"/>
                <a:ea typeface="Arial"/>
                <a:cs typeface="Arial"/>
                <a:sym typeface="Arial"/>
              </a:rPr>
              <a:t> Django </a:t>
            </a:r>
            <a:r>
              <a:rPr lang="en-US" sz="2400" dirty="0" err="1">
                <a:solidFill>
                  <a:srgbClr val="FFFFFF"/>
                </a:solidFill>
                <a:latin typeface="Aptos" panose="020B0004020202020204" pitchFamily="34" charset="0"/>
                <a:ea typeface="Arial"/>
                <a:cs typeface="Arial"/>
                <a:sym typeface="Arial"/>
              </a:rPr>
              <a:t>framework'ü</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kullanıldı</a:t>
            </a:r>
            <a:r>
              <a:rPr lang="en-US" sz="2400" dirty="0">
                <a:solidFill>
                  <a:srgbClr val="FFFFFF"/>
                </a:solidFill>
                <a:latin typeface="Aptos" panose="020B0004020202020204" pitchFamily="34" charset="0"/>
                <a:ea typeface="Arial"/>
                <a:cs typeface="Arial"/>
                <a:sym typeface="Arial"/>
              </a:rPr>
              <a:t>.</a:t>
            </a:r>
          </a:p>
          <a:p>
            <a:pPr algn="l">
              <a:lnSpc>
                <a:spcPts val="2940"/>
              </a:lnSpc>
              <a:spcBef>
                <a:spcPct val="0"/>
              </a:spcBef>
            </a:pPr>
            <a:endParaRPr lang="en-US" sz="2400" dirty="0">
              <a:solidFill>
                <a:srgbClr val="FFFFFF"/>
              </a:solidFill>
              <a:latin typeface="Aptos" panose="020B0004020202020204" pitchFamily="34" charset="0"/>
              <a:ea typeface="Arial"/>
              <a:cs typeface="Arial"/>
              <a:sym typeface="Arial"/>
            </a:endParaRPr>
          </a:p>
          <a:p>
            <a:pPr marL="342900" indent="-342900" algn="l">
              <a:lnSpc>
                <a:spcPts val="3220"/>
              </a:lnSpc>
              <a:spcBef>
                <a:spcPct val="0"/>
              </a:spcBef>
              <a:buFont typeface="Wingdings" panose="05000000000000000000" pitchFamily="2" charset="2"/>
              <a:buChar char="Ø"/>
            </a:pPr>
            <a:r>
              <a:rPr lang="en-US" sz="2400" b="1" i="1" dirty="0">
                <a:solidFill>
                  <a:srgbClr val="FFFFFF"/>
                </a:solidFill>
                <a:latin typeface="Aptos" panose="020B0004020202020204" pitchFamily="34" charset="0"/>
                <a:ea typeface="Arial"/>
                <a:cs typeface="Arial"/>
                <a:sym typeface="Arial"/>
              </a:rPr>
              <a:t>Veri </a:t>
            </a:r>
            <a:r>
              <a:rPr lang="en-US" sz="2400" b="1" i="1" dirty="0" err="1">
                <a:solidFill>
                  <a:srgbClr val="FFFFFF"/>
                </a:solidFill>
                <a:latin typeface="Aptos" panose="020B0004020202020204" pitchFamily="34" charset="0"/>
                <a:ea typeface="Arial"/>
                <a:cs typeface="Arial"/>
                <a:sym typeface="Arial"/>
              </a:rPr>
              <a:t>Yönetimi</a:t>
            </a:r>
            <a:r>
              <a:rPr lang="en-US" sz="2400" b="1" i="1" dirty="0">
                <a:solidFill>
                  <a:srgbClr val="FFFFFF"/>
                </a:solidFill>
                <a:latin typeface="Aptos" panose="020B0004020202020204" pitchFamily="34" charset="0"/>
                <a:ea typeface="Arial"/>
                <a:cs typeface="Arial"/>
                <a:sym typeface="Arial"/>
              </a:rPr>
              <a:t> ve Bulut </a:t>
            </a:r>
            <a:r>
              <a:rPr lang="en-US" sz="2400" b="1" i="1" dirty="0" err="1">
                <a:solidFill>
                  <a:srgbClr val="FFFFFF"/>
                </a:solidFill>
                <a:latin typeface="Aptos" panose="020B0004020202020204" pitchFamily="34" charset="0"/>
                <a:ea typeface="Arial"/>
                <a:cs typeface="Arial"/>
                <a:sym typeface="Arial"/>
              </a:rPr>
              <a:t>Teknolojileri</a:t>
            </a:r>
            <a:endParaRPr lang="en-US" sz="2400" b="1" i="1" dirty="0">
              <a:solidFill>
                <a:srgbClr val="FFFFFF"/>
              </a:solidFill>
              <a:latin typeface="Aptos" panose="020B0004020202020204" pitchFamily="34" charset="0"/>
              <a:ea typeface="Arial"/>
              <a:cs typeface="Arial"/>
              <a:sym typeface="Arial"/>
            </a:endParaRPr>
          </a:p>
          <a:p>
            <a:pPr marL="453396" lvl="1" indent="-226698" algn="l">
              <a:lnSpc>
                <a:spcPts val="2940"/>
              </a:lnSpc>
              <a:spcBef>
                <a:spcPct val="0"/>
              </a:spcBef>
              <a:buFont typeface="Arial"/>
              <a:buChar char="•"/>
            </a:pPr>
            <a:r>
              <a:rPr lang="en-US" sz="2400" b="1" dirty="0">
                <a:solidFill>
                  <a:srgbClr val="FFFFFF"/>
                </a:solidFill>
                <a:latin typeface="Aptos" panose="020B0004020202020204" pitchFamily="34" charset="0"/>
                <a:ea typeface="Arial"/>
                <a:cs typeface="Arial"/>
                <a:sym typeface="Arial"/>
              </a:rPr>
              <a:t>AWS (Amazon Web Services): </a:t>
            </a:r>
            <a:r>
              <a:rPr lang="en-US" sz="2400" dirty="0" err="1">
                <a:solidFill>
                  <a:srgbClr val="FFFFFF"/>
                </a:solidFill>
                <a:latin typeface="Aptos" panose="020B0004020202020204" pitchFamily="34" charset="0"/>
                <a:ea typeface="Arial"/>
                <a:cs typeface="Arial"/>
                <a:sym typeface="Arial"/>
              </a:rPr>
              <a:t>Verilerin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merkezi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bir</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sunucuda</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saklanması</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erişilebilirliği</a:t>
            </a:r>
            <a:r>
              <a:rPr lang="en-US" sz="2400" dirty="0">
                <a:solidFill>
                  <a:srgbClr val="FFFFFF"/>
                </a:solidFill>
                <a:latin typeface="Aptos" panose="020B0004020202020204" pitchFamily="34" charset="0"/>
                <a:ea typeface="Arial"/>
                <a:cs typeface="Arial"/>
                <a:sym typeface="Arial"/>
              </a:rPr>
              <a:t> ve </a:t>
            </a:r>
            <a:r>
              <a:rPr lang="en-US" sz="2400" dirty="0" err="1">
                <a:solidFill>
                  <a:srgbClr val="FFFFFF"/>
                </a:solidFill>
                <a:latin typeface="Aptos" panose="020B0004020202020204" pitchFamily="34" charset="0"/>
                <a:ea typeface="Arial"/>
                <a:cs typeface="Arial"/>
                <a:sym typeface="Arial"/>
              </a:rPr>
              <a:t>analiz</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edilebilirliği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kullanıldı</a:t>
            </a:r>
            <a:r>
              <a:rPr lang="en-US" sz="2400" dirty="0">
                <a:solidFill>
                  <a:srgbClr val="FFFFFF"/>
                </a:solidFill>
                <a:latin typeface="Aptos" panose="020B0004020202020204" pitchFamily="34" charset="0"/>
                <a:ea typeface="Arial"/>
                <a:cs typeface="Arial"/>
                <a:sym typeface="Arial"/>
              </a:rPr>
              <a:t>.</a:t>
            </a:r>
          </a:p>
          <a:p>
            <a:pPr marL="453396" lvl="1" indent="-226698" algn="l">
              <a:lnSpc>
                <a:spcPts val="2940"/>
              </a:lnSpc>
              <a:spcBef>
                <a:spcPct val="0"/>
              </a:spcBef>
              <a:buFont typeface="Arial"/>
              <a:buChar char="•"/>
            </a:pPr>
            <a:r>
              <a:rPr lang="en-US" sz="2400" b="1" dirty="0" err="1">
                <a:solidFill>
                  <a:srgbClr val="FFFFFF"/>
                </a:solidFill>
                <a:latin typeface="Aptos" panose="020B0004020202020204" pitchFamily="34" charset="0"/>
                <a:ea typeface="Arial"/>
                <a:cs typeface="Arial"/>
                <a:sym typeface="Arial"/>
              </a:rPr>
              <a:t>Lokal</a:t>
            </a:r>
            <a:r>
              <a:rPr lang="en-US" sz="2400" b="1" dirty="0">
                <a:solidFill>
                  <a:srgbClr val="FFFFFF"/>
                </a:solidFill>
                <a:latin typeface="Aptos" panose="020B0004020202020204" pitchFamily="34" charset="0"/>
                <a:ea typeface="Arial"/>
                <a:cs typeface="Arial"/>
                <a:sym typeface="Arial"/>
              </a:rPr>
              <a:t> Veri </a:t>
            </a:r>
            <a:r>
              <a:rPr lang="en-US" sz="2400" b="1" dirty="0" err="1">
                <a:solidFill>
                  <a:srgbClr val="FFFFFF"/>
                </a:solidFill>
                <a:latin typeface="Aptos" panose="020B0004020202020204" pitchFamily="34" charset="0"/>
                <a:ea typeface="Arial"/>
                <a:cs typeface="Arial"/>
                <a:sym typeface="Arial"/>
              </a:rPr>
              <a:t>Tabanı</a:t>
            </a:r>
            <a:r>
              <a:rPr lang="en-US" sz="2400" b="1" dirty="0">
                <a:solidFill>
                  <a:srgbClr val="FFFFFF"/>
                </a:solidFill>
                <a:latin typeface="Aptos" panose="020B0004020202020204" pitchFamily="34" charset="0"/>
                <a:ea typeface="Arial"/>
                <a:cs typeface="Arial"/>
                <a:sym typeface="Arial"/>
              </a:rPr>
              <a:t> (SQLite/PostgreSQL): </a:t>
            </a:r>
            <a:r>
              <a:rPr lang="en-US" sz="2400" dirty="0" err="1">
                <a:solidFill>
                  <a:srgbClr val="FFFFFF"/>
                </a:solidFill>
                <a:latin typeface="Aptos" panose="020B0004020202020204" pitchFamily="34" charset="0"/>
                <a:ea typeface="Arial"/>
                <a:cs typeface="Arial"/>
                <a:sym typeface="Arial"/>
              </a:rPr>
              <a:t>Simülatörlerdeki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verilerin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geçici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olarak</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saklanması</a:t>
            </a:r>
            <a:r>
              <a:rPr lang="en-US" sz="2400" dirty="0">
                <a:solidFill>
                  <a:srgbClr val="FFFFFF"/>
                </a:solidFill>
                <a:latin typeface="Aptos" panose="020B0004020202020204" pitchFamily="34" charset="0"/>
                <a:ea typeface="Arial"/>
                <a:cs typeface="Arial"/>
                <a:sym typeface="Arial"/>
              </a:rPr>
              <a:t> ve </a:t>
            </a:r>
            <a:r>
              <a:rPr lang="en-US" sz="2400" dirty="0" err="1">
                <a:solidFill>
                  <a:srgbClr val="FFFFFF"/>
                </a:solidFill>
                <a:latin typeface="Aptos" panose="020B0004020202020204" pitchFamily="34" charset="0"/>
                <a:ea typeface="Arial"/>
                <a:cs typeface="Arial"/>
                <a:sym typeface="Arial"/>
              </a:rPr>
              <a:t>buluta</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gönderilmeden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önce</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işlenmesi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kullanıldı</a:t>
            </a:r>
            <a:r>
              <a:rPr lang="en-US" sz="2400" dirty="0">
                <a:solidFill>
                  <a:srgbClr val="FFFFFF"/>
                </a:solidFill>
                <a:latin typeface="Aptos" panose="020B0004020202020204" pitchFamily="34" charset="0"/>
                <a:ea typeface="Arial"/>
                <a:cs typeface="Arial"/>
                <a:sym typeface="Arial"/>
              </a:rPr>
              <a:t>.</a:t>
            </a:r>
          </a:p>
          <a:p>
            <a:pPr algn="l">
              <a:lnSpc>
                <a:spcPts val="2940"/>
              </a:lnSpc>
              <a:spcBef>
                <a:spcPct val="0"/>
              </a:spcBef>
            </a:pPr>
            <a:endParaRPr lang="en-US" sz="2400" dirty="0">
              <a:solidFill>
                <a:srgbClr val="FFFFFF"/>
              </a:solidFill>
              <a:latin typeface="Aptos" panose="020B0004020202020204" pitchFamily="34" charset="0"/>
              <a:ea typeface="Arial"/>
              <a:cs typeface="Arial"/>
              <a:sym typeface="Arial"/>
            </a:endParaRPr>
          </a:p>
          <a:p>
            <a:pPr marL="342900" indent="-342900" algn="l">
              <a:lnSpc>
                <a:spcPts val="3080"/>
              </a:lnSpc>
              <a:spcBef>
                <a:spcPct val="0"/>
              </a:spcBef>
              <a:buFont typeface="Wingdings" panose="05000000000000000000" pitchFamily="2" charset="2"/>
              <a:buChar char="Ø"/>
            </a:pPr>
            <a:r>
              <a:rPr lang="en-US" sz="2400" b="1" i="1" dirty="0">
                <a:solidFill>
                  <a:srgbClr val="FFFFFF"/>
                </a:solidFill>
                <a:latin typeface="Aptos" panose="020B0004020202020204" pitchFamily="34" charset="0"/>
                <a:ea typeface="Arial"/>
                <a:cs typeface="Arial"/>
                <a:sym typeface="Arial"/>
              </a:rPr>
              <a:t>Web ve </a:t>
            </a:r>
            <a:r>
              <a:rPr lang="en-US" sz="2400" b="1" i="1" dirty="0" err="1">
                <a:solidFill>
                  <a:srgbClr val="FFFFFF"/>
                </a:solidFill>
                <a:latin typeface="Aptos" panose="020B0004020202020204" pitchFamily="34" charset="0"/>
                <a:ea typeface="Arial"/>
                <a:cs typeface="Arial"/>
                <a:sym typeface="Arial"/>
              </a:rPr>
              <a:t>Kullanıcı</a:t>
            </a:r>
            <a:r>
              <a:rPr lang="en-US" sz="2400" b="1" i="1" dirty="0">
                <a:solidFill>
                  <a:srgbClr val="FFFFFF"/>
                </a:solidFill>
                <a:latin typeface="Aptos" panose="020B0004020202020204" pitchFamily="34" charset="0"/>
                <a:ea typeface="Arial"/>
                <a:cs typeface="Arial"/>
                <a:sym typeface="Arial"/>
              </a:rPr>
              <a:t> </a:t>
            </a:r>
            <a:r>
              <a:rPr lang="en-US" sz="2400" b="1" i="1" dirty="0" err="1">
                <a:solidFill>
                  <a:srgbClr val="FFFFFF"/>
                </a:solidFill>
                <a:latin typeface="Aptos" panose="020B0004020202020204" pitchFamily="34" charset="0"/>
                <a:ea typeface="Arial"/>
                <a:cs typeface="Arial"/>
                <a:sym typeface="Arial"/>
              </a:rPr>
              <a:t>Arayüzü</a:t>
            </a:r>
            <a:r>
              <a:rPr lang="en-US" sz="2400" b="1" i="1" dirty="0">
                <a:solidFill>
                  <a:srgbClr val="FFFFFF"/>
                </a:solidFill>
                <a:latin typeface="Aptos" panose="020B0004020202020204" pitchFamily="34" charset="0"/>
                <a:ea typeface="Arial"/>
                <a:cs typeface="Arial"/>
                <a:sym typeface="Arial"/>
              </a:rPr>
              <a:t> </a:t>
            </a:r>
            <a:r>
              <a:rPr lang="en-US" sz="2400" b="1" i="1" dirty="0" err="1">
                <a:solidFill>
                  <a:srgbClr val="FFFFFF"/>
                </a:solidFill>
                <a:latin typeface="Aptos" panose="020B0004020202020204" pitchFamily="34" charset="0"/>
                <a:ea typeface="Arial"/>
                <a:cs typeface="Arial"/>
                <a:sym typeface="Arial"/>
              </a:rPr>
              <a:t>Teknolojileri</a:t>
            </a:r>
            <a:endParaRPr lang="en-US" sz="2400" b="1" i="1" dirty="0">
              <a:solidFill>
                <a:srgbClr val="FFFFFF"/>
              </a:solidFill>
              <a:latin typeface="Aptos" panose="020B0004020202020204" pitchFamily="34" charset="0"/>
              <a:ea typeface="Arial"/>
              <a:cs typeface="Arial"/>
              <a:sym typeface="Arial"/>
            </a:endParaRPr>
          </a:p>
          <a:p>
            <a:pPr marL="453396" lvl="1" indent="-226698" algn="l">
              <a:lnSpc>
                <a:spcPts val="2940"/>
              </a:lnSpc>
              <a:spcBef>
                <a:spcPct val="0"/>
              </a:spcBef>
              <a:buFont typeface="Arial"/>
              <a:buChar char="•"/>
            </a:pPr>
            <a:r>
              <a:rPr lang="en-US" sz="2400" b="1" dirty="0">
                <a:solidFill>
                  <a:srgbClr val="FFFFFF"/>
                </a:solidFill>
                <a:latin typeface="Aptos" panose="020B0004020202020204" pitchFamily="34" charset="0"/>
                <a:ea typeface="Arial"/>
                <a:cs typeface="Arial"/>
                <a:sym typeface="Arial"/>
              </a:rPr>
              <a:t>HTML, CSS, JavaScript: </a:t>
            </a:r>
            <a:r>
              <a:rPr lang="en-US" sz="2400" dirty="0">
                <a:solidFill>
                  <a:srgbClr val="FFFFFF"/>
                </a:solidFill>
                <a:latin typeface="Aptos" panose="020B0004020202020204" pitchFamily="34" charset="0"/>
                <a:ea typeface="Arial"/>
                <a:cs typeface="Arial"/>
                <a:sym typeface="Arial"/>
              </a:rPr>
              <a:t>Web </a:t>
            </a:r>
            <a:r>
              <a:rPr lang="en-US" sz="2400" dirty="0" err="1">
                <a:solidFill>
                  <a:srgbClr val="FFFFFF"/>
                </a:solidFill>
                <a:latin typeface="Aptos" panose="020B0004020202020204" pitchFamily="34" charset="0"/>
                <a:ea typeface="Arial"/>
                <a:cs typeface="Arial"/>
                <a:sym typeface="Arial"/>
              </a:rPr>
              <a:t>panelinin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arayüzü</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kullanıldı</a:t>
            </a:r>
            <a:r>
              <a:rPr lang="en-US" sz="2400" dirty="0">
                <a:solidFill>
                  <a:srgbClr val="FFFFFF"/>
                </a:solidFill>
                <a:latin typeface="Aptos" panose="020B0004020202020204" pitchFamily="34" charset="0"/>
                <a:ea typeface="Arial"/>
                <a:cs typeface="Arial"/>
                <a:sym typeface="Arial"/>
              </a:rPr>
              <a:t>.</a:t>
            </a:r>
          </a:p>
          <a:p>
            <a:pPr marL="453396" lvl="1" indent="-226698" algn="l">
              <a:lnSpc>
                <a:spcPts val="2940"/>
              </a:lnSpc>
              <a:spcBef>
                <a:spcPct val="0"/>
              </a:spcBef>
              <a:buFont typeface="Arial"/>
              <a:buChar char="•"/>
            </a:pPr>
            <a:r>
              <a:rPr lang="en-US" sz="2400" b="1" dirty="0">
                <a:solidFill>
                  <a:srgbClr val="FFFFFF"/>
                </a:solidFill>
                <a:latin typeface="Aptos" panose="020B0004020202020204" pitchFamily="34" charset="0"/>
                <a:ea typeface="Arial"/>
                <a:cs typeface="Arial"/>
                <a:sym typeface="Arial"/>
              </a:rPr>
              <a:t>Bootstrap: </a:t>
            </a:r>
            <a:r>
              <a:rPr lang="en-US" sz="2400" dirty="0">
                <a:solidFill>
                  <a:srgbClr val="FFFFFF"/>
                </a:solidFill>
                <a:latin typeface="Aptos" panose="020B0004020202020204" pitchFamily="34" charset="0"/>
                <a:ea typeface="Arial"/>
                <a:cs typeface="Arial"/>
                <a:sym typeface="Arial"/>
              </a:rPr>
              <a:t>Web </a:t>
            </a:r>
            <a:r>
              <a:rPr lang="en-US" sz="2400" dirty="0" err="1">
                <a:solidFill>
                  <a:srgbClr val="FFFFFF"/>
                </a:solidFill>
                <a:latin typeface="Aptos" panose="020B0004020202020204" pitchFamily="34" charset="0"/>
                <a:ea typeface="Arial"/>
                <a:cs typeface="Arial"/>
                <a:sym typeface="Arial"/>
              </a:rPr>
              <a:t>arayüzünün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mobil</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uyumlu</a:t>
            </a:r>
            <a:r>
              <a:rPr lang="en-US" sz="2400" dirty="0">
                <a:solidFill>
                  <a:srgbClr val="FFFFFF"/>
                </a:solidFill>
                <a:latin typeface="Aptos" panose="020B0004020202020204" pitchFamily="34" charset="0"/>
                <a:ea typeface="Arial"/>
                <a:cs typeface="Arial"/>
                <a:sym typeface="Arial"/>
              </a:rPr>
              <a:t> ve modern </a:t>
            </a:r>
            <a:r>
              <a:rPr lang="en-US" sz="2400" dirty="0" err="1">
                <a:solidFill>
                  <a:srgbClr val="FFFFFF"/>
                </a:solidFill>
                <a:latin typeface="Aptos" panose="020B0004020202020204" pitchFamily="34" charset="0"/>
                <a:ea typeface="Arial"/>
                <a:cs typeface="Arial"/>
                <a:sym typeface="Arial"/>
              </a:rPr>
              <a:t>bir</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tasarıma</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sahip</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olması</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kullanıldı</a:t>
            </a:r>
            <a:r>
              <a:rPr lang="en-US" sz="2400" dirty="0">
                <a:solidFill>
                  <a:srgbClr val="FFFFFF"/>
                </a:solidFill>
                <a:latin typeface="Aptos" panose="020B0004020202020204" pitchFamily="34" charset="0"/>
                <a:ea typeface="Arial"/>
                <a:cs typeface="Arial"/>
                <a:sym typeface="Arial"/>
              </a:rPr>
              <a:t>.</a:t>
            </a:r>
          </a:p>
          <a:p>
            <a:pPr marL="453396" lvl="1" indent="-226698" algn="l">
              <a:lnSpc>
                <a:spcPts val="2940"/>
              </a:lnSpc>
              <a:spcBef>
                <a:spcPct val="0"/>
              </a:spcBef>
              <a:buFont typeface="Arial"/>
              <a:buChar char="•"/>
            </a:pPr>
            <a:r>
              <a:rPr lang="en-US" sz="2400" b="1" dirty="0" err="1">
                <a:solidFill>
                  <a:srgbClr val="FFFFFF"/>
                </a:solidFill>
                <a:latin typeface="Aptos" panose="020B0004020202020204" pitchFamily="34" charset="0"/>
                <a:ea typeface="Arial"/>
                <a:cs typeface="Arial"/>
                <a:sym typeface="Arial"/>
              </a:rPr>
              <a:t>Yetkilendirme</a:t>
            </a:r>
            <a:r>
              <a:rPr lang="en-US" sz="2400" b="1" dirty="0">
                <a:solidFill>
                  <a:srgbClr val="FFFFFF"/>
                </a:solidFill>
                <a:latin typeface="Aptos" panose="020B0004020202020204" pitchFamily="34" charset="0"/>
                <a:ea typeface="Arial"/>
                <a:cs typeface="Arial"/>
                <a:sym typeface="Arial"/>
              </a:rPr>
              <a:t> </a:t>
            </a:r>
            <a:r>
              <a:rPr lang="en-US" sz="2400" b="1" dirty="0" err="1">
                <a:solidFill>
                  <a:srgbClr val="FFFFFF"/>
                </a:solidFill>
                <a:latin typeface="Aptos" panose="020B0004020202020204" pitchFamily="34" charset="0"/>
                <a:ea typeface="Arial"/>
                <a:cs typeface="Arial"/>
                <a:sym typeface="Arial"/>
              </a:rPr>
              <a:t>Modülü</a:t>
            </a:r>
            <a:r>
              <a:rPr lang="en-US" sz="2400" b="1"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Kullanıcıların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kendi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verilerini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takip</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edebilmesi</a:t>
            </a:r>
            <a:r>
              <a:rPr lang="en-US" sz="2400" dirty="0">
                <a:solidFill>
                  <a:srgbClr val="FFFFFF"/>
                </a:solidFill>
                <a:latin typeface="Aptos" panose="020B0004020202020204" pitchFamily="34" charset="0"/>
                <a:ea typeface="Arial"/>
                <a:cs typeface="Arial"/>
                <a:sym typeface="Arial"/>
              </a:rPr>
              <a:t> ve </a:t>
            </a:r>
            <a:r>
              <a:rPr lang="en-US" sz="2400" dirty="0" err="1">
                <a:solidFill>
                  <a:srgbClr val="FFFFFF"/>
                </a:solidFill>
                <a:latin typeface="Aptos" panose="020B0004020202020204" pitchFamily="34" charset="0"/>
                <a:ea typeface="Arial"/>
                <a:cs typeface="Arial"/>
                <a:sym typeface="Arial"/>
              </a:rPr>
              <a:t>yetkilendirilmiş</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müşterilerin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sistem</a:t>
            </a:r>
            <a:endParaRPr lang="en-US" sz="2400" dirty="0">
              <a:solidFill>
                <a:srgbClr val="FFFFFF"/>
              </a:solidFill>
              <a:latin typeface="Aptos" panose="020B0004020202020204" pitchFamily="34" charset="0"/>
              <a:ea typeface="Arial"/>
              <a:cs typeface="Arial"/>
              <a:sym typeface="Arial"/>
            </a:endParaRPr>
          </a:p>
          <a:p>
            <a:pPr algn="l">
              <a:lnSpc>
                <a:spcPts val="2940"/>
              </a:lnSpc>
              <a:spcBef>
                <a:spcPct val="0"/>
              </a:spcBef>
            </a:pP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erişimini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yönetmesi</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için</a:t>
            </a:r>
            <a:r>
              <a:rPr lang="en-US" sz="2400" dirty="0">
                <a:solidFill>
                  <a:srgbClr val="FFFFFF"/>
                </a:solidFill>
                <a:latin typeface="Aptos" panose="020B0004020202020204" pitchFamily="34" charset="0"/>
                <a:ea typeface="Arial"/>
                <a:cs typeface="Arial"/>
                <a:sym typeface="Arial"/>
              </a:rPr>
              <a:t> </a:t>
            </a:r>
            <a:r>
              <a:rPr lang="en-US" sz="2400" dirty="0" err="1">
                <a:solidFill>
                  <a:srgbClr val="FFFFFF"/>
                </a:solidFill>
                <a:latin typeface="Aptos" panose="020B0004020202020204" pitchFamily="34" charset="0"/>
                <a:ea typeface="Arial"/>
                <a:cs typeface="Arial"/>
                <a:sym typeface="Arial"/>
              </a:rPr>
              <a:t>geliştirildi</a:t>
            </a:r>
            <a:r>
              <a:rPr lang="en-US" sz="2400" dirty="0">
                <a:solidFill>
                  <a:srgbClr val="FFFFFF"/>
                </a:solidFill>
                <a:latin typeface="Aptos" panose="020B0004020202020204" pitchFamily="34" charset="0"/>
                <a:ea typeface="Arial"/>
                <a:cs typeface="Arial"/>
                <a:sym typeface="Aria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FEA46-5A0E-A390-CEFE-967DB698E2AA}"/>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98F24785-730D-9269-F41B-E53D967075D1}"/>
              </a:ext>
            </a:extLst>
          </p:cNvPr>
          <p:cNvSpPr/>
          <p:nvPr/>
        </p:nvSpPr>
        <p:spPr>
          <a:xfrm>
            <a:off x="14647649" y="9057140"/>
            <a:ext cx="3486267" cy="1072027"/>
          </a:xfrm>
          <a:custGeom>
            <a:avLst/>
            <a:gdLst/>
            <a:ahLst/>
            <a:cxnLst/>
            <a:rect l="l" t="t" r="r" b="b"/>
            <a:pathLst>
              <a:path w="3486267" h="1072027">
                <a:moveTo>
                  <a:pt x="0" y="0"/>
                </a:moveTo>
                <a:lnTo>
                  <a:pt x="3486267" y="0"/>
                </a:lnTo>
                <a:lnTo>
                  <a:pt x="3486267" y="1072027"/>
                </a:lnTo>
                <a:lnTo>
                  <a:pt x="0" y="1072027"/>
                </a:lnTo>
                <a:lnTo>
                  <a:pt x="0" y="0"/>
                </a:lnTo>
                <a:close/>
              </a:path>
            </a:pathLst>
          </a:custGeom>
          <a:blipFill>
            <a:blip r:embed="rId2"/>
            <a:stretch>
              <a:fillRect/>
            </a:stretch>
          </a:blipFill>
        </p:spPr>
        <p:txBody>
          <a:bodyPr/>
          <a:lstStyle/>
          <a:p>
            <a:endParaRPr lang="tr-TR"/>
          </a:p>
        </p:txBody>
      </p:sp>
      <p:sp>
        <p:nvSpPr>
          <p:cNvPr id="2" name="Title 1">
            <a:extLst>
              <a:ext uri="{FF2B5EF4-FFF2-40B4-BE49-F238E27FC236}">
                <a16:creationId xmlns:a16="http://schemas.microsoft.com/office/drawing/2014/main" id="{FDC2FF04-F35D-FCE0-C394-12BA5F02B3BF}"/>
              </a:ext>
            </a:extLst>
          </p:cNvPr>
          <p:cNvSpPr>
            <a:spLocks noGrp="1"/>
          </p:cNvSpPr>
          <p:nvPr>
            <p:ph type="title"/>
          </p:nvPr>
        </p:nvSpPr>
        <p:spPr>
          <a:xfrm>
            <a:off x="5181600" y="800100"/>
            <a:ext cx="8229600" cy="1143000"/>
          </a:xfrm>
        </p:spPr>
        <p:txBody>
          <a:bodyPr>
            <a:normAutofit fontScale="90000"/>
          </a:bodyPr>
          <a:lstStyle/>
          <a:p>
            <a:r>
              <a:rPr lang="tr-TR" sz="6000" b="1" dirty="0">
                <a:solidFill>
                  <a:schemeClr val="bg1"/>
                </a:solidFill>
                <a:latin typeface="Aptos" panose="020B0004020202020204" pitchFamily="34" charset="0"/>
              </a:rPr>
              <a:t>PROJE DETAYLARI</a:t>
            </a:r>
            <a:br>
              <a:rPr lang="tr-TR" sz="6000" b="1" dirty="0">
                <a:solidFill>
                  <a:schemeClr val="bg1"/>
                </a:solidFill>
                <a:latin typeface="Aptos" panose="020B0004020202020204" pitchFamily="34" charset="0"/>
              </a:rPr>
            </a:br>
            <a:r>
              <a:rPr lang="tr-TR" sz="5300" i="1" dirty="0">
                <a:solidFill>
                  <a:schemeClr val="bg1"/>
                </a:solidFill>
                <a:latin typeface="Aptos" panose="020B0004020202020204" pitchFamily="34" charset="0"/>
              </a:rPr>
              <a:t>- Nasıl Çalışır -</a:t>
            </a:r>
            <a:endParaRPr lang="en-US" sz="5300" i="1" dirty="0">
              <a:solidFill>
                <a:schemeClr val="bg1"/>
              </a:solidFill>
              <a:latin typeface="Aptos" panose="020B0004020202020204" pitchFamily="34" charset="0"/>
            </a:endParaRPr>
          </a:p>
        </p:txBody>
      </p:sp>
      <p:sp>
        <p:nvSpPr>
          <p:cNvPr id="8" name="TextBox 7">
            <a:extLst>
              <a:ext uri="{FF2B5EF4-FFF2-40B4-BE49-F238E27FC236}">
                <a16:creationId xmlns:a16="http://schemas.microsoft.com/office/drawing/2014/main" id="{37146698-6DA6-1044-942D-1562C4B33047}"/>
              </a:ext>
            </a:extLst>
          </p:cNvPr>
          <p:cNvSpPr txBox="1"/>
          <p:nvPr/>
        </p:nvSpPr>
        <p:spPr>
          <a:xfrm>
            <a:off x="1600200" y="3086100"/>
            <a:ext cx="15087600" cy="5314981"/>
          </a:xfrm>
          <a:prstGeom prst="rect">
            <a:avLst/>
          </a:prstGeom>
          <a:noFill/>
        </p:spPr>
        <p:txBody>
          <a:bodyPr wrap="square">
            <a:spAutoFit/>
          </a:bodyPr>
          <a:lstStyle/>
          <a:p>
            <a:pPr marL="457200" indent="-457200" algn="l">
              <a:lnSpc>
                <a:spcPts val="3359"/>
              </a:lnSpc>
              <a:spcBef>
                <a:spcPct val="0"/>
              </a:spcBef>
              <a:buFont typeface="Wingdings" panose="05000000000000000000" pitchFamily="2" charset="2"/>
              <a:buChar char="Ø"/>
            </a:pPr>
            <a:r>
              <a:rPr lang="tr-TR" sz="2800" b="1" i="1" dirty="0">
                <a:solidFill>
                  <a:srgbClr val="FFFFFF"/>
                </a:solidFill>
                <a:latin typeface="Aptos" panose="020B0004020202020204" pitchFamily="34" charset="0"/>
                <a:ea typeface="Arial"/>
                <a:cs typeface="Arial"/>
                <a:sym typeface="Arial"/>
              </a:rPr>
              <a:t>Kullanıcıların Tespit Edilmesi:</a:t>
            </a:r>
          </a:p>
          <a:p>
            <a:pPr algn="l">
              <a:lnSpc>
                <a:spcPts val="3359"/>
              </a:lnSpc>
              <a:spcBef>
                <a:spcPct val="0"/>
              </a:spcBef>
            </a:pPr>
            <a:r>
              <a:rPr lang="en-US" sz="2800" dirty="0">
                <a:solidFill>
                  <a:srgbClr val="FFFFFF"/>
                </a:solidFill>
                <a:latin typeface="Aptos" panose="020B0004020202020204" pitchFamily="34" charset="0"/>
                <a:ea typeface="Arial"/>
                <a:cs typeface="Arial"/>
                <a:sym typeface="Arial"/>
              </a:rPr>
              <a:t>Raspberry Pi 4 ve </a:t>
            </a:r>
            <a:r>
              <a:rPr lang="en-US" sz="2800" dirty="0" err="1">
                <a:solidFill>
                  <a:srgbClr val="FFFFFF"/>
                </a:solidFill>
                <a:latin typeface="Aptos" panose="020B0004020202020204" pitchFamily="34" charset="0"/>
                <a:ea typeface="Arial"/>
                <a:cs typeface="Arial"/>
                <a:sym typeface="Arial"/>
              </a:rPr>
              <a:t>Arducam</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kameralar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kullanarak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simülatörlerdeki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kullanıcıları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tespit</a:t>
            </a:r>
            <a:r>
              <a:rPr lang="en-US" sz="2800" dirty="0">
                <a:solidFill>
                  <a:srgbClr val="FFFFFF"/>
                </a:solidFill>
                <a:latin typeface="Aptos" panose="020B0004020202020204" pitchFamily="34" charset="0"/>
                <a:ea typeface="Arial"/>
                <a:cs typeface="Arial"/>
                <a:sym typeface="Arial"/>
              </a:rPr>
              <a:t> </a:t>
            </a:r>
            <a:r>
              <a:rPr lang="tr-TR" sz="2800" dirty="0">
                <a:solidFill>
                  <a:srgbClr val="FFFFFF"/>
                </a:solidFill>
                <a:latin typeface="Aptos" panose="020B0004020202020204" pitchFamily="34" charset="0"/>
                <a:ea typeface="Arial"/>
                <a:cs typeface="Arial"/>
                <a:sym typeface="Arial"/>
              </a:rPr>
              <a:t>eder.</a:t>
            </a:r>
          </a:p>
          <a:p>
            <a:pPr algn="l">
              <a:lnSpc>
                <a:spcPts val="3359"/>
              </a:lnSpc>
              <a:spcBef>
                <a:spcPct val="0"/>
              </a:spcBef>
            </a:pPr>
            <a:endParaRPr lang="tr-TR" sz="2800" dirty="0">
              <a:solidFill>
                <a:srgbClr val="FFFFFF"/>
              </a:solidFill>
              <a:latin typeface="Aptos" panose="020B0004020202020204" pitchFamily="34" charset="0"/>
              <a:ea typeface="Arial"/>
              <a:cs typeface="Arial"/>
              <a:sym typeface="Arial"/>
            </a:endParaRPr>
          </a:p>
          <a:p>
            <a:pPr marL="457200" indent="-457200" algn="l">
              <a:lnSpc>
                <a:spcPts val="3359"/>
              </a:lnSpc>
              <a:spcBef>
                <a:spcPct val="0"/>
              </a:spcBef>
              <a:buFont typeface="Wingdings" panose="05000000000000000000" pitchFamily="2" charset="2"/>
              <a:buChar char="Ø"/>
            </a:pPr>
            <a:r>
              <a:rPr lang="tr-TR" sz="2800" b="1" i="1" dirty="0">
                <a:solidFill>
                  <a:srgbClr val="FFFFFF"/>
                </a:solidFill>
                <a:latin typeface="Aptos" panose="020B0004020202020204" pitchFamily="34" charset="0"/>
                <a:ea typeface="Arial"/>
                <a:cs typeface="Arial"/>
                <a:sym typeface="Arial"/>
              </a:rPr>
              <a:t>VR Gözlük Takan Kişilerin belirlenmesi: </a:t>
            </a:r>
          </a:p>
          <a:p>
            <a:pPr algn="l">
              <a:lnSpc>
                <a:spcPts val="3359"/>
              </a:lnSpc>
              <a:spcBef>
                <a:spcPct val="0"/>
              </a:spcBef>
            </a:pPr>
            <a:r>
              <a:rPr lang="en-US" sz="2800" dirty="0">
                <a:solidFill>
                  <a:srgbClr val="FFFFFF"/>
                </a:solidFill>
                <a:latin typeface="Aptos" panose="020B0004020202020204" pitchFamily="34" charset="0"/>
                <a:ea typeface="Arial"/>
                <a:cs typeface="Arial"/>
                <a:sym typeface="Arial"/>
              </a:rPr>
              <a:t>YOLO </a:t>
            </a:r>
            <a:r>
              <a:rPr lang="en-US" sz="2800" dirty="0" err="1">
                <a:solidFill>
                  <a:srgbClr val="FFFFFF"/>
                </a:solidFill>
                <a:latin typeface="Aptos" panose="020B0004020202020204" pitchFamily="34" charset="0"/>
                <a:ea typeface="Arial"/>
                <a:cs typeface="Arial"/>
                <a:sym typeface="Arial"/>
              </a:rPr>
              <a:t>görüntü</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işleme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algoritmasıyla</a:t>
            </a:r>
            <a:r>
              <a:rPr lang="en-US" sz="2800" dirty="0">
                <a:solidFill>
                  <a:srgbClr val="FFFFFF"/>
                </a:solidFill>
                <a:latin typeface="Aptos" panose="020B0004020202020204" pitchFamily="34" charset="0"/>
                <a:ea typeface="Arial"/>
                <a:cs typeface="Arial"/>
                <a:sym typeface="Arial"/>
              </a:rPr>
              <a:t> VR </a:t>
            </a:r>
            <a:r>
              <a:rPr lang="en-US" sz="2800" dirty="0" err="1">
                <a:solidFill>
                  <a:srgbClr val="FFFFFF"/>
                </a:solidFill>
                <a:latin typeface="Aptos" panose="020B0004020202020204" pitchFamily="34" charset="0"/>
                <a:ea typeface="Arial"/>
                <a:cs typeface="Arial"/>
                <a:sym typeface="Arial"/>
              </a:rPr>
              <a:t>gözlük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takan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kişileri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tanımlamakta</a:t>
            </a:r>
            <a:endParaRPr lang="tr-TR" sz="2800" dirty="0">
              <a:solidFill>
                <a:srgbClr val="FFFFFF"/>
              </a:solidFill>
              <a:latin typeface="Aptos" panose="020B0004020202020204" pitchFamily="34" charset="0"/>
              <a:ea typeface="Arial"/>
              <a:cs typeface="Arial"/>
              <a:sym typeface="Arial"/>
            </a:endParaRPr>
          </a:p>
          <a:p>
            <a:pPr algn="l">
              <a:lnSpc>
                <a:spcPts val="3359"/>
              </a:lnSpc>
              <a:spcBef>
                <a:spcPct val="0"/>
              </a:spcBef>
            </a:pPr>
            <a:endParaRPr lang="tr-TR" sz="2800" dirty="0">
              <a:solidFill>
                <a:srgbClr val="FFFFFF"/>
              </a:solidFill>
              <a:latin typeface="Aptos" panose="020B0004020202020204" pitchFamily="34" charset="0"/>
              <a:ea typeface="Arial"/>
              <a:cs typeface="Arial"/>
              <a:sym typeface="Arial"/>
            </a:endParaRPr>
          </a:p>
          <a:p>
            <a:pPr marL="457200" indent="-457200" algn="l">
              <a:lnSpc>
                <a:spcPts val="3359"/>
              </a:lnSpc>
              <a:spcBef>
                <a:spcPct val="0"/>
              </a:spcBef>
              <a:buFont typeface="Wingdings" panose="05000000000000000000" pitchFamily="2" charset="2"/>
              <a:buChar char="Ø"/>
            </a:pPr>
            <a:r>
              <a:rPr lang="tr-TR" sz="2800" b="1" i="1" dirty="0">
                <a:solidFill>
                  <a:srgbClr val="FFFFFF"/>
                </a:solidFill>
                <a:latin typeface="Aptos" panose="020B0004020202020204" pitchFamily="34" charset="0"/>
                <a:ea typeface="Arial"/>
                <a:cs typeface="Arial"/>
                <a:sym typeface="Arial"/>
              </a:rPr>
              <a:t>Verilerin Toplanması: </a:t>
            </a:r>
          </a:p>
          <a:p>
            <a:pPr algn="l">
              <a:lnSpc>
                <a:spcPts val="3359"/>
              </a:lnSpc>
              <a:spcBef>
                <a:spcPct val="0"/>
              </a:spcBef>
            </a:pPr>
            <a:r>
              <a:rPr lang="tr-TR" sz="2800" dirty="0">
                <a:solidFill>
                  <a:srgbClr val="FFFFFF"/>
                </a:solidFill>
                <a:latin typeface="Aptos" panose="020B0004020202020204" pitchFamily="34" charset="0"/>
                <a:ea typeface="Arial"/>
                <a:cs typeface="Arial"/>
                <a:sym typeface="Arial"/>
              </a:rPr>
              <a:t>V</a:t>
            </a:r>
            <a:r>
              <a:rPr lang="en-US" sz="2800" dirty="0" err="1">
                <a:solidFill>
                  <a:srgbClr val="FFFFFF"/>
                </a:solidFill>
                <a:latin typeface="Aptos" panose="020B0004020202020204" pitchFamily="34" charset="0"/>
                <a:ea typeface="Arial"/>
                <a:cs typeface="Arial"/>
                <a:sym typeface="Arial"/>
              </a:rPr>
              <a:t>erileri</a:t>
            </a:r>
            <a:r>
              <a:rPr lang="en-US" sz="2800" dirty="0">
                <a:solidFill>
                  <a:srgbClr val="FFFFFF"/>
                </a:solidFill>
                <a:latin typeface="Aptos" panose="020B0004020202020204" pitchFamily="34" charset="0"/>
                <a:ea typeface="Arial"/>
                <a:cs typeface="Arial"/>
                <a:sym typeface="Arial"/>
              </a:rPr>
              <a:t> AWS </a:t>
            </a:r>
            <a:r>
              <a:rPr lang="en-US" sz="2800" dirty="0" err="1">
                <a:solidFill>
                  <a:srgbClr val="FFFFFF"/>
                </a:solidFill>
                <a:latin typeface="Aptos" panose="020B0004020202020204" pitchFamily="34" charset="0"/>
                <a:ea typeface="Arial"/>
                <a:cs typeface="Arial"/>
                <a:sym typeface="Arial"/>
              </a:rPr>
              <a:t>tabanlı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bulut</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sistemine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aktarmaktadır</a:t>
            </a:r>
            <a:r>
              <a:rPr lang="en-US" sz="2800" dirty="0">
                <a:solidFill>
                  <a:srgbClr val="FFFFFF"/>
                </a:solidFill>
                <a:latin typeface="Aptos" panose="020B0004020202020204" pitchFamily="34" charset="0"/>
                <a:ea typeface="Arial"/>
                <a:cs typeface="Arial"/>
                <a:sym typeface="Arial"/>
              </a:rPr>
              <a:t>. </a:t>
            </a:r>
            <a:endParaRPr lang="tr-TR" sz="2800" dirty="0">
              <a:solidFill>
                <a:srgbClr val="FFFFFF"/>
              </a:solidFill>
              <a:latin typeface="Aptos" panose="020B0004020202020204" pitchFamily="34" charset="0"/>
              <a:ea typeface="Arial"/>
              <a:cs typeface="Arial"/>
              <a:sym typeface="Arial"/>
            </a:endParaRPr>
          </a:p>
          <a:p>
            <a:pPr algn="l">
              <a:lnSpc>
                <a:spcPts val="3359"/>
              </a:lnSpc>
              <a:spcBef>
                <a:spcPct val="0"/>
              </a:spcBef>
            </a:pPr>
            <a:endParaRPr lang="tr-TR" sz="2800" dirty="0">
              <a:solidFill>
                <a:srgbClr val="FFFFFF"/>
              </a:solidFill>
              <a:latin typeface="Aptos" panose="020B0004020202020204" pitchFamily="34" charset="0"/>
              <a:ea typeface="Arial"/>
              <a:cs typeface="Arial"/>
              <a:sym typeface="Arial"/>
            </a:endParaRPr>
          </a:p>
          <a:p>
            <a:pPr marL="457200" indent="-457200" algn="l">
              <a:lnSpc>
                <a:spcPts val="3359"/>
              </a:lnSpc>
              <a:spcBef>
                <a:spcPct val="0"/>
              </a:spcBef>
              <a:buFont typeface="Wingdings" panose="05000000000000000000" pitchFamily="2" charset="2"/>
              <a:buChar char="Ø"/>
            </a:pPr>
            <a:r>
              <a:rPr lang="tr-TR" sz="2800" b="1" i="1" dirty="0">
                <a:solidFill>
                  <a:srgbClr val="FFFFFF"/>
                </a:solidFill>
                <a:latin typeface="Aptos" panose="020B0004020202020204" pitchFamily="34" charset="0"/>
                <a:ea typeface="Arial"/>
                <a:cs typeface="Arial"/>
                <a:sym typeface="Arial"/>
              </a:rPr>
              <a:t>Verilerin Analiz Edilmesi ve Web Panelde Gösterilmesi:</a:t>
            </a:r>
          </a:p>
          <a:p>
            <a:pPr algn="l">
              <a:lnSpc>
                <a:spcPts val="3359"/>
              </a:lnSpc>
              <a:spcBef>
                <a:spcPct val="0"/>
              </a:spcBef>
            </a:pPr>
            <a:r>
              <a:rPr lang="en-US" sz="2800" dirty="0">
                <a:solidFill>
                  <a:srgbClr val="FFFFFF"/>
                </a:solidFill>
                <a:latin typeface="Aptos" panose="020B0004020202020204" pitchFamily="34" charset="0"/>
                <a:ea typeface="Arial"/>
                <a:cs typeface="Arial"/>
                <a:sym typeface="Arial"/>
              </a:rPr>
              <a:t>Python ve C++ </a:t>
            </a:r>
            <a:r>
              <a:rPr lang="en-US" sz="2800" dirty="0" err="1">
                <a:solidFill>
                  <a:srgbClr val="FFFFFF"/>
                </a:solidFill>
                <a:latin typeface="Aptos" panose="020B0004020202020204" pitchFamily="34" charset="0"/>
                <a:ea typeface="Arial"/>
                <a:cs typeface="Arial"/>
                <a:sym typeface="Arial"/>
              </a:rPr>
              <a:t>ile</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geliştirilen</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yazılım</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verileri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analiz</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ederek</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yaş</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grupları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kullanım</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sıklıkları</a:t>
            </a:r>
            <a:r>
              <a:rPr lang="en-US" sz="2800" dirty="0">
                <a:solidFill>
                  <a:srgbClr val="FFFFFF"/>
                </a:solidFill>
                <a:latin typeface="Aptos" panose="020B0004020202020204" pitchFamily="34" charset="0"/>
                <a:ea typeface="Arial"/>
                <a:cs typeface="Arial"/>
                <a:sym typeface="Arial"/>
              </a:rPr>
              <a:t> ve </a:t>
            </a:r>
            <a:r>
              <a:rPr lang="en-US" sz="2800" dirty="0" err="1">
                <a:solidFill>
                  <a:srgbClr val="FFFFFF"/>
                </a:solidFill>
                <a:latin typeface="Aptos" panose="020B0004020202020204" pitchFamily="34" charset="0"/>
                <a:ea typeface="Arial"/>
                <a:cs typeface="Arial"/>
                <a:sym typeface="Arial"/>
              </a:rPr>
              <a:t>müşteri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eğilimleri</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hakkında</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detaylı</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bilgiler</a:t>
            </a:r>
            <a:r>
              <a:rPr lang="en-US" sz="2800" dirty="0">
                <a:solidFill>
                  <a:srgbClr val="FFFFFF"/>
                </a:solidFill>
                <a:latin typeface="Aptos" panose="020B0004020202020204" pitchFamily="34" charset="0"/>
                <a:ea typeface="Arial"/>
                <a:cs typeface="Arial"/>
                <a:sym typeface="Arial"/>
              </a:rPr>
              <a:t> </a:t>
            </a:r>
            <a:r>
              <a:rPr lang="en-US" sz="2800" dirty="0" err="1">
                <a:solidFill>
                  <a:srgbClr val="FFFFFF"/>
                </a:solidFill>
                <a:latin typeface="Aptos" panose="020B0004020202020204" pitchFamily="34" charset="0"/>
                <a:ea typeface="Arial"/>
                <a:cs typeface="Arial"/>
                <a:sym typeface="Arial"/>
              </a:rPr>
              <a:t>sunmaktadır</a:t>
            </a:r>
            <a:r>
              <a:rPr lang="en-US" sz="2800" dirty="0">
                <a:solidFill>
                  <a:srgbClr val="FFFFFF"/>
                </a:solidFill>
                <a:latin typeface="Aptos" panose="020B0004020202020204" pitchFamily="34" charset="0"/>
                <a:ea typeface="Arial"/>
                <a:cs typeface="Arial"/>
                <a:sym typeface="Arial"/>
              </a:rPr>
              <a:t>.</a:t>
            </a:r>
          </a:p>
        </p:txBody>
      </p:sp>
    </p:spTree>
    <p:extLst>
      <p:ext uri="{BB962C8B-B14F-4D97-AF65-F5344CB8AC3E}">
        <p14:creationId xmlns:p14="http://schemas.microsoft.com/office/powerpoint/2010/main" val="253326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0A577-B28E-BB5A-4E66-3C5B37C3C1B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6EFD69C6-3A8D-DB45-E851-288A04FB934E}"/>
              </a:ext>
            </a:extLst>
          </p:cNvPr>
          <p:cNvSpPr/>
          <p:nvPr/>
        </p:nvSpPr>
        <p:spPr>
          <a:xfrm>
            <a:off x="14647649" y="9057140"/>
            <a:ext cx="3486267" cy="1072027"/>
          </a:xfrm>
          <a:custGeom>
            <a:avLst/>
            <a:gdLst/>
            <a:ahLst/>
            <a:cxnLst/>
            <a:rect l="l" t="t" r="r" b="b"/>
            <a:pathLst>
              <a:path w="3486267" h="1072027">
                <a:moveTo>
                  <a:pt x="0" y="0"/>
                </a:moveTo>
                <a:lnTo>
                  <a:pt x="3486267" y="0"/>
                </a:lnTo>
                <a:lnTo>
                  <a:pt x="3486267" y="1072027"/>
                </a:lnTo>
                <a:lnTo>
                  <a:pt x="0" y="1072027"/>
                </a:lnTo>
                <a:lnTo>
                  <a:pt x="0" y="0"/>
                </a:lnTo>
                <a:close/>
              </a:path>
            </a:pathLst>
          </a:custGeom>
          <a:blipFill>
            <a:blip r:embed="rId2"/>
            <a:stretch>
              <a:fillRect/>
            </a:stretch>
          </a:blipFill>
        </p:spPr>
        <p:txBody>
          <a:bodyPr/>
          <a:lstStyle/>
          <a:p>
            <a:endParaRPr lang="tr-TR"/>
          </a:p>
        </p:txBody>
      </p:sp>
      <p:sp>
        <p:nvSpPr>
          <p:cNvPr id="2" name="Title 1">
            <a:extLst>
              <a:ext uri="{FF2B5EF4-FFF2-40B4-BE49-F238E27FC236}">
                <a16:creationId xmlns:a16="http://schemas.microsoft.com/office/drawing/2014/main" id="{658F61A6-8290-6041-9E25-91BC3FA0F73E}"/>
              </a:ext>
            </a:extLst>
          </p:cNvPr>
          <p:cNvSpPr>
            <a:spLocks noGrp="1"/>
          </p:cNvSpPr>
          <p:nvPr>
            <p:ph type="title"/>
          </p:nvPr>
        </p:nvSpPr>
        <p:spPr>
          <a:xfrm>
            <a:off x="4381500" y="342900"/>
            <a:ext cx="9525000" cy="1143000"/>
          </a:xfrm>
        </p:spPr>
        <p:txBody>
          <a:bodyPr>
            <a:normAutofit fontScale="90000"/>
          </a:bodyPr>
          <a:lstStyle/>
          <a:p>
            <a:r>
              <a:rPr lang="tr-TR" sz="6000" b="1" dirty="0">
                <a:solidFill>
                  <a:schemeClr val="bg1"/>
                </a:solidFill>
                <a:latin typeface="Aptos" panose="020B0004020202020204" pitchFamily="34" charset="0"/>
              </a:rPr>
              <a:t>PROJE GELİŞTİRME SÜRECİ</a:t>
            </a:r>
            <a:endParaRPr lang="en-US" sz="6000" b="1" dirty="0">
              <a:solidFill>
                <a:schemeClr val="bg1"/>
              </a:solidFill>
              <a:latin typeface="Aptos" panose="020B0004020202020204" pitchFamily="34" charset="0"/>
            </a:endParaRPr>
          </a:p>
        </p:txBody>
      </p:sp>
      <p:graphicFrame>
        <p:nvGraphicFramePr>
          <p:cNvPr id="6" name="Diagram 5">
            <a:extLst>
              <a:ext uri="{FF2B5EF4-FFF2-40B4-BE49-F238E27FC236}">
                <a16:creationId xmlns:a16="http://schemas.microsoft.com/office/drawing/2014/main" id="{BD589B64-9E2A-A85D-BEFC-B3F0B0E15BE6}"/>
              </a:ext>
            </a:extLst>
          </p:cNvPr>
          <p:cNvGraphicFramePr/>
          <p:nvPr>
            <p:extLst>
              <p:ext uri="{D42A27DB-BD31-4B8C-83A1-F6EECF244321}">
                <p14:modId xmlns:p14="http://schemas.microsoft.com/office/powerpoint/2010/main" val="1828282274"/>
              </p:ext>
            </p:extLst>
          </p:nvPr>
        </p:nvGraphicFramePr>
        <p:xfrm>
          <a:off x="297148" y="2019300"/>
          <a:ext cx="17693704"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803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FD40-B51D-D8E6-AB52-50E7A8F56658}"/>
              </a:ext>
            </a:extLst>
          </p:cNvPr>
          <p:cNvSpPr>
            <a:spLocks noGrp="1"/>
          </p:cNvSpPr>
          <p:nvPr>
            <p:ph type="title"/>
          </p:nvPr>
        </p:nvSpPr>
        <p:spPr>
          <a:xfrm>
            <a:off x="5029200" y="876300"/>
            <a:ext cx="8229600" cy="1600200"/>
          </a:xfrm>
        </p:spPr>
        <p:txBody>
          <a:bodyPr>
            <a:normAutofit fontScale="90000"/>
          </a:bodyPr>
          <a:lstStyle/>
          <a:p>
            <a:r>
              <a:rPr lang="tr-TR" sz="6600" b="1" dirty="0">
                <a:solidFill>
                  <a:schemeClr val="bg1"/>
                </a:solidFill>
                <a:latin typeface="Aptos" panose="020B0004020202020204" pitchFamily="34" charset="0"/>
              </a:rPr>
              <a:t>PROJE GÖRSELLERİ</a:t>
            </a:r>
            <a:br>
              <a:rPr lang="tr-TR" sz="5400" b="1" dirty="0">
                <a:solidFill>
                  <a:schemeClr val="bg1"/>
                </a:solidFill>
                <a:latin typeface="Aptos" panose="020B0004020202020204" pitchFamily="34" charset="0"/>
              </a:rPr>
            </a:br>
            <a:r>
              <a:rPr lang="tr-TR" sz="5400" i="1" dirty="0">
                <a:solidFill>
                  <a:schemeClr val="bg1"/>
                </a:solidFill>
                <a:latin typeface="Aptos" panose="020B0004020202020204" pitchFamily="34" charset="0"/>
              </a:rPr>
              <a:t>- Login Ekranı - </a:t>
            </a:r>
            <a:endParaRPr lang="en-US" sz="5400" i="1" dirty="0">
              <a:solidFill>
                <a:schemeClr val="bg1"/>
              </a:solidFill>
              <a:latin typeface="Aptos" panose="020B0004020202020204" pitchFamily="34" charset="0"/>
            </a:endParaRPr>
          </a:p>
        </p:txBody>
      </p:sp>
      <p:sp>
        <p:nvSpPr>
          <p:cNvPr id="3" name="Freeform 6">
            <a:extLst>
              <a:ext uri="{FF2B5EF4-FFF2-40B4-BE49-F238E27FC236}">
                <a16:creationId xmlns:a16="http://schemas.microsoft.com/office/drawing/2014/main" id="{3F05F807-EB0A-A9C8-E536-97E1D546332F}"/>
              </a:ext>
            </a:extLst>
          </p:cNvPr>
          <p:cNvSpPr/>
          <p:nvPr/>
        </p:nvSpPr>
        <p:spPr>
          <a:xfrm>
            <a:off x="9324261" y="2776181"/>
            <a:ext cx="8809655" cy="4988499"/>
          </a:xfrm>
          <a:custGeom>
            <a:avLst/>
            <a:gdLst/>
            <a:ahLst/>
            <a:cxnLst/>
            <a:rect l="l" t="t" r="r" b="b"/>
            <a:pathLst>
              <a:path w="8809655" h="4988499">
                <a:moveTo>
                  <a:pt x="0" y="0"/>
                </a:moveTo>
                <a:lnTo>
                  <a:pt x="8809655" y="0"/>
                </a:lnTo>
                <a:lnTo>
                  <a:pt x="8809655" y="4988498"/>
                </a:lnTo>
                <a:lnTo>
                  <a:pt x="0" y="4988498"/>
                </a:lnTo>
                <a:lnTo>
                  <a:pt x="0" y="0"/>
                </a:lnTo>
                <a:close/>
              </a:path>
            </a:pathLst>
          </a:custGeom>
          <a:blipFill>
            <a:blip r:embed="rId2"/>
            <a:stretch>
              <a:fillRect/>
            </a:stretch>
          </a:blipFill>
        </p:spPr>
        <p:txBody>
          <a:bodyPr/>
          <a:lstStyle/>
          <a:p>
            <a:endParaRPr lang="tr-TR"/>
          </a:p>
        </p:txBody>
      </p:sp>
      <p:sp>
        <p:nvSpPr>
          <p:cNvPr id="4" name="Freeform 8">
            <a:extLst>
              <a:ext uri="{FF2B5EF4-FFF2-40B4-BE49-F238E27FC236}">
                <a16:creationId xmlns:a16="http://schemas.microsoft.com/office/drawing/2014/main" id="{C5D58030-B65B-24BA-8BD5-619EFB903402}"/>
              </a:ext>
            </a:extLst>
          </p:cNvPr>
          <p:cNvSpPr/>
          <p:nvPr/>
        </p:nvSpPr>
        <p:spPr>
          <a:xfrm>
            <a:off x="229499" y="2776181"/>
            <a:ext cx="8914501" cy="5001825"/>
          </a:xfrm>
          <a:custGeom>
            <a:avLst/>
            <a:gdLst/>
            <a:ahLst/>
            <a:cxnLst/>
            <a:rect l="l" t="t" r="r" b="b"/>
            <a:pathLst>
              <a:path w="8914501" h="5001825">
                <a:moveTo>
                  <a:pt x="0" y="0"/>
                </a:moveTo>
                <a:lnTo>
                  <a:pt x="8914501" y="0"/>
                </a:lnTo>
                <a:lnTo>
                  <a:pt x="8914501" y="5001824"/>
                </a:lnTo>
                <a:lnTo>
                  <a:pt x="0" y="5001824"/>
                </a:lnTo>
                <a:lnTo>
                  <a:pt x="0" y="0"/>
                </a:lnTo>
                <a:close/>
              </a:path>
            </a:pathLst>
          </a:custGeom>
          <a:blipFill>
            <a:blip r:embed="rId3"/>
            <a:stretch>
              <a:fillRect/>
            </a:stretch>
          </a:blipFill>
        </p:spPr>
        <p:txBody>
          <a:bodyPr/>
          <a:lstStyle/>
          <a:p>
            <a:endParaRPr lang="tr-TR"/>
          </a:p>
        </p:txBody>
      </p:sp>
    </p:spTree>
    <p:extLst>
      <p:ext uri="{BB962C8B-B14F-4D97-AF65-F5344CB8AC3E}">
        <p14:creationId xmlns:p14="http://schemas.microsoft.com/office/powerpoint/2010/main" val="1177136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380</TotalTime>
  <Words>1283</Words>
  <Application>Microsoft Office PowerPoint</Application>
  <PresentationFormat>Custom</PresentationFormat>
  <Paragraphs>125</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Aptos</vt:lpstr>
      <vt:lpstr>Wingdings</vt:lpstr>
      <vt:lpstr>Office Theme</vt:lpstr>
      <vt:lpstr>PowerPoint Presentation</vt:lpstr>
      <vt:lpstr>PowerPoint Presentation</vt:lpstr>
      <vt:lpstr>YAPAY ZEKA VE GÖRÜNTÜ İŞLEME TEKNOLOJİSİ DESTEKLİ MÜŞTERI İSTATİSTİK SİSTEMİ NEDİR?</vt:lpstr>
      <vt:lpstr>PowerPoint Presentation</vt:lpstr>
      <vt:lpstr>HEDEFLER</vt:lpstr>
      <vt:lpstr>PowerPoint Presentation</vt:lpstr>
      <vt:lpstr>PROJE DETAYLARI - Nasıl Çalışır -</vt:lpstr>
      <vt:lpstr>PROJE GELİŞTİRME SÜRECİ</vt:lpstr>
      <vt:lpstr>PROJE GÖRSELLERİ - Login Ekranı - </vt:lpstr>
      <vt:lpstr>PROJE GÖRSELLERİ - Müşteri İstatistik Arayüzü - </vt:lpstr>
      <vt:lpstr>PROJE GÖRSELLERİ - Ürün - </vt:lpstr>
      <vt:lpstr>SONUÇLAR VE BULGULAR</vt:lpstr>
      <vt:lpstr>KULLANICILAR VE YARARLANICILAR</vt:lpstr>
      <vt:lpstr>GELECEK ÇALIŞMALAR</vt:lpstr>
      <vt:lpstr>PROJE DEĞERLENDİRME VE KATKILARI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Dof Robotics, eğlence endüstrisi için geliştirdiği simülasyon platformlarının kullanıcı istatistiklerini analiz edebilecek bir sistem oluşturmuştur. Daha önce dünya genelinde kullanılan simülatörlerin kaç kişi tarafından deneyimlendiği, hangi VR</dc:title>
  <cp:lastModifiedBy>BÜŞRA DEDEBAŞ</cp:lastModifiedBy>
  <cp:revision>2</cp:revision>
  <dcterms:created xsi:type="dcterms:W3CDTF">2006-08-16T00:00:00Z</dcterms:created>
  <dcterms:modified xsi:type="dcterms:W3CDTF">2025-02-02T11:24:38Z</dcterms:modified>
  <dc:identifier>DAGdwcFQKk8</dc:identifier>
</cp:coreProperties>
</file>