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6.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09" r:id="rId5"/>
    <p:sldMasterId id="2147483817" r:id="rId6"/>
    <p:sldMasterId id="2147483867" r:id="rId7"/>
    <p:sldMasterId id="2147483979" r:id="rId8"/>
  </p:sldMasterIdLst>
  <p:notesMasterIdLst>
    <p:notesMasterId r:id="rId12"/>
  </p:notesMasterIdLst>
  <p:sldIdLst>
    <p:sldId id="657" r:id="rId9"/>
    <p:sldId id="257" r:id="rId10"/>
    <p:sldId id="621" r:id="rId11"/>
  </p:sldIdLst>
  <p:sldSz cx="12192000" cy="6858000"/>
  <p:notesSz cx="6858000" cy="9144000"/>
  <p:custDataLst>
    <p:tags r:id="rId1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143274-4659-404E-B39B-5FF65C79FF19}">
          <p14:sldIdLst>
            <p14:sldId id="657"/>
            <p14:sldId id="257"/>
            <p14:sldId id="621"/>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E2C550-DD8A-E7DE-6983-77FB833AC5DE}" name="Arslan, M. (Mustafa)" initials="AM" userId="S::mustafa.arslan@ing.com::aad53b90-8480-4bee-b137-9259b3ed346f" providerId="AD"/>
  <p188:author id="{190D8FD7-1413-F48C-678A-A59AE24CB95C}" name="Uresin, U. (Ugur)" initials="UU" userId="S::ugur.uresin@ing.com::056f7179-2179-47ca-8244-09de97d9b2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urkan Mustafa Sen [Veri Odakli Donusum ve Veri Stratejisi Expert Team]" initials="FMS[ODvVSET" lastIdx="1" clrIdx="0">
    <p:extLst>
      <p:ext uri="{19B8F6BF-5375-455C-9EA6-DF929625EA0E}">
        <p15:presenceInfo xmlns:p15="http://schemas.microsoft.com/office/powerpoint/2012/main" userId="S-1-5-21-2295762641-1336077412-2976842002-1348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4B8BD-51EC-C546-B77F-18F993D6F139}" v="144" dt="2026-01-26T11:43:42.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2.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6812-25F1-45BA-81B9-6ABFCF40274D}" type="datetimeFigureOut">
              <a:rPr lang="en-TR"/>
              <a:t>01/27/2026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BDCFF-160C-401B-911F-086A7D2294C1}" type="slidenum">
              <a:rPr/>
              <a:t>‹#›</a:t>
            </a:fld>
            <a:endParaRPr lang="en-US"/>
          </a:p>
        </p:txBody>
      </p:sp>
    </p:spTree>
    <p:extLst>
      <p:ext uri="{BB962C8B-B14F-4D97-AF65-F5344CB8AC3E}">
        <p14:creationId xmlns:p14="http://schemas.microsoft.com/office/powerpoint/2010/main" val="246364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4968-FFFE-ACC2-B811-76E579458C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1324E5-C6FA-BC8D-3223-77AB15AB165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9E7E2AD-E505-AD79-A861-E81952BF606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03370EC-D491-AC75-4FA3-0D86900A5C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62DFE1-544E-4AD0-8AE2-9ADF9877B110}" type="slidenum">
              <a:rPr kumimoji="0" lang="en-GB" sz="1200" b="0" i="0" u="none" strike="noStrike" kern="1200" cap="none" spc="0" normalizeH="0" baseline="0" noProof="0" smtClean="0">
                <a:ln>
                  <a:noFill/>
                </a:ln>
                <a:solidFill>
                  <a:prstClr val="black"/>
                </a:solidFill>
                <a:effectLst/>
                <a:uLnTx/>
                <a:uFillTx/>
                <a:latin typeface="ING Me" panose="02000506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ING Me" panose="02000506040000020004" pitchFamily="2" charset="0"/>
              <a:ea typeface="+mn-ea"/>
              <a:cs typeface="+mn-cs"/>
            </a:endParaRPr>
          </a:p>
        </p:txBody>
      </p:sp>
    </p:spTree>
    <p:extLst>
      <p:ext uri="{BB962C8B-B14F-4D97-AF65-F5344CB8AC3E}">
        <p14:creationId xmlns:p14="http://schemas.microsoft.com/office/powerpoint/2010/main" val="244328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DAF1941-1D8B-D64A-BC1F-93FC635437C5}" type="slidenum">
              <a:rPr lang="en-NL" smtClean="0"/>
              <a:t>3</a:t>
            </a:fld>
            <a:endParaRPr lang="en-NL"/>
          </a:p>
        </p:txBody>
      </p:sp>
    </p:spTree>
    <p:extLst>
      <p:ext uri="{BB962C8B-B14F-4D97-AF65-F5344CB8AC3E}">
        <p14:creationId xmlns:p14="http://schemas.microsoft.com/office/powerpoint/2010/main" val="2607368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0.emf"/><Relationship Id="rId5" Type="http://schemas.openxmlformats.org/officeDocument/2006/relationships/tags" Target="../tags/tag8.xml"/><Relationship Id="rId10" Type="http://schemas.openxmlformats.org/officeDocument/2006/relationships/oleObject" Target="../embeddings/oleObject3.bin"/><Relationship Id="rId4" Type="http://schemas.openxmlformats.org/officeDocument/2006/relationships/tags" Target="../tags/tag7.xml"/><Relationship Id="rId9"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22.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21.svg"/><Relationship Id="rId9" Type="http://schemas.openxmlformats.org/officeDocument/2006/relationships/image" Target="../media/image17.png"/></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0.emf"/><Relationship Id="rId5" Type="http://schemas.openxmlformats.org/officeDocument/2006/relationships/tags" Target="../tags/tag16.xml"/><Relationship Id="rId10" Type="http://schemas.openxmlformats.org/officeDocument/2006/relationships/oleObject" Target="../embeddings/oleObject3.bin"/><Relationship Id="rId4" Type="http://schemas.openxmlformats.org/officeDocument/2006/relationships/tags" Target="../tags/tag15.xml"/><Relationship Id="rId9"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0.emf"/><Relationship Id="rId5" Type="http://schemas.openxmlformats.org/officeDocument/2006/relationships/tags" Target="../tags/tag24.xml"/><Relationship Id="rId10" Type="http://schemas.openxmlformats.org/officeDocument/2006/relationships/oleObject" Target="../embeddings/oleObject4.bin"/><Relationship Id="rId4" Type="http://schemas.openxmlformats.org/officeDocument/2006/relationships/tags" Target="../tags/tag23.xml"/><Relationship Id="rId9"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0.xml"/><Relationship Id="rId7"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10.emf"/></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brand.ing.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hyperlink" Target="https://brand.ing.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Identifier">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21" y="169115"/>
            <a:ext cx="1073364" cy="1215531"/>
          </a:xfrm>
          <a:prstGeom prst="rect">
            <a:avLst/>
          </a:prstGeom>
        </p:spPr>
      </p:pic>
      <p:sp>
        <p:nvSpPr>
          <p:cNvPr id="4" name="Rectangle 3">
            <a:extLst>
              <a:ext uri="{FF2B5EF4-FFF2-40B4-BE49-F238E27FC236}">
                <a16:creationId xmlns:a16="http://schemas.microsoft.com/office/drawing/2014/main" id="{B13BF4B8-5D46-AB62-4422-C9754992372B}"/>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5" name="Rectangle 4">
            <a:extLst>
              <a:ext uri="{FF2B5EF4-FFF2-40B4-BE49-F238E27FC236}">
                <a16:creationId xmlns:a16="http://schemas.microsoft.com/office/drawing/2014/main" id="{CCBA41A5-D196-CE9E-66C5-D521AAD64A89}"/>
              </a:ext>
            </a:extLst>
          </p:cNvPr>
          <p:cNvSpPr/>
          <p:nvPr userDrawn="1"/>
        </p:nvSpPr>
        <p:spPr>
          <a:xfrm>
            <a:off x="-2576721"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9" name="Rectangle 8">
            <a:extLst>
              <a:ext uri="{FF2B5EF4-FFF2-40B4-BE49-F238E27FC236}">
                <a16:creationId xmlns:a16="http://schemas.microsoft.com/office/drawing/2014/main" id="{15F991CF-6037-0EC3-F7B2-D870BD44AD14}"/>
              </a:ext>
            </a:extLst>
          </p:cNvPr>
          <p:cNvSpPr/>
          <p:nvPr userDrawn="1"/>
        </p:nvSpPr>
        <p:spPr>
          <a:xfrm>
            <a:off x="-1507348"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8" name="Text Placeholder 17">
            <a:extLst>
              <a:ext uri="{FF2B5EF4-FFF2-40B4-BE49-F238E27FC236}">
                <a16:creationId xmlns:a16="http://schemas.microsoft.com/office/drawing/2014/main" id="{25F8064A-1485-8266-6186-50870EB7B081}"/>
              </a:ext>
            </a:extLst>
          </p:cNvPr>
          <p:cNvSpPr>
            <a:spLocks noGrp="1"/>
          </p:cNvSpPr>
          <p:nvPr>
            <p:ph type="body" sz="quarter" idx="10" hasCustomPrompt="1"/>
          </p:nvPr>
        </p:nvSpPr>
        <p:spPr>
          <a:xfrm>
            <a:off x="3449771" y="6246200"/>
            <a:ext cx="2551524" cy="365125"/>
          </a:xfrm>
        </p:spPr>
        <p:txBody>
          <a:bodyPr anchor="ctr"/>
          <a:lstStyle>
            <a:lvl1pPr algn="r">
              <a:defRPr b="1">
                <a:solidFill>
                  <a:schemeClr val="bg1"/>
                </a:solidFill>
              </a:defRPr>
            </a:lvl1pPr>
          </a:lstStyle>
          <a:p>
            <a:pPr lvl="0"/>
            <a:r>
              <a:rPr lang="en-GB"/>
              <a:t>Date Month Year</a:t>
            </a:r>
          </a:p>
        </p:txBody>
      </p:sp>
      <p:sp>
        <p:nvSpPr>
          <p:cNvPr id="19" name="Text Placeholder 17">
            <a:extLst>
              <a:ext uri="{FF2B5EF4-FFF2-40B4-BE49-F238E27FC236}">
                <a16:creationId xmlns:a16="http://schemas.microsoft.com/office/drawing/2014/main" id="{BDD23AF9-0BE3-7ECA-7B48-458324AFC826}"/>
              </a:ext>
            </a:extLst>
          </p:cNvPr>
          <p:cNvSpPr>
            <a:spLocks noGrp="1"/>
          </p:cNvSpPr>
          <p:nvPr>
            <p:ph type="body" sz="quarter" idx="11" hasCustomPrompt="1"/>
          </p:nvPr>
        </p:nvSpPr>
        <p:spPr>
          <a:xfrm>
            <a:off x="6190710" y="6246200"/>
            <a:ext cx="5525041" cy="365125"/>
          </a:xfrm>
        </p:spPr>
        <p:txBody>
          <a:bodyPr anchor="ctr"/>
          <a:lstStyle>
            <a:lvl1pPr algn="l">
              <a:defRPr b="1">
                <a:solidFill>
                  <a:schemeClr val="bg1"/>
                </a:solidFill>
              </a:defRPr>
            </a:lvl1pPr>
          </a:lstStyle>
          <a:p>
            <a:pPr lvl="0"/>
            <a:r>
              <a:rPr lang="en-GB"/>
              <a:t>Name / Department</a:t>
            </a:r>
          </a:p>
        </p:txBody>
      </p:sp>
      <p:sp>
        <p:nvSpPr>
          <p:cNvPr id="2" name="Title 1">
            <a:extLst>
              <a:ext uri="{FF2B5EF4-FFF2-40B4-BE49-F238E27FC236}">
                <a16:creationId xmlns:a16="http://schemas.microsoft.com/office/drawing/2014/main" id="{7B704C66-A991-C113-63EF-B718A3F1725A}"/>
              </a:ext>
            </a:extLst>
          </p:cNvPr>
          <p:cNvSpPr>
            <a:spLocks noGrp="1"/>
          </p:cNvSpPr>
          <p:nvPr>
            <p:ph type="ctrTitle" hasCustomPrompt="1"/>
          </p:nvPr>
        </p:nvSpPr>
        <p:spPr>
          <a:xfrm>
            <a:off x="386324" y="1958340"/>
            <a:ext cx="11419349" cy="2941320"/>
          </a:xfrm>
          <a:prstGeom prst="rect">
            <a:avLst/>
          </a:prstGeom>
        </p:spPr>
        <p:txBody>
          <a:bodyPr anchor="ctr" anchorCtr="0">
            <a:noAutofit/>
          </a:bodyPr>
          <a:lstStyle>
            <a:lvl1pPr algn="ctr">
              <a:defRPr sz="5688"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189422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5 Logo">
    <p:bg>
      <p:bgPr>
        <a:solidFill>
          <a:schemeClr val="accent1"/>
        </a:solid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148508B3-0D8F-45FC-2C23-DCC551FCF4E5}"/>
              </a:ext>
            </a:extLst>
          </p:cNvPr>
          <p:cNvSpPr>
            <a:spLocks noGrp="1"/>
          </p:cNvSpPr>
          <p:nvPr>
            <p:ph type="ctrTitle" hasCustomPrompt="1"/>
          </p:nvPr>
        </p:nvSpPr>
        <p:spPr>
          <a:xfrm>
            <a:off x="1152521" y="1493111"/>
            <a:ext cx="9886955" cy="1754327"/>
          </a:xfrm>
          <a:prstGeom prst="rect">
            <a:avLst/>
          </a:prstGeom>
          <a:noFill/>
        </p:spPr>
        <p:txBody>
          <a:bodyPr wrap="square" rtlCol="0" anchor="t">
            <a:noAutofit/>
          </a:bodyPr>
          <a:lstStyle>
            <a:lvl1pPr algn="ctr">
              <a:defRPr lang="en-US" sz="4267" b="0" i="0" dirty="0">
                <a:solidFill>
                  <a:schemeClr val="bg1"/>
                </a:solidFill>
                <a:latin typeface="ING display" panose="020B0603030508020203" pitchFamily="34" charset="77"/>
                <a:ea typeface="+mn-ea"/>
                <a:cs typeface="+mn-cs"/>
              </a:defRPr>
            </a:lvl1pPr>
          </a:lstStyle>
          <a:p>
            <a:pPr marL="0" lvl="0" defTabSz="361215"/>
            <a:r>
              <a:rPr lang="en-GB"/>
              <a:t>Name your presentation</a:t>
            </a:r>
            <a:br>
              <a:rPr lang="en-GB"/>
            </a:br>
            <a:r>
              <a:rPr lang="en-GB"/>
              <a:t>and a second line if you want</a:t>
            </a:r>
          </a:p>
        </p:txBody>
      </p:sp>
      <p:pic>
        <p:nvPicPr>
          <p:cNvPr id="30" name="Picture 29">
            <a:extLst>
              <a:ext uri="{FF2B5EF4-FFF2-40B4-BE49-F238E27FC236}">
                <a16:creationId xmlns:a16="http://schemas.microsoft.com/office/drawing/2014/main" id="{340D143C-4BA4-770A-103A-9636E31B9F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3" y="140220"/>
            <a:ext cx="2272340" cy="928138"/>
          </a:xfrm>
          <a:prstGeom prst="rect">
            <a:avLst/>
          </a:prstGeom>
        </p:spPr>
      </p:pic>
      <p:sp>
        <p:nvSpPr>
          <p:cNvPr id="6" name="Rectangle 5">
            <a:extLst>
              <a:ext uri="{FF2B5EF4-FFF2-40B4-BE49-F238E27FC236}">
                <a16:creationId xmlns:a16="http://schemas.microsoft.com/office/drawing/2014/main" id="{8B669B3C-7E4A-3663-6F27-33A96A1AB047}"/>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4AF9926-9CA9-650C-53C4-3CCBF3A68F08}"/>
              </a:ext>
            </a:extLst>
          </p:cNvPr>
          <p:cNvSpPr>
            <a:spLocks noChangeArrowheads="1"/>
          </p:cNvSpPr>
          <p:nvPr userDrawn="1"/>
        </p:nvSpPr>
        <p:spPr bwMode="gray">
          <a:xfrm>
            <a:off x="-5411195"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4" name="Picture Placeholder 9">
            <a:extLst>
              <a:ext uri="{FF2B5EF4-FFF2-40B4-BE49-F238E27FC236}">
                <a16:creationId xmlns:a16="http://schemas.microsoft.com/office/drawing/2014/main" id="{5C17DFC7-8246-9C9D-4E68-D83C95E48DDB}"/>
              </a:ext>
            </a:extLst>
          </p:cNvPr>
          <p:cNvSpPr>
            <a:spLocks noGrp="1"/>
          </p:cNvSpPr>
          <p:nvPr>
            <p:ph type="pic" sz="quarter" idx="10"/>
          </p:nvPr>
        </p:nvSpPr>
        <p:spPr>
          <a:xfrm>
            <a:off x="-7800" y="4154268"/>
            <a:ext cx="12207600" cy="2717800"/>
          </a:xfrm>
          <a:solidFill>
            <a:srgbClr val="A69F98"/>
          </a:solidFill>
          <a:ln>
            <a:noFill/>
          </a:ln>
        </p:spPr>
        <p:txBody>
          <a:bodyPr anchor="ctr"/>
          <a:lstStyle>
            <a:lvl1pPr marL="0" indent="0" algn="ctr">
              <a:buNone/>
              <a:defRPr>
                <a:solidFill>
                  <a:schemeClr val="bg1"/>
                </a:solidFill>
              </a:defRPr>
            </a:lvl1pPr>
          </a:lstStyle>
          <a:p>
            <a:r>
              <a:rPr lang="en-GB"/>
              <a:t>Click icon to add picture</a:t>
            </a:r>
          </a:p>
        </p:txBody>
      </p:sp>
      <p:sp>
        <p:nvSpPr>
          <p:cNvPr id="13" name="Text Placeholder 17">
            <a:extLst>
              <a:ext uri="{FF2B5EF4-FFF2-40B4-BE49-F238E27FC236}">
                <a16:creationId xmlns:a16="http://schemas.microsoft.com/office/drawing/2014/main" id="{0DE2312C-7CDA-866B-87EF-6CC66203D409}"/>
              </a:ext>
            </a:extLst>
          </p:cNvPr>
          <p:cNvSpPr>
            <a:spLocks noGrp="1"/>
          </p:cNvSpPr>
          <p:nvPr>
            <p:ph type="body" sz="quarter" idx="11" hasCustomPrompt="1"/>
          </p:nvPr>
        </p:nvSpPr>
        <p:spPr>
          <a:xfrm>
            <a:off x="3449771" y="3565063"/>
            <a:ext cx="2551524" cy="365125"/>
          </a:xfrm>
        </p:spPr>
        <p:txBody>
          <a:bodyPr anchor="ctr"/>
          <a:lstStyle>
            <a:lvl1pPr algn="r">
              <a:defRPr b="1">
                <a:solidFill>
                  <a:schemeClr val="bg1"/>
                </a:solidFill>
              </a:defRPr>
            </a:lvl1pPr>
          </a:lstStyle>
          <a:p>
            <a:pPr lvl="0"/>
            <a:r>
              <a:rPr lang="en-GB"/>
              <a:t>Date Month Year</a:t>
            </a:r>
          </a:p>
        </p:txBody>
      </p:sp>
      <p:sp>
        <p:nvSpPr>
          <p:cNvPr id="14" name="Text Placeholder 17">
            <a:extLst>
              <a:ext uri="{FF2B5EF4-FFF2-40B4-BE49-F238E27FC236}">
                <a16:creationId xmlns:a16="http://schemas.microsoft.com/office/drawing/2014/main" id="{12C4089B-C23C-95C1-CD26-2742CA9C7DA1}"/>
              </a:ext>
            </a:extLst>
          </p:cNvPr>
          <p:cNvSpPr>
            <a:spLocks noGrp="1"/>
          </p:cNvSpPr>
          <p:nvPr>
            <p:ph type="body" sz="quarter" idx="12" hasCustomPrompt="1"/>
          </p:nvPr>
        </p:nvSpPr>
        <p:spPr>
          <a:xfrm>
            <a:off x="6190710" y="3565063"/>
            <a:ext cx="4848769"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42E71148-6CEE-5504-4CF2-C7C5A4C856C0}"/>
              </a:ext>
            </a:extLst>
          </p:cNvPr>
          <p:cNvSpPr/>
          <p:nvPr userDrawn="1"/>
        </p:nvSpPr>
        <p:spPr>
          <a:xfrm>
            <a:off x="-5204807"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3" name="Rectangle 2">
            <a:extLst>
              <a:ext uri="{FF2B5EF4-FFF2-40B4-BE49-F238E27FC236}">
                <a16:creationId xmlns:a16="http://schemas.microsoft.com/office/drawing/2014/main" id="{0856C750-7ABF-E7F9-C067-DD587C69634D}"/>
              </a:ext>
            </a:extLst>
          </p:cNvPr>
          <p:cNvSpPr/>
          <p:nvPr userDrawn="1"/>
        </p:nvSpPr>
        <p:spPr>
          <a:xfrm>
            <a:off x="-4135435"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34508156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 title_4_Raspberry">
    <p:bg>
      <p:bgPr>
        <a:solidFill>
          <a:srgbClr val="D40199"/>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bg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82AA0FF1-EEB2-8471-618C-3E662BC1BD65}"/>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F1428A43-5350-4FBD-9C71-5A9F443BFCD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73C41561-C487-F409-2A18-E5F5094D5EC3}"/>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813B402A-40A4-0D80-E048-2AA321F6B2AE}"/>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0BD3B0F3-E7A5-F824-0770-A8284DBA14D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04BFD302-4DFF-5151-4F71-3F54B111D01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F68FF3CF-26FB-654B-6CB1-B2C24439A0F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D5F2D6EB-9FA5-EAC7-F51A-30B4243CBFE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CBEDBB52-FD9F-5B1A-2940-9B28D7C1E85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1BD9E573-0793-9048-1001-DCC72BBE1A2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1419C57A-F3C4-1DD6-C642-95EC26A261B0}"/>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6234889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title_4_Blush">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tx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99CC517C-332E-C0FC-D917-590A383B6006}"/>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D57A8AF9-2A1D-74BD-CAAF-7370DFFE959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2237DA8B-C880-88AC-316B-CFC3F4659AB3}"/>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423F9ADE-EC46-95B6-5360-8172919BA59B}"/>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5435B9F0-3DA7-E870-E682-C878AB51B3A3}"/>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89D31A7B-C6FB-980E-66E5-68BDE19A943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F2B97D86-CE24-CB4E-1FBB-3CD472EF99A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B6598E03-C8DB-66F0-E1BC-139C84875D8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B442FE4-BC3B-E1BF-EC0E-3E3586ABCED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7BE831D-2120-A576-1F23-A8522854A88A}"/>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2" name="Rectangle 21">
            <a:extLst>
              <a:ext uri="{FF2B5EF4-FFF2-40B4-BE49-F238E27FC236}">
                <a16:creationId xmlns:a16="http://schemas.microsoft.com/office/drawing/2014/main" id="{3BC167E3-EC87-592A-FB8B-4EAA82C6D85B}"/>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115589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ter title_5_Orange">
    <p:bg>
      <p:bgPr>
        <a:solidFill>
          <a:schemeClr val="accent1"/>
        </a:solidFill>
        <a:effectLst/>
      </p:bgPr>
    </p:bg>
    <p:spTree>
      <p:nvGrpSpPr>
        <p:cNvPr id="1" name=""/>
        <p:cNvGrpSpPr/>
        <p:nvPr/>
      </p:nvGrpSpPr>
      <p:grpSpPr>
        <a:xfrm>
          <a:off x="0" y="0"/>
          <a:ext cx="0" cy="0"/>
          <a:chOff x="0" y="0"/>
          <a:chExt cx="0" cy="0"/>
        </a:xfrm>
      </p:grpSpPr>
      <p:sp>
        <p:nvSpPr>
          <p:cNvPr id="23" name="Picture Placeholder 9">
            <a:extLst>
              <a:ext uri="{FF2B5EF4-FFF2-40B4-BE49-F238E27FC236}">
                <a16:creationId xmlns:a16="http://schemas.microsoft.com/office/drawing/2014/main" id="{5E590270-E44E-E05F-EA08-647209D1ACE1}"/>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3"/>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Chapter title</a:t>
            </a:r>
          </a:p>
        </p:txBody>
      </p:sp>
      <p:sp>
        <p:nvSpPr>
          <p:cNvPr id="2" name="Rectangle 1">
            <a:extLst>
              <a:ext uri="{FF2B5EF4-FFF2-40B4-BE49-F238E27FC236}">
                <a16:creationId xmlns:a16="http://schemas.microsoft.com/office/drawing/2014/main" id="{575D5AFD-FF50-73E5-CC3B-F307942E51D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4D49425A-0CB4-CA70-30B5-1EFE0AE044BE}"/>
              </a:ext>
            </a:extLst>
          </p:cNvPr>
          <p:cNvGrpSpPr/>
          <p:nvPr userDrawn="1"/>
        </p:nvGrpSpPr>
        <p:grpSpPr>
          <a:xfrm>
            <a:off x="-2579659" y="3714818"/>
            <a:ext cx="2144619" cy="1286675"/>
            <a:chOff x="-2608729" y="1272988"/>
            <a:chExt cx="2064454" cy="1757083"/>
          </a:xfrm>
        </p:grpSpPr>
        <p:sp>
          <p:nvSpPr>
            <p:cNvPr id="4" name="Rectangle 3">
              <a:extLst>
                <a:ext uri="{FF2B5EF4-FFF2-40B4-BE49-F238E27FC236}">
                  <a16:creationId xmlns:a16="http://schemas.microsoft.com/office/drawing/2014/main" id="{3135851B-0D10-5728-0612-4D4CC3EC6CC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B40ACEEE-74D9-D891-782C-3B1950A2A2C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445B81FC-FEA4-F29B-91CF-8291FC42EA3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89585E02-95D4-DE1C-F391-0FA375629B5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grpSp>
      <p:sp>
        <p:nvSpPr>
          <p:cNvPr id="19" name="Rectangle 18">
            <a:extLst>
              <a:ext uri="{FF2B5EF4-FFF2-40B4-BE49-F238E27FC236}">
                <a16:creationId xmlns:a16="http://schemas.microsoft.com/office/drawing/2014/main" id="{059BF643-DB95-9D7B-353A-322FEDED5BD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6090569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 title_5_Maroon">
    <p:bg>
      <p:bgPr>
        <a:solidFill>
          <a:schemeClr val="accent2"/>
        </a:solid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1031DDD3-F122-3EAE-905C-8BC5AFFF9496}"/>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20" name="TextBox 19">
            <a:extLst>
              <a:ext uri="{FF2B5EF4-FFF2-40B4-BE49-F238E27FC236}">
                <a16:creationId xmlns:a16="http://schemas.microsoft.com/office/drawing/2014/main" id="{D93CE9F9-704A-04DB-A3FE-9888456A56D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A2B2EA24-80D3-A387-EAD5-B320AF4ABD2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9656BF7F-9812-A4AC-D03D-9CBDD474FFAD}"/>
              </a:ext>
            </a:extLst>
          </p:cNvPr>
          <p:cNvGrpSpPr/>
          <p:nvPr userDrawn="1"/>
        </p:nvGrpSpPr>
        <p:grpSpPr>
          <a:xfrm>
            <a:off x="-2579659" y="3714818"/>
            <a:ext cx="2144619" cy="1286675"/>
            <a:chOff x="-2608729" y="1272988"/>
            <a:chExt cx="2064454" cy="1757083"/>
          </a:xfrm>
        </p:grpSpPr>
        <p:sp>
          <p:nvSpPr>
            <p:cNvPr id="4" name="Rectangle 3">
              <a:extLst>
                <a:ext uri="{FF2B5EF4-FFF2-40B4-BE49-F238E27FC236}">
                  <a16:creationId xmlns:a16="http://schemas.microsoft.com/office/drawing/2014/main" id="{69E31284-7D0C-70CB-3380-1E047FBCDA6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D06D0CED-808C-8E42-6673-B6E989B6333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C5CE55B8-5D86-CFE4-2F49-6A40A6C884E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7C018E2B-ABF9-C2C2-A26C-086A70536B1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grpSp>
      <p:sp>
        <p:nvSpPr>
          <p:cNvPr id="23" name="Rectangle 22">
            <a:extLst>
              <a:ext uri="{FF2B5EF4-FFF2-40B4-BE49-F238E27FC236}">
                <a16:creationId xmlns:a16="http://schemas.microsoft.com/office/drawing/2014/main" id="{C1CB71CC-D6B0-6BB5-D582-EB3B3A0C7549}"/>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8" name="Text Placeholder 10">
            <a:extLst>
              <a:ext uri="{FF2B5EF4-FFF2-40B4-BE49-F238E27FC236}">
                <a16:creationId xmlns:a16="http://schemas.microsoft.com/office/drawing/2014/main" id="{F95CFE32-9B1C-5A40-C752-04314711D4DF}"/>
              </a:ext>
            </a:extLst>
          </p:cNvPr>
          <p:cNvSpPr>
            <a:spLocks noGrp="1"/>
          </p:cNvSpPr>
          <p:nvPr>
            <p:ph type="body" sz="quarter" idx="11" hasCustomPrompt="1"/>
          </p:nvPr>
        </p:nvSpPr>
        <p:spPr>
          <a:xfrm>
            <a:off x="1024013" y="1900753"/>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Very short</a:t>
            </a:r>
          </a:p>
        </p:txBody>
      </p:sp>
      <p:sp>
        <p:nvSpPr>
          <p:cNvPr id="9" name="Text Placeholder 10">
            <a:extLst>
              <a:ext uri="{FF2B5EF4-FFF2-40B4-BE49-F238E27FC236}">
                <a16:creationId xmlns:a16="http://schemas.microsoft.com/office/drawing/2014/main" id="{49131655-9FBF-DD47-6282-C954B77FF8DD}"/>
              </a:ext>
            </a:extLst>
          </p:cNvPr>
          <p:cNvSpPr>
            <a:spLocks noGrp="1"/>
          </p:cNvSpPr>
          <p:nvPr>
            <p:ph type="body" sz="quarter" idx="12" hasCustomPrompt="1"/>
          </p:nvPr>
        </p:nvSpPr>
        <p:spPr>
          <a:xfrm>
            <a:off x="2426093" y="3040446"/>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Chapter title</a:t>
            </a:r>
          </a:p>
        </p:txBody>
      </p:sp>
    </p:spTree>
    <p:extLst>
      <p:ext uri="{BB962C8B-B14F-4D97-AF65-F5344CB8AC3E}">
        <p14:creationId xmlns:p14="http://schemas.microsoft.com/office/powerpoint/2010/main" val="99817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ter title_5_Violet">
    <p:bg>
      <p:bgPr>
        <a:solidFill>
          <a:schemeClr val="accent6"/>
        </a:solid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2B6A9C2B-0021-1567-4B9E-7488821A1802}"/>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3"/>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Chapter title</a:t>
            </a:r>
          </a:p>
        </p:txBody>
      </p:sp>
      <p:sp>
        <p:nvSpPr>
          <p:cNvPr id="20" name="TextBox 19">
            <a:extLst>
              <a:ext uri="{FF2B5EF4-FFF2-40B4-BE49-F238E27FC236}">
                <a16:creationId xmlns:a16="http://schemas.microsoft.com/office/drawing/2014/main" id="{D93CE9F9-704A-04DB-A3FE-9888456A56D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C78CAD6A-678C-CA0F-252B-30499BFA0F86}"/>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23B9DE0-132E-F65A-549C-0194EA1AE42E}"/>
              </a:ext>
            </a:extLst>
          </p:cNvPr>
          <p:cNvGrpSpPr/>
          <p:nvPr userDrawn="1"/>
        </p:nvGrpSpPr>
        <p:grpSpPr>
          <a:xfrm>
            <a:off x="-2579659" y="3714818"/>
            <a:ext cx="2144619" cy="1286675"/>
            <a:chOff x="-2608729" y="1272988"/>
            <a:chExt cx="2064454" cy="1757083"/>
          </a:xfrm>
        </p:grpSpPr>
        <p:sp>
          <p:nvSpPr>
            <p:cNvPr id="4" name="Rectangle 3">
              <a:extLst>
                <a:ext uri="{FF2B5EF4-FFF2-40B4-BE49-F238E27FC236}">
                  <a16:creationId xmlns:a16="http://schemas.microsoft.com/office/drawing/2014/main" id="{3858580D-7EFD-117A-A95A-B95A7B49AEF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AF24C92E-CD97-B335-E122-4279EE2896C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F884F2A4-A3FA-BB3B-BCD0-086F2D25D11A}"/>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C5EA385D-598F-DA27-DD85-A07018A93A4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grpSp>
      <p:sp>
        <p:nvSpPr>
          <p:cNvPr id="23" name="Rectangle 22">
            <a:extLst>
              <a:ext uri="{FF2B5EF4-FFF2-40B4-BE49-F238E27FC236}">
                <a16:creationId xmlns:a16="http://schemas.microsoft.com/office/drawing/2014/main" id="{1FEE4EFA-90F4-60D4-E6D1-EC0A4E673A1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768724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ter title_5_Raspberry">
    <p:bg>
      <p:bgPr>
        <a:solidFill>
          <a:srgbClr val="D40199"/>
        </a:solid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73D892B1-0F2D-695C-F7BD-547E061CA340}"/>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3"/>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803030508020203" pitchFamily="34" charset="77"/>
              </a:defRPr>
            </a:lvl1pPr>
          </a:lstStyle>
          <a:p>
            <a:pPr marL="0" lvl="0" defTabSz="457200"/>
            <a:r>
              <a:rPr lang="en-GB"/>
              <a:t>Chapter title</a:t>
            </a:r>
          </a:p>
        </p:txBody>
      </p:sp>
      <p:sp>
        <p:nvSpPr>
          <p:cNvPr id="20" name="TextBox 19">
            <a:extLst>
              <a:ext uri="{FF2B5EF4-FFF2-40B4-BE49-F238E27FC236}">
                <a16:creationId xmlns:a16="http://schemas.microsoft.com/office/drawing/2014/main" id="{D93CE9F9-704A-04DB-A3FE-9888456A56D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3FDE14A3-324B-BC36-9724-0A2C765498E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329DD64-4034-E9E2-FB54-6739D6E0FA60}"/>
              </a:ext>
            </a:extLst>
          </p:cNvPr>
          <p:cNvGrpSpPr/>
          <p:nvPr userDrawn="1"/>
        </p:nvGrpSpPr>
        <p:grpSpPr>
          <a:xfrm>
            <a:off x="-2579659" y="3714818"/>
            <a:ext cx="2144619" cy="1286674"/>
            <a:chOff x="-2608729" y="1272988"/>
            <a:chExt cx="2064454" cy="1757083"/>
          </a:xfrm>
        </p:grpSpPr>
        <p:sp>
          <p:nvSpPr>
            <p:cNvPr id="4" name="Rectangle 3">
              <a:extLst>
                <a:ext uri="{FF2B5EF4-FFF2-40B4-BE49-F238E27FC236}">
                  <a16:creationId xmlns:a16="http://schemas.microsoft.com/office/drawing/2014/main" id="{3CF6421E-5356-81C7-6970-205FAE61615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49E92F51-A3ED-D4EC-AF17-6B7A4157438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076AA670-5906-68C0-0C0F-82614B8DE3F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3E005AFE-F2DD-2078-1C68-479B6DF4935B}"/>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grpSp>
      <p:sp>
        <p:nvSpPr>
          <p:cNvPr id="23" name="Rectangle 22">
            <a:extLst>
              <a:ext uri="{FF2B5EF4-FFF2-40B4-BE49-F238E27FC236}">
                <a16:creationId xmlns:a16="http://schemas.microsoft.com/office/drawing/2014/main" id="{65CB63E1-6777-2EA8-184D-2445B367A47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6562418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hapter title_6_Orange">
    <p:bg>
      <p:bgPr>
        <a:solidFill>
          <a:schemeClr val="accent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bg1"/>
                </a:solidFill>
              </a:defRPr>
            </a:lvl1pPr>
          </a:lstStyle>
          <a:p>
            <a:r>
              <a:rPr lang="en-GB"/>
              <a:t>Chapter title running over three lines</a:t>
            </a:r>
            <a:endParaRPr lang="en-US"/>
          </a:p>
        </p:txBody>
      </p:sp>
      <p:sp>
        <p:nvSpPr>
          <p:cNvPr id="6" name="Picture Placeholder 6">
            <a:extLst>
              <a:ext uri="{FF2B5EF4-FFF2-40B4-BE49-F238E27FC236}">
                <a16:creationId xmlns:a16="http://schemas.microsoft.com/office/drawing/2014/main" id="{70A42133-3029-189C-5D09-1D97B48A8E39}"/>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3" name="Rectangle 12">
            <a:extLst>
              <a:ext uri="{FF2B5EF4-FFF2-40B4-BE49-F238E27FC236}">
                <a16:creationId xmlns:a16="http://schemas.microsoft.com/office/drawing/2014/main" id="{AFAE0283-148F-5D23-7F74-AD4E1A0C29B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CD9C61AC-A5F8-A3FF-EB32-1E299FAFD77C}"/>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7FE424AD-65A4-4C0F-27BE-09B17DF8E89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86C0DA71-94C3-270A-C788-2EDF6B5731A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FC354E5A-6E92-0FC6-D0F6-41EDA8DC604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7C199DBF-6EB4-9DF5-F309-D309E8359B4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41497D93-3CE9-CA12-60A6-9FE24F2CB6C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8DCC42F-AF78-2A66-38A6-EC6E069F658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DC893A0D-6528-94BC-1541-87879DC1E4FA}"/>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802FEBAA-2449-5896-33E0-68CB861055DD}"/>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3344252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pter title_6_Maroon">
    <p:bg>
      <p:bgPr>
        <a:solidFill>
          <a:schemeClr val="accent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bg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992F4858-DEE7-D2EA-512B-8AFB17EF48D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CDAFDDD8-096C-FDC4-AEAF-19F7D1C4219A}"/>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C11AEDEC-F0F1-95E0-C276-02133BC5CEFD}"/>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B56869C0-0A0F-A795-239A-99318D33EA3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56DF1C9B-4A87-E120-AD4E-368E22EACEC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D3AAE8B8-710C-3594-7EE5-FFB5BCBDF8D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446F163A-1189-FF5F-16B1-AD72970FE33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54281CC6-FB9B-D862-394E-68980186B2B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F1C6342A-ED63-FC4A-F162-64D254F95A61}"/>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D19DD28D-0D2A-04F7-4F1F-E1620B7D33D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510347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hapter title_6_Sun">
    <p:bg>
      <p:bgPr>
        <a:solidFill>
          <a:srgbClr val="FFE100"/>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tx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F109C91B-FB69-CD39-603C-0043A47DBEC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204372AF-0E85-D3F5-D944-827254FC3147}"/>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D3259A0E-B52F-9B64-3EA2-63E8A0F4E9B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FA2C4510-CC96-16F5-618C-AF90F078BEB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ABA946AA-B144-9E97-E626-C442EF713297}"/>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EF822F9B-402D-2E03-1743-A47CCFAA946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96F8253A-2071-6A36-9656-F52F003BEA4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32D2E49-992A-8B9A-240E-5D39F5834ECF}"/>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03667DC7-9FFF-127F-FDE6-DCC8AAF1343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038153D4-D6E1-7441-3136-D0212376BD8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9603782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pter title_6_Violet">
    <p:bg>
      <p:bgPr>
        <a:solidFill>
          <a:srgbClr val="7724FF"/>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bg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80FEF802-BCA0-98A4-493C-6A2917B280F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CED8CF0C-F371-3DFA-E3A3-2FBE9BC80BB1}"/>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AE99308E-567A-A25C-7994-E9D59D162C61}"/>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40335BF2-7DC7-4AF1-B21D-E64C8349BD11}"/>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EC6F46BE-04B3-0DC7-C4AA-E935993D0A3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8710C5D3-B2C9-8D7D-2E30-605D59907B5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104D783C-AEAB-5F14-30CC-82FC56FA431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6D1ECDF4-4B45-71A0-9196-5B9F7D3C213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50AF8660-C470-DC26-B62E-112AA57159D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1" name="Rectangle 10">
            <a:extLst>
              <a:ext uri="{FF2B5EF4-FFF2-40B4-BE49-F238E27FC236}">
                <a16:creationId xmlns:a16="http://schemas.microsoft.com/office/drawing/2014/main" id="{C0E2DB7F-0AFA-9BC7-0B17-8D3703E06B09}"/>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01744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7" y="256066"/>
            <a:ext cx="6496304" cy="536409"/>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8" y="2294684"/>
            <a:ext cx="5139945" cy="4046093"/>
          </a:xfrm>
        </p:spPr>
        <p:txBody>
          <a:bodyPr>
            <a:noAutofit/>
          </a:bodyPr>
          <a:lstStyle>
            <a:lvl1pPr marL="270911" indent="-270911">
              <a:lnSpc>
                <a:spcPct val="100000"/>
              </a:lnSpc>
              <a:spcBef>
                <a:spcPts val="791"/>
              </a:spcBef>
              <a:buFont typeface="Arial" panose="020B0604020202020204" pitchFamily="34" charset="0"/>
              <a:buChar char="•"/>
              <a:defRPr sz="1107"/>
            </a:lvl1pPr>
            <a:lvl2pPr marL="632126" indent="-270911">
              <a:buFont typeface="Arial" panose="020B0604020202020204" pitchFamily="34" charset="0"/>
              <a:buChar char="•"/>
              <a:defRPr sz="1107"/>
            </a:lvl2pPr>
            <a:lvl3pPr marL="948189" indent="-225759">
              <a:buFont typeface="Arial" panose="020B0604020202020204" pitchFamily="34" charset="0"/>
              <a:buChar char="•"/>
              <a:defRPr sz="1107"/>
            </a:lvl3pPr>
            <a:lvl4pPr marL="1309405" indent="-225759">
              <a:buFont typeface="Arial" panose="020B0604020202020204" pitchFamily="34" charset="0"/>
              <a:buChar char="•"/>
              <a:defRPr sz="1107"/>
            </a:lvl4pPr>
            <a:lvl5pPr marL="1670620" indent="-225759">
              <a:buFont typeface="Arial" panose="020B0604020202020204" pitchFamily="34" charset="0"/>
              <a:buChar char="•"/>
              <a:defRPr/>
            </a:lvl5pPr>
            <a:lvl6pPr>
              <a:defRPr sz="1107"/>
            </a:lvl6pPr>
            <a:lvl7pPr>
              <a:defRPr sz="1107"/>
            </a:lvl7pPr>
            <a:lvl8pPr>
              <a:defRPr sz="1107"/>
            </a:lvl8pPr>
            <a:lvl9pPr>
              <a:defRPr sz="1107"/>
            </a:lvl9pPr>
          </a:lstStyle>
          <a:p>
            <a:pPr lvl="0"/>
            <a:r>
              <a:rPr lang="en-GB"/>
              <a:t>Chapter titles goes here</a:t>
            </a:r>
          </a:p>
          <a:p>
            <a:pPr lvl="0"/>
            <a:endParaRPr lang="en-GB"/>
          </a:p>
          <a:p>
            <a:pPr lvl="0"/>
            <a:endParaRPr lang="en-GB"/>
          </a:p>
        </p:txBody>
      </p:sp>
      <p:sp>
        <p:nvSpPr>
          <p:cNvPr id="6" name="Text Placeholder 21">
            <a:extLst>
              <a:ext uri="{FF2B5EF4-FFF2-40B4-BE49-F238E27FC236}">
                <a16:creationId xmlns:a16="http://schemas.microsoft.com/office/drawing/2014/main" id="{F713946D-B33B-8F25-DEBD-2D5662E63CA7}"/>
              </a:ext>
            </a:extLst>
          </p:cNvPr>
          <p:cNvSpPr>
            <a:spLocks noGrp="1"/>
          </p:cNvSpPr>
          <p:nvPr>
            <p:ph type="body" sz="quarter" idx="15" hasCustomPrompt="1"/>
          </p:nvPr>
        </p:nvSpPr>
        <p:spPr>
          <a:xfrm>
            <a:off x="6488178" y="1700982"/>
            <a:ext cx="5167899" cy="386901"/>
          </a:xfrm>
        </p:spPr>
        <p:txBody>
          <a:bodyPr vert="horz" lIns="91440" tIns="45720" rIns="91440" bIns="45720" rtlCol="0" anchor="b" anchorCtr="0">
            <a:noAutofit/>
          </a:bodyPr>
          <a:lstStyle>
            <a:lvl1pPr marL="0" indent="0">
              <a:buNone/>
              <a:defRPr lang="en-NL" sz="1580" b="1" i="0" dirty="0">
                <a:latin typeface="ING Me" panose="02000506040000020004" pitchFamily="2" charset="0"/>
                <a:cs typeface="ING Me" panose="02000506040000020004" pitchFamily="2" charset="0"/>
              </a:defRPr>
            </a:lvl1pPr>
          </a:lstStyle>
          <a:p>
            <a:pPr marL="180609" lvl="0" indent="-180609"/>
            <a:r>
              <a:rPr lang="en-GB"/>
              <a:t>Second headline</a:t>
            </a:r>
          </a:p>
        </p:txBody>
      </p:sp>
      <p:sp>
        <p:nvSpPr>
          <p:cNvPr id="3" name="Text Placeholder 21">
            <a:extLst>
              <a:ext uri="{FF2B5EF4-FFF2-40B4-BE49-F238E27FC236}">
                <a16:creationId xmlns:a16="http://schemas.microsoft.com/office/drawing/2014/main" id="{05769A12-B68E-1C17-42BA-49A5E50F73ED}"/>
              </a:ext>
            </a:extLst>
          </p:cNvPr>
          <p:cNvSpPr>
            <a:spLocks noGrp="1"/>
          </p:cNvSpPr>
          <p:nvPr>
            <p:ph type="body" sz="quarter" idx="11" hasCustomPrompt="1"/>
          </p:nvPr>
        </p:nvSpPr>
        <p:spPr>
          <a:xfrm>
            <a:off x="956056" y="1700982"/>
            <a:ext cx="5167899" cy="386901"/>
          </a:xfrm>
        </p:spPr>
        <p:txBody>
          <a:bodyPr anchor="b" anchorCtr="0">
            <a:noAutofit/>
          </a:bodyPr>
          <a:lstStyle>
            <a:lvl1pPr marL="0" indent="0">
              <a:buNone/>
              <a:defRPr sz="1580" b="1" i="0">
                <a:solidFill>
                  <a:schemeClr val="tx1"/>
                </a:solidFill>
                <a:latin typeface="ING Me" panose="02000506040000020004" pitchFamily="2" charset="0"/>
                <a:cs typeface="ING Me" panose="02000506040000020004" pitchFamily="2" charset="0"/>
              </a:defRPr>
            </a:lvl1pPr>
          </a:lstStyle>
          <a:p>
            <a:pPr lvl="0"/>
            <a:r>
              <a:rPr lang="en-GB"/>
              <a:t>One headline</a:t>
            </a:r>
          </a:p>
        </p:txBody>
      </p:sp>
      <p:sp>
        <p:nvSpPr>
          <p:cNvPr id="2" name="Rectangle 1">
            <a:extLst>
              <a:ext uri="{FF2B5EF4-FFF2-40B4-BE49-F238E27FC236}">
                <a16:creationId xmlns:a16="http://schemas.microsoft.com/office/drawing/2014/main" id="{3966B200-D205-9C2D-95E8-A20342797EA6}"/>
              </a:ext>
            </a:extLst>
          </p:cNvPr>
          <p:cNvSpPr>
            <a:spLocks noChangeArrowheads="1"/>
          </p:cNvSpPr>
          <p:nvPr userDrawn="1"/>
        </p:nvSpPr>
        <p:spPr bwMode="gray">
          <a:xfrm>
            <a:off x="-2815116"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a:solidFill>
                  <a:srgbClr val="0D0804"/>
                </a:solidFill>
                <a:latin typeface="ING Me" panose="02000506040000020004" pitchFamily="2" charset="0"/>
                <a:cs typeface="ING Me" panose="02000506040000020004" pitchFamily="2" charset="0"/>
              </a:rPr>
              <a:t>Changing numbered lists</a:t>
            </a:r>
            <a:br>
              <a:rPr lang="en-GB" sz="791" b="1">
                <a:solidFill>
                  <a:srgbClr val="0D0804"/>
                </a:solidFill>
                <a:latin typeface="ING Me" panose="02000506040000020004" pitchFamily="2" charset="0"/>
                <a:cs typeface="ING Me" panose="02000506040000020004" pitchFamily="2" charset="0"/>
              </a:rPr>
            </a:br>
            <a:r>
              <a:rPr lang="en-GB" sz="791" b="1">
                <a:solidFill>
                  <a:srgbClr val="0D0804"/>
                </a:solidFill>
                <a:latin typeface="ING Me" panose="02000506040000020004" pitchFamily="2" charset="0"/>
                <a:cs typeface="ING Me" panose="02000506040000020004" pitchFamily="2" charset="0"/>
              </a:rPr>
              <a:t>to bullet points </a:t>
            </a:r>
          </a:p>
          <a:p>
            <a:endParaRPr lang="en-GB" sz="791" b="1">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Select the text frame</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8" name="Slide Number Placeholder 7">
            <a:extLst>
              <a:ext uri="{FF2B5EF4-FFF2-40B4-BE49-F238E27FC236}">
                <a16:creationId xmlns:a16="http://schemas.microsoft.com/office/drawing/2014/main" id="{9DB42DC2-A39C-4488-D860-0B5E15F5DF57}"/>
              </a:ext>
            </a:extLst>
          </p:cNvPr>
          <p:cNvSpPr>
            <a:spLocks noGrp="1"/>
          </p:cNvSpPr>
          <p:nvPr>
            <p:ph type="sldNum" sz="quarter" idx="18"/>
          </p:nvPr>
        </p:nvSpPr>
        <p:spPr/>
        <p:txBody>
          <a:bodyPr/>
          <a:lstStyle/>
          <a:p>
            <a:fld id="{A56DC5C3-3BE5-034A-8352-A8E8F559C4F3}" type="slidenum">
              <a:rPr lang="en-GB" smtClean="0"/>
              <a:pPr/>
              <a:t>‹#›</a:t>
            </a:fld>
            <a:endParaRPr lang="en-GB"/>
          </a:p>
        </p:txBody>
      </p:sp>
      <p:sp>
        <p:nvSpPr>
          <p:cNvPr id="7" name="Text Placeholder 25">
            <a:extLst>
              <a:ext uri="{FF2B5EF4-FFF2-40B4-BE49-F238E27FC236}">
                <a16:creationId xmlns:a16="http://schemas.microsoft.com/office/drawing/2014/main" id="{15319C92-DA86-31DA-07C1-42646CBA911F}"/>
              </a:ext>
            </a:extLst>
          </p:cNvPr>
          <p:cNvSpPr>
            <a:spLocks noGrp="1"/>
          </p:cNvSpPr>
          <p:nvPr>
            <p:ph type="body" sz="quarter" idx="19" hasCustomPrompt="1"/>
          </p:nvPr>
        </p:nvSpPr>
        <p:spPr>
          <a:xfrm>
            <a:off x="6488179" y="2294684"/>
            <a:ext cx="5139945" cy="4046093"/>
          </a:xfrm>
        </p:spPr>
        <p:txBody>
          <a:bodyPr>
            <a:noAutofit/>
          </a:bodyPr>
          <a:lstStyle>
            <a:lvl1pPr marL="270911" indent="-270911">
              <a:lnSpc>
                <a:spcPct val="100000"/>
              </a:lnSpc>
              <a:spcBef>
                <a:spcPts val="791"/>
              </a:spcBef>
              <a:buFont typeface="Arial" panose="020B0604020202020204" pitchFamily="34" charset="0"/>
              <a:buChar char="•"/>
              <a:defRPr sz="1107"/>
            </a:lvl1pPr>
            <a:lvl2pPr marL="632126" indent="-270911">
              <a:buFont typeface="Arial" panose="020B0604020202020204" pitchFamily="34" charset="0"/>
              <a:buChar char="•"/>
              <a:defRPr sz="1107"/>
            </a:lvl2pPr>
            <a:lvl3pPr marL="948189" indent="-225759">
              <a:buFont typeface="Arial" panose="020B0604020202020204" pitchFamily="34" charset="0"/>
              <a:buChar char="•"/>
              <a:defRPr sz="1107"/>
            </a:lvl3pPr>
            <a:lvl4pPr marL="1309405" indent="-225759">
              <a:buFont typeface="Arial" panose="020B0604020202020204" pitchFamily="34" charset="0"/>
              <a:buChar char="•"/>
              <a:defRPr sz="1107"/>
            </a:lvl4pPr>
            <a:lvl5pPr marL="1670620" indent="-225759">
              <a:buFont typeface="Arial" panose="020B0604020202020204" pitchFamily="34" charset="0"/>
              <a:buChar char="•"/>
              <a:defRPr/>
            </a:lvl5pPr>
            <a:lvl6pPr>
              <a:defRPr sz="1107"/>
            </a:lvl6pPr>
            <a:lvl7pPr>
              <a:defRPr sz="1107"/>
            </a:lvl7pPr>
            <a:lvl8pPr>
              <a:defRPr sz="1107"/>
            </a:lvl8pPr>
            <a:lvl9pPr>
              <a:defRPr sz="1107"/>
            </a:lvl9pPr>
          </a:lstStyle>
          <a:p>
            <a:pPr lvl="0"/>
            <a:r>
              <a:rPr lang="en-GB"/>
              <a:t>Chapter titles goes here</a:t>
            </a:r>
          </a:p>
          <a:p>
            <a:pPr lvl="0"/>
            <a:endParaRPr lang="en-GB"/>
          </a:p>
          <a:p>
            <a:pPr lvl="0"/>
            <a:endParaRPr lang="en-GB"/>
          </a:p>
        </p:txBody>
      </p:sp>
    </p:spTree>
    <p:extLst>
      <p:ext uri="{BB962C8B-B14F-4D97-AF65-F5344CB8AC3E}">
        <p14:creationId xmlns:p14="http://schemas.microsoft.com/office/powerpoint/2010/main" val="8063058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pter title_6_Sky">
    <p:bg>
      <p:bgPr>
        <a:solidFill>
          <a:srgbClr val="89D6F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tx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b="0">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BAB4A50D-E14E-0DFF-DDAD-8372824974F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FCA3B69C-276E-8720-86B3-DDDF3ADC2E59}"/>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B5DE867A-1165-78FD-484A-D5F6FF00DAC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64FE0E29-4091-E301-B31C-FFDCA7E0EB7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49A03B94-C75E-7A55-3EF2-C87568B5E38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696F6E15-355C-8AF6-562A-35E5ECB8377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F84E955D-5286-7540-23A6-47208DA1EAF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336CDAD-6BC9-1251-3620-667C066DEFD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6B948F2C-4D52-708F-3D5B-A5EF26DAAF90}"/>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465264A8-758F-634D-B618-EC300AC39A8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4080178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ter title_6_Raspberry">
    <p:bg>
      <p:bgPr>
        <a:solidFill>
          <a:srgbClr val="D40199"/>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bg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2089DF1E-B6A4-38B8-BA91-BDB12F2CC30D}"/>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343F9DE1-DC5C-F933-FF76-E956B39995BD}"/>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7F44A964-D19C-8F4D-0248-B7F64530666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AAAA1D52-A484-3565-AB03-A2C42C5AE302}"/>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0BDF0293-3C31-B16E-1B02-808B6678A7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889EA570-89CC-DC13-4232-05EC97FF40A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121B9C6B-DB16-052E-38A2-4E6C249919B9}"/>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304FC38-5D8C-545D-51DC-8C43FC765BE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30F50EE-2BCE-4A19-C611-EAB518171A7A}"/>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F663AA64-5E32-06EF-389A-45453ED6D7F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40912887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ter title_6_Blush">
    <p:bg>
      <p:bgPr>
        <a:solidFill>
          <a:schemeClr val="accent4"/>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a:solidFill>
                  <a:schemeClr val="tx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BF328E75-C107-D41A-B4EF-8C6A458D4C7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BFE98B4F-46CD-BDBF-F3E8-81B3EB1C25B0}"/>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E053E237-8B68-62B2-E41E-F946EC19C7E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A7A32548-F110-2836-3DB8-3731C9B96BC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7E337C47-3D39-362D-388A-163C129E842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BE382E17-E492-F44E-6A75-E5862242583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4199BC11-0519-1A9F-6B0B-3C06DAF09A72}"/>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EC09B17-501C-3852-FBB8-4F78FD358B6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89FC0961-E1CD-C5E2-DB01-DD264C73958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4BE7B631-01A7-8C2A-C2CE-459604308CB6}"/>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603426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ter title_7_Full-bleed">
    <p:bg>
      <p:bgPr>
        <a:solidFill>
          <a:schemeClr val="tx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B51F01F-C6FB-7DC7-3700-81BE4408E39F}"/>
              </a:ext>
            </a:extLst>
          </p:cNvPr>
          <p:cNvSpPr>
            <a:spLocks noGrp="1"/>
          </p:cNvSpPr>
          <p:nvPr>
            <p:ph type="pic" sz="quarter" idx="11" hasCustomPrompt="1"/>
          </p:nvPr>
        </p:nvSpPr>
        <p:spPr>
          <a:xfrm>
            <a:off x="0" y="0"/>
            <a:ext cx="12192000" cy="6858000"/>
          </a:xfrm>
          <a:solidFill>
            <a:schemeClr val="tx1"/>
          </a:solidFill>
        </p:spPr>
        <p:txBody>
          <a:bodyPr lIns="0" tIns="360000" rIns="0">
            <a:normAutofit/>
          </a:bodyPr>
          <a:lstStyle>
            <a:lvl1pPr marL="0" indent="0" algn="ctr">
              <a:buNone/>
              <a:defRPr sz="2400">
                <a:solidFill>
                  <a:schemeClr val="bg1"/>
                </a:solidFill>
                <a:latin typeface="ING Me" panose="02000506040000020004" pitchFamily="2" charset="0"/>
                <a:cs typeface="ING Me" panose="02000506040000020004" pitchFamily="2" charset="0"/>
              </a:defRPr>
            </a:lvl1pPr>
          </a:lstStyle>
          <a:p>
            <a:pPr lvl="0"/>
            <a:r>
              <a:rPr lang="en-GB"/>
              <a:t>An optional large title for this divider slide</a:t>
            </a:r>
            <a:endParaRPr lang="en-NL"/>
          </a:p>
        </p:txBody>
      </p:sp>
      <p:sp>
        <p:nvSpPr>
          <p:cNvPr id="11" name="Rectangle 10">
            <a:extLst>
              <a:ext uri="{FF2B5EF4-FFF2-40B4-BE49-F238E27FC236}">
                <a16:creationId xmlns:a16="http://schemas.microsoft.com/office/drawing/2014/main" id="{5DB55110-0B84-7C63-656A-348EA505B9AD}"/>
              </a:ext>
            </a:extLst>
          </p:cNvPr>
          <p:cNvSpPr>
            <a:spLocks noChangeArrowheads="1"/>
          </p:cNvSpPr>
          <p:nvPr userDrawn="1"/>
        </p:nvSpPr>
        <p:spPr bwMode="gray">
          <a:xfrm>
            <a:off x="-2790359" y="-1"/>
            <a:ext cx="2551524" cy="6858001"/>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Contrast between photo and title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i="0">
                <a:solidFill>
                  <a:srgbClr val="0D0804"/>
                </a:solidFill>
                <a:latin typeface="ING Me" panose="02000506040000020004" pitchFamily="2" charset="0"/>
                <a:cs typeface="ING Me" panose="02000506040000020004" pitchFamily="2" charset="0"/>
              </a:rPr>
              <a:t>When applying a white title on top of the full-bleed photo, ensure that there is enough contrast to keep our slides in line with accessibility guidelines.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Dimming the background image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i="0">
                <a:solidFill>
                  <a:srgbClr val="0D0804"/>
                </a:solidFill>
                <a:latin typeface="ING Me" panose="02000506040000020004" pitchFamily="2" charset="0"/>
                <a:cs typeface="ING Me" panose="02000506040000020004" pitchFamily="2" charset="0"/>
              </a:rPr>
              <a:t>For best accessibility we need to lower the opacity of our background image.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D0804"/>
                </a:solidFill>
                <a:latin typeface="ING Me" panose="02000506040000020004" pitchFamily="2" charset="0"/>
                <a:cs typeface="ING Me" panose="02000506040000020004" pitchFamily="2" charset="0"/>
              </a:rPr>
              <a:t>Select the image and open the </a:t>
            </a:r>
            <a:r>
              <a:rPr lang="en-US" sz="1000" b="1" i="0" kern="1200">
                <a:solidFill>
                  <a:srgbClr val="0D0804"/>
                </a:solidFill>
                <a:latin typeface="ING Me" panose="02000506040000020004" pitchFamily="2" charset="0"/>
                <a:ea typeface="+mn-ea"/>
                <a:cs typeface="ING Me" panose="02000506040000020004" pitchFamily="2" charset="0"/>
              </a:rPr>
              <a:t>“Format Picture” </a:t>
            </a:r>
            <a:r>
              <a:rPr lang="en-US" sz="1000" b="0" i="0">
                <a:solidFill>
                  <a:srgbClr val="0D0804"/>
                </a:solidFill>
                <a:latin typeface="ING Me" panose="02000506040000020004" pitchFamily="2" charset="0"/>
                <a:cs typeface="ING Me" panose="02000506040000020004" pitchFamily="2" charset="0"/>
              </a:rPr>
              <a:t>pane on the left sidebar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i="0">
              <a:solidFill>
                <a:srgbClr val="0D0804"/>
              </a:solidFill>
              <a:latin typeface="ING Me" panose="02000506040000020004" pitchFamily="2" charset="0"/>
              <a:cs typeface="ING Me" panose="0200050604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D0804"/>
                </a:solidFill>
                <a:latin typeface="ING Me" panose="02000506040000020004" pitchFamily="2" charset="0"/>
                <a:cs typeface="ING Me" panose="02000506040000020004" pitchFamily="2" charset="0"/>
              </a:rPr>
              <a:t>Navigate to the Picture options, the 4</a:t>
            </a:r>
            <a:r>
              <a:rPr lang="en-US" sz="1000" b="0" i="0" baseline="30000">
                <a:solidFill>
                  <a:srgbClr val="0D0804"/>
                </a:solidFill>
                <a:latin typeface="ING Me" panose="02000506040000020004" pitchFamily="2" charset="0"/>
                <a:cs typeface="ING Me" panose="02000506040000020004" pitchFamily="2" charset="0"/>
              </a:rPr>
              <a:t>th</a:t>
            </a:r>
            <a:r>
              <a:rPr lang="en-US" sz="1000" b="0" i="0">
                <a:solidFill>
                  <a:srgbClr val="0D0804"/>
                </a:solidFill>
                <a:latin typeface="ING Me" panose="02000506040000020004" pitchFamily="2" charset="0"/>
                <a:cs typeface="ING Me" panose="02000506040000020004" pitchFamily="2" charset="0"/>
              </a:rPr>
              <a:t> tab in the pane navigation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i="0">
              <a:solidFill>
                <a:srgbClr val="0D0804"/>
              </a:solidFill>
              <a:latin typeface="ING Me" panose="02000506040000020004" pitchFamily="2" charset="0"/>
              <a:cs typeface="ING Me" panose="0200050604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D0804"/>
                </a:solidFill>
                <a:latin typeface="ING Me" panose="02000506040000020004" pitchFamily="2" charset="0"/>
                <a:cs typeface="ING Me" panose="02000506040000020004" pitchFamily="2" charset="0"/>
              </a:rPr>
              <a:t>Locate the </a:t>
            </a:r>
            <a:r>
              <a:rPr lang="en-US" sz="1000" b="1" i="0">
                <a:solidFill>
                  <a:srgbClr val="0D0804"/>
                </a:solidFill>
                <a:latin typeface="ING Me" panose="02000506040000020004" pitchFamily="2" charset="0"/>
                <a:cs typeface="ING Me" panose="02000506040000020004" pitchFamily="2" charset="0"/>
              </a:rPr>
              <a:t>“</a:t>
            </a:r>
            <a:r>
              <a:rPr lang="en-US" sz="1000" b="1" i="0" kern="1200">
                <a:solidFill>
                  <a:srgbClr val="0D0804"/>
                </a:solidFill>
                <a:latin typeface="ING Me" panose="02000506040000020004" pitchFamily="2" charset="0"/>
                <a:ea typeface="+mn-ea"/>
                <a:cs typeface="ING Me" panose="02000506040000020004" pitchFamily="2" charset="0"/>
              </a:rPr>
              <a:t>Picture Transparency” </a:t>
            </a:r>
            <a:r>
              <a:rPr lang="en-US" sz="1000" b="0" i="0">
                <a:solidFill>
                  <a:srgbClr val="0D0804"/>
                </a:solidFill>
                <a:latin typeface="ING Me" panose="02000506040000020004" pitchFamily="2" charset="0"/>
                <a:cs typeface="ING Me" panose="02000506040000020004" pitchFamily="2" charset="0"/>
              </a:rPr>
              <a:t>option and set the transparency to 25% or to a level where your headline becomes well visible.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p:txBody>
      </p:sp>
      <p:sp>
        <p:nvSpPr>
          <p:cNvPr id="30" name="Title 29">
            <a:extLst>
              <a:ext uri="{FF2B5EF4-FFF2-40B4-BE49-F238E27FC236}">
                <a16:creationId xmlns:a16="http://schemas.microsoft.com/office/drawing/2014/main" id="{B64463CE-978D-BF01-8613-B2491AFED864}"/>
              </a:ext>
            </a:extLst>
          </p:cNvPr>
          <p:cNvSpPr>
            <a:spLocks noGrp="1" noRot="1" noMove="1" noResize="1" noEditPoints="1" noAdjustHandles="1" noChangeArrowheads="1" noChangeShapeType="1"/>
          </p:cNvSpPr>
          <p:nvPr>
            <p:ph type="title" hasCustomPrompt="1"/>
          </p:nvPr>
        </p:nvSpPr>
        <p:spPr>
          <a:xfrm>
            <a:off x="1738441" y="2269578"/>
            <a:ext cx="8715118" cy="2318844"/>
          </a:xfrm>
        </p:spPr>
        <p:txBody>
          <a:bodyPr anchor="ctr">
            <a:noAutofit/>
          </a:bodyPr>
          <a:lstStyle>
            <a:lvl1pPr algn="ctr">
              <a:defRPr sz="7200" b="0">
                <a:solidFill>
                  <a:schemeClr val="bg1"/>
                </a:solidFill>
              </a:defRPr>
            </a:lvl1pPr>
          </a:lstStyle>
          <a:p>
            <a:r>
              <a:rPr lang="en-GB"/>
              <a:t>Optional title for this chapter divider</a:t>
            </a:r>
            <a:endParaRPr lang="en-NL"/>
          </a:p>
        </p:txBody>
      </p:sp>
      <p:sp>
        <p:nvSpPr>
          <p:cNvPr id="25" name="Rectangle 24">
            <a:extLst>
              <a:ext uri="{FF2B5EF4-FFF2-40B4-BE49-F238E27FC236}">
                <a16:creationId xmlns:a16="http://schemas.microsoft.com/office/drawing/2014/main" id="{11B49E94-83A3-0896-E68F-C0BF8DF889FF}"/>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3690423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ory_1_Orange">
    <p:bg>
      <p:bgPr>
        <a:solidFill>
          <a:schemeClr val="accent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402BA70B-CB23-8629-2C4B-C0EEA47A0E16}"/>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1" name="Title 20">
            <a:extLst>
              <a:ext uri="{FF2B5EF4-FFF2-40B4-BE49-F238E27FC236}">
                <a16:creationId xmlns:a16="http://schemas.microsoft.com/office/drawing/2014/main" id="{F42603B3-D8E0-AAD6-6538-28CB1989C8B1}"/>
              </a:ext>
            </a:extLst>
          </p:cNvPr>
          <p:cNvSpPr>
            <a:spLocks noGrp="1"/>
          </p:cNvSpPr>
          <p:nvPr>
            <p:ph type="title" hasCustomPrompt="1"/>
          </p:nvPr>
        </p:nvSpPr>
        <p:spPr>
          <a:xfrm>
            <a:off x="300038" y="179798"/>
            <a:ext cx="5480830" cy="3733482"/>
          </a:xfrm>
        </p:spPr>
        <p:txBody>
          <a:bodyPr>
            <a:noAutofit/>
          </a:bodyPr>
          <a:lstStyle>
            <a:lvl1pPr>
              <a:defRPr sz="5400" b="0">
                <a:solidFill>
                  <a:schemeClr val="bg1"/>
                </a:solidFill>
              </a:defRPr>
            </a:lvl1pPr>
          </a:lstStyle>
          <a:p>
            <a:pPr lvl="0"/>
            <a:r>
              <a:rPr lang="en-GB"/>
              <a:t>Use a big number or title here</a:t>
            </a:r>
          </a:p>
        </p:txBody>
      </p:sp>
      <p:sp>
        <p:nvSpPr>
          <p:cNvPr id="13" name="Rectangle 12">
            <a:extLst>
              <a:ext uri="{FF2B5EF4-FFF2-40B4-BE49-F238E27FC236}">
                <a16:creationId xmlns:a16="http://schemas.microsoft.com/office/drawing/2014/main" id="{5D90090A-DBAA-0131-EA11-7E7ECE3A2F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282B447D-92C2-62A1-2D9A-85ADF466B48C}"/>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EA015270-94E6-CD7D-FF23-4A1A634D5EA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84612184-DC56-41D6-1B86-9703EE52601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6EDFDEB1-32AE-BC02-77B4-EE459E082C2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F68CF076-8C98-0E44-91A1-54E0A3679AF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5732CBB8-21BF-A0C1-6613-360E596E3EFD}"/>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1F725924-BC04-6679-C00F-F32AC2E1485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0B603B06-992D-E64D-9654-00261575F0B6}"/>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4" name="Rectangle 23">
              <a:extLst>
                <a:ext uri="{FF2B5EF4-FFF2-40B4-BE49-F238E27FC236}">
                  <a16:creationId xmlns:a16="http://schemas.microsoft.com/office/drawing/2014/main" id="{BA7DAF34-C94F-0608-0EF5-935AD2A67761}"/>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5" name="Rectangle 24">
            <a:extLst>
              <a:ext uri="{FF2B5EF4-FFF2-40B4-BE49-F238E27FC236}">
                <a16:creationId xmlns:a16="http://schemas.microsoft.com/office/drawing/2014/main" id="{3C941E55-23BD-525F-719C-7C3B6B83824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617610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ory_1_White">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85DF34CC-C871-02B6-2B98-C921866F9FCD}"/>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4" name="Rectangle 13">
            <a:extLst>
              <a:ext uri="{FF2B5EF4-FFF2-40B4-BE49-F238E27FC236}">
                <a16:creationId xmlns:a16="http://schemas.microsoft.com/office/drawing/2014/main" id="{16060487-87C2-5406-47B6-398024A5EC1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27" name="Group 26">
            <a:extLst>
              <a:ext uri="{FF2B5EF4-FFF2-40B4-BE49-F238E27FC236}">
                <a16:creationId xmlns:a16="http://schemas.microsoft.com/office/drawing/2014/main" id="{5BEBA8B5-EF1E-A329-0DB7-3F516AB00DAC}"/>
              </a:ext>
            </a:extLst>
          </p:cNvPr>
          <p:cNvGrpSpPr/>
          <p:nvPr userDrawn="1"/>
        </p:nvGrpSpPr>
        <p:grpSpPr>
          <a:xfrm>
            <a:off x="-2579659" y="3714818"/>
            <a:ext cx="2144619" cy="2625866"/>
            <a:chOff x="-2608729" y="1272988"/>
            <a:chExt cx="2064454" cy="3585883"/>
          </a:xfrm>
        </p:grpSpPr>
        <p:sp>
          <p:nvSpPr>
            <p:cNvPr id="28" name="Rectangle 27">
              <a:extLst>
                <a:ext uri="{FF2B5EF4-FFF2-40B4-BE49-F238E27FC236}">
                  <a16:creationId xmlns:a16="http://schemas.microsoft.com/office/drawing/2014/main" id="{C96AB14C-BA10-9326-66B1-D58FAB9E117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9" name="Rectangle 28">
              <a:extLst>
                <a:ext uri="{FF2B5EF4-FFF2-40B4-BE49-F238E27FC236}">
                  <a16:creationId xmlns:a16="http://schemas.microsoft.com/office/drawing/2014/main" id="{517AF5FD-67E3-579D-B585-4D53E88DA9A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0" name="Rectangle 29">
              <a:extLst>
                <a:ext uri="{FF2B5EF4-FFF2-40B4-BE49-F238E27FC236}">
                  <a16:creationId xmlns:a16="http://schemas.microsoft.com/office/drawing/2014/main" id="{D5066D48-D21D-7630-48E1-754C548F246E}"/>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1" name="Rectangle 30">
              <a:extLst>
                <a:ext uri="{FF2B5EF4-FFF2-40B4-BE49-F238E27FC236}">
                  <a16:creationId xmlns:a16="http://schemas.microsoft.com/office/drawing/2014/main" id="{058B8F4B-6CC3-30E5-0A5B-AC71F714BFE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2" name="Rectangle 31">
              <a:extLst>
                <a:ext uri="{FF2B5EF4-FFF2-40B4-BE49-F238E27FC236}">
                  <a16:creationId xmlns:a16="http://schemas.microsoft.com/office/drawing/2014/main" id="{6D1C8E37-A048-D64A-B765-3FFB9A2B0A1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3" name="Rectangle 32">
              <a:extLst>
                <a:ext uri="{FF2B5EF4-FFF2-40B4-BE49-F238E27FC236}">
                  <a16:creationId xmlns:a16="http://schemas.microsoft.com/office/drawing/2014/main" id="{872AA9EB-EBC0-2E41-4786-9467269BFD59}"/>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EC3F8C7A-BACA-DFB0-1A66-A6024A88A6A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40E46D5D-4EB0-20DA-E206-198C512E4F4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36" name="Rectangle 35">
            <a:extLst>
              <a:ext uri="{FF2B5EF4-FFF2-40B4-BE49-F238E27FC236}">
                <a16:creationId xmlns:a16="http://schemas.microsoft.com/office/drawing/2014/main" id="{E8786E0D-6B18-08A4-4A7B-412EDE87A38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DF919E9C-1378-2C45-3866-AD5627FF6164}"/>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8" name="Title 20">
            <a:extLst>
              <a:ext uri="{FF2B5EF4-FFF2-40B4-BE49-F238E27FC236}">
                <a16:creationId xmlns:a16="http://schemas.microsoft.com/office/drawing/2014/main" id="{7CC04655-1856-17E7-4FE8-89B6CA38A05B}"/>
              </a:ext>
            </a:extLst>
          </p:cNvPr>
          <p:cNvSpPr>
            <a:spLocks noGrp="1"/>
          </p:cNvSpPr>
          <p:nvPr>
            <p:ph type="title" hasCustomPrompt="1"/>
          </p:nvPr>
        </p:nvSpPr>
        <p:spPr>
          <a:xfrm>
            <a:off x="300038" y="179798"/>
            <a:ext cx="5480830" cy="3733482"/>
          </a:xfrm>
        </p:spPr>
        <p:txBody>
          <a:bodyPr>
            <a:noAutofit/>
          </a:bodyPr>
          <a:lstStyle>
            <a:lvl1pPr>
              <a:defRPr sz="5400" b="0">
                <a:solidFill>
                  <a:schemeClr val="accent1"/>
                </a:solidFill>
              </a:defRPr>
            </a:lvl1pPr>
          </a:lstStyle>
          <a:p>
            <a:pPr lvl="0"/>
            <a:r>
              <a:rPr lang="en-GB"/>
              <a:t>Use a big number or title here</a:t>
            </a:r>
          </a:p>
        </p:txBody>
      </p:sp>
    </p:spTree>
    <p:extLst>
      <p:ext uri="{BB962C8B-B14F-4D97-AF65-F5344CB8AC3E}">
        <p14:creationId xmlns:p14="http://schemas.microsoft.com/office/powerpoint/2010/main" val="24068733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ory_1_Maroon">
    <p:bg>
      <p:bgPr>
        <a:solidFill>
          <a:schemeClr val="accent2"/>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A241B3AF-7405-64E5-1F2D-BB85F8D10CEB}"/>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4" name="Rectangle 13">
            <a:extLst>
              <a:ext uri="{FF2B5EF4-FFF2-40B4-BE49-F238E27FC236}">
                <a16:creationId xmlns:a16="http://schemas.microsoft.com/office/drawing/2014/main" id="{5639630E-29A2-89C9-8F65-7851C1A343E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27" name="Group 26">
            <a:extLst>
              <a:ext uri="{FF2B5EF4-FFF2-40B4-BE49-F238E27FC236}">
                <a16:creationId xmlns:a16="http://schemas.microsoft.com/office/drawing/2014/main" id="{ADC29E8D-187A-DCE1-5D2F-4C3EF0EAC849}"/>
              </a:ext>
            </a:extLst>
          </p:cNvPr>
          <p:cNvGrpSpPr/>
          <p:nvPr userDrawn="1"/>
        </p:nvGrpSpPr>
        <p:grpSpPr>
          <a:xfrm>
            <a:off x="-2579659" y="3714818"/>
            <a:ext cx="2144619" cy="2625866"/>
            <a:chOff x="-2608729" y="1272988"/>
            <a:chExt cx="2064454" cy="3585883"/>
          </a:xfrm>
        </p:grpSpPr>
        <p:sp>
          <p:nvSpPr>
            <p:cNvPr id="28" name="Rectangle 27">
              <a:extLst>
                <a:ext uri="{FF2B5EF4-FFF2-40B4-BE49-F238E27FC236}">
                  <a16:creationId xmlns:a16="http://schemas.microsoft.com/office/drawing/2014/main" id="{154303E3-4F1D-1CA7-66CD-4564E67E79B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9" name="Rectangle 28">
              <a:extLst>
                <a:ext uri="{FF2B5EF4-FFF2-40B4-BE49-F238E27FC236}">
                  <a16:creationId xmlns:a16="http://schemas.microsoft.com/office/drawing/2014/main" id="{1CD9CDDA-208A-F101-9643-B16C7C6B2BE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0" name="Rectangle 29">
              <a:extLst>
                <a:ext uri="{FF2B5EF4-FFF2-40B4-BE49-F238E27FC236}">
                  <a16:creationId xmlns:a16="http://schemas.microsoft.com/office/drawing/2014/main" id="{BE96FBBE-9A3E-3998-AE83-A308E28BDE2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1" name="Rectangle 30">
              <a:extLst>
                <a:ext uri="{FF2B5EF4-FFF2-40B4-BE49-F238E27FC236}">
                  <a16:creationId xmlns:a16="http://schemas.microsoft.com/office/drawing/2014/main" id="{32BB6A10-C4E0-1542-3B83-F1CF425B6B0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2" name="Rectangle 31">
              <a:extLst>
                <a:ext uri="{FF2B5EF4-FFF2-40B4-BE49-F238E27FC236}">
                  <a16:creationId xmlns:a16="http://schemas.microsoft.com/office/drawing/2014/main" id="{DFC95C23-0496-62C4-1D2A-EBDC4375508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3" name="Rectangle 32">
              <a:extLst>
                <a:ext uri="{FF2B5EF4-FFF2-40B4-BE49-F238E27FC236}">
                  <a16:creationId xmlns:a16="http://schemas.microsoft.com/office/drawing/2014/main" id="{DEF980E3-0912-D1F5-AC74-E5AE9AEA1DCC}"/>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B2445183-82AF-F441-68E1-86B1D159FCE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3A82550C-007F-E047-D00A-961AED5B08A7}"/>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36" name="Rectangle 35">
            <a:extLst>
              <a:ext uri="{FF2B5EF4-FFF2-40B4-BE49-F238E27FC236}">
                <a16:creationId xmlns:a16="http://schemas.microsoft.com/office/drawing/2014/main" id="{416CB635-C0CD-BEA9-F279-1142C2E31C2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13A07971-CE73-080B-E1C0-979B0AA6AD30}"/>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8" name="Title 20">
            <a:extLst>
              <a:ext uri="{FF2B5EF4-FFF2-40B4-BE49-F238E27FC236}">
                <a16:creationId xmlns:a16="http://schemas.microsoft.com/office/drawing/2014/main" id="{37E27386-50FB-A2A3-F24D-35C6105FA08A}"/>
              </a:ext>
            </a:extLst>
          </p:cNvPr>
          <p:cNvSpPr>
            <a:spLocks noGrp="1"/>
          </p:cNvSpPr>
          <p:nvPr>
            <p:ph type="title" hasCustomPrompt="1"/>
          </p:nvPr>
        </p:nvSpPr>
        <p:spPr>
          <a:xfrm>
            <a:off x="300038" y="179798"/>
            <a:ext cx="5480830" cy="3733482"/>
          </a:xfrm>
        </p:spPr>
        <p:txBody>
          <a:bodyPr>
            <a:noAutofit/>
          </a:bodyPr>
          <a:lstStyle>
            <a:lvl1pPr>
              <a:defRPr sz="5400"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21221344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tory_1_Sun">
    <p:bg>
      <p:bgPr>
        <a:solidFill>
          <a:schemeClr val="accent5"/>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0576DD8-173E-928B-A910-62266394491F}"/>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27B156D4-22B7-4C33-321B-AB752C0E553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C8913291-82CF-46CC-0144-6828F8A2990F}"/>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D92D6621-26CB-4AE4-36E6-582D75DF047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244D65E1-0238-8566-0579-CEC714332C6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2FBA0868-3784-F09E-F686-9D09E2B1091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B380605-F7D7-5F5C-40BA-9D19F0DF382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B5C114A1-9D74-7002-B99E-C38C1914DFF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831C1F01-ECDB-608B-5313-A5D97C453119}"/>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D1391634-C023-8E4E-5B8B-F16693EF99A1}"/>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5A594B16-CCAA-3392-2AC8-2CE593646866}"/>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BA1179D0-9D5D-A6A0-84DE-D11C4CADF35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0DBA0610-B09E-B71F-B30A-12002526B14F}"/>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8321EA64-ACE1-0869-CEE0-D391C2763999}"/>
              </a:ext>
            </a:extLst>
          </p:cNvPr>
          <p:cNvSpPr>
            <a:spLocks noGrp="1"/>
          </p:cNvSpPr>
          <p:nvPr>
            <p:ph type="title" hasCustomPrompt="1"/>
          </p:nvPr>
        </p:nvSpPr>
        <p:spPr>
          <a:xfrm>
            <a:off x="300038" y="179798"/>
            <a:ext cx="5480830" cy="3733482"/>
          </a:xfrm>
        </p:spPr>
        <p:txBody>
          <a:bodyPr>
            <a:noAutofit/>
          </a:bodyPr>
          <a:lstStyle>
            <a:lvl1pPr>
              <a:defRPr sz="5400"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27964278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ory_1_Violet">
    <p:bg>
      <p:bgPr>
        <a:solidFill>
          <a:schemeClr val="accent6"/>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123DB946-D0A0-1EAF-8AAB-DC3372181BC2}"/>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B1DE6064-77AE-E9A6-E903-7972C613A51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7FC93648-729D-167D-2865-C8BB5CBB1FDD}"/>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0067B7E9-0C9E-34B8-A4AB-DA710400DEE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021C886A-D16B-4D14-F871-424518D543ED}"/>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7A5EA008-214C-AFF7-4413-01106069F3C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3D8414C-8820-0B18-EABB-6E9D8F21449B}"/>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FE31BECB-1B27-AC3D-AC51-F9590D9AE0F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C644D971-95D6-C880-B602-81C320D5361B}"/>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758A9553-1BDA-B440-72A2-EE0A7628DB2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A40BFEB8-CA44-1F8B-19C6-0DA6D8692AD6}"/>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14" name="Rectangle 13">
            <a:extLst>
              <a:ext uri="{FF2B5EF4-FFF2-40B4-BE49-F238E27FC236}">
                <a16:creationId xmlns:a16="http://schemas.microsoft.com/office/drawing/2014/main" id="{18B477A4-7652-CA38-26C9-23BE92392CA0}"/>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2B79C2DA-84A7-5A48-028E-3E5802200AE3}"/>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2FE3A6C2-6F0F-8136-4B32-6154F789DFB7}"/>
              </a:ext>
            </a:extLst>
          </p:cNvPr>
          <p:cNvSpPr>
            <a:spLocks noGrp="1"/>
          </p:cNvSpPr>
          <p:nvPr>
            <p:ph type="title" hasCustomPrompt="1"/>
          </p:nvPr>
        </p:nvSpPr>
        <p:spPr>
          <a:xfrm>
            <a:off x="300038" y="179798"/>
            <a:ext cx="5480830" cy="3733482"/>
          </a:xfrm>
        </p:spPr>
        <p:txBody>
          <a:bodyPr>
            <a:noAutofit/>
          </a:bodyPr>
          <a:lstStyle>
            <a:lvl1pPr>
              <a:defRPr sz="5400"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13725463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tory_1_Sky">
    <p:bg>
      <p:bgPr>
        <a:solidFill>
          <a:srgbClr val="89D6FD"/>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9F847D45-80CA-362E-284D-1250FBC0C622}"/>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7" name="Rectangle 26">
            <a:extLst>
              <a:ext uri="{FF2B5EF4-FFF2-40B4-BE49-F238E27FC236}">
                <a16:creationId xmlns:a16="http://schemas.microsoft.com/office/drawing/2014/main" id="{02FC9184-26A6-CF36-50A4-AA8A7FAE0A5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28" name="Group 27">
            <a:extLst>
              <a:ext uri="{FF2B5EF4-FFF2-40B4-BE49-F238E27FC236}">
                <a16:creationId xmlns:a16="http://schemas.microsoft.com/office/drawing/2014/main" id="{BEDFA1D8-3866-55F2-B86D-2ABE230ACA69}"/>
              </a:ext>
            </a:extLst>
          </p:cNvPr>
          <p:cNvGrpSpPr/>
          <p:nvPr userDrawn="1"/>
        </p:nvGrpSpPr>
        <p:grpSpPr>
          <a:xfrm>
            <a:off x="-2579659" y="3714818"/>
            <a:ext cx="2144619" cy="2625866"/>
            <a:chOff x="-2608729" y="1272988"/>
            <a:chExt cx="2064454" cy="3585883"/>
          </a:xfrm>
        </p:grpSpPr>
        <p:sp>
          <p:nvSpPr>
            <p:cNvPr id="29" name="Rectangle 28">
              <a:extLst>
                <a:ext uri="{FF2B5EF4-FFF2-40B4-BE49-F238E27FC236}">
                  <a16:creationId xmlns:a16="http://schemas.microsoft.com/office/drawing/2014/main" id="{616BF310-7B26-8CC4-CF93-7CEDB72BBCA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0" name="Rectangle 29">
              <a:extLst>
                <a:ext uri="{FF2B5EF4-FFF2-40B4-BE49-F238E27FC236}">
                  <a16:creationId xmlns:a16="http://schemas.microsoft.com/office/drawing/2014/main" id="{F96BF1BA-5172-F20F-AB4C-764A65C2D19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1" name="Rectangle 30">
              <a:extLst>
                <a:ext uri="{FF2B5EF4-FFF2-40B4-BE49-F238E27FC236}">
                  <a16:creationId xmlns:a16="http://schemas.microsoft.com/office/drawing/2014/main" id="{7C615846-5344-4662-E908-7054D2889CD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2" name="Rectangle 31">
              <a:extLst>
                <a:ext uri="{FF2B5EF4-FFF2-40B4-BE49-F238E27FC236}">
                  <a16:creationId xmlns:a16="http://schemas.microsoft.com/office/drawing/2014/main" id="{F3888E5A-F467-4677-2393-063F9B650D3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3" name="Rectangle 32">
              <a:extLst>
                <a:ext uri="{FF2B5EF4-FFF2-40B4-BE49-F238E27FC236}">
                  <a16:creationId xmlns:a16="http://schemas.microsoft.com/office/drawing/2014/main" id="{6F4F7880-C927-E110-DF27-2D2F56855F42}"/>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86B18337-3E75-5B57-29B9-C0DBF5D6A76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F7EC7F14-5DDA-DEFA-E72D-E3C97FDE7C7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6" name="Rectangle 35">
              <a:extLst>
                <a:ext uri="{FF2B5EF4-FFF2-40B4-BE49-F238E27FC236}">
                  <a16:creationId xmlns:a16="http://schemas.microsoft.com/office/drawing/2014/main" id="{B9CE64F8-13BF-53F5-27EB-DFE328CBC732}"/>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37" name="Rectangle 36">
            <a:extLst>
              <a:ext uri="{FF2B5EF4-FFF2-40B4-BE49-F238E27FC236}">
                <a16:creationId xmlns:a16="http://schemas.microsoft.com/office/drawing/2014/main" id="{2FB78EC6-4B1F-B956-A965-7503FF79C8E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8" name="Text Placeholder 16">
            <a:extLst>
              <a:ext uri="{FF2B5EF4-FFF2-40B4-BE49-F238E27FC236}">
                <a16:creationId xmlns:a16="http://schemas.microsoft.com/office/drawing/2014/main" id="{D7D21F18-D20D-EDDF-33A2-A1BB25BB0AE0}"/>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9" name="Title 20">
            <a:extLst>
              <a:ext uri="{FF2B5EF4-FFF2-40B4-BE49-F238E27FC236}">
                <a16:creationId xmlns:a16="http://schemas.microsoft.com/office/drawing/2014/main" id="{26BE3A91-4222-2D0C-496A-B302FFC15922}"/>
              </a:ext>
            </a:extLst>
          </p:cNvPr>
          <p:cNvSpPr>
            <a:spLocks noGrp="1"/>
          </p:cNvSpPr>
          <p:nvPr>
            <p:ph type="title" hasCustomPrompt="1"/>
          </p:nvPr>
        </p:nvSpPr>
        <p:spPr>
          <a:xfrm>
            <a:off x="300038" y="179798"/>
            <a:ext cx="5480830" cy="3733482"/>
          </a:xfrm>
        </p:spPr>
        <p:txBody>
          <a:bodyPr>
            <a:noAutofit/>
          </a:bodyPr>
          <a:lstStyle>
            <a:lvl1pPr>
              <a:defRPr sz="5400"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27671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7" y="256066"/>
            <a:ext cx="6496304" cy="536409"/>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8" name="Text Placeholder 21">
            <a:extLst>
              <a:ext uri="{FF2B5EF4-FFF2-40B4-BE49-F238E27FC236}">
                <a16:creationId xmlns:a16="http://schemas.microsoft.com/office/drawing/2014/main" id="{A8E06133-D27B-8B21-9A56-8D4B2DE30B93}"/>
              </a:ext>
            </a:extLst>
          </p:cNvPr>
          <p:cNvSpPr>
            <a:spLocks noGrp="1"/>
          </p:cNvSpPr>
          <p:nvPr>
            <p:ph type="body" sz="quarter" idx="11" hasCustomPrompt="1"/>
          </p:nvPr>
        </p:nvSpPr>
        <p:spPr>
          <a:xfrm>
            <a:off x="956056" y="1700982"/>
            <a:ext cx="5167899" cy="386901"/>
          </a:xfrm>
        </p:spPr>
        <p:txBody>
          <a:bodyPr anchor="b" anchorCtr="0">
            <a:noAutofit/>
          </a:bodyPr>
          <a:lstStyle>
            <a:lvl1pPr marL="0" indent="0">
              <a:buFont typeface="Arial" panose="020B0604020202020204" pitchFamily="34" charset="0"/>
              <a:buNone/>
              <a:defRPr sz="1580" b="1" i="0">
                <a:solidFill>
                  <a:schemeClr val="tx1"/>
                </a:solidFill>
                <a:latin typeface="ING Me" panose="02000506040000020004" pitchFamily="2" charset="0"/>
                <a:cs typeface="ING Me" panose="02000506040000020004" pitchFamily="2" charset="0"/>
              </a:defRPr>
            </a:lvl1pPr>
          </a:lstStyle>
          <a:p>
            <a:pPr lvl="0"/>
            <a:r>
              <a:rPr lang="en-GB"/>
              <a:t>One headline</a:t>
            </a:r>
          </a:p>
        </p:txBody>
      </p:sp>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2"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a:solidFill>
                  <a:srgbClr val="0D0804"/>
                </a:solidFill>
                <a:latin typeface="ING Me" panose="02000506040000020004" pitchFamily="2" charset="0"/>
                <a:cs typeface="ING Me" panose="02000506040000020004" pitchFamily="2" charset="0"/>
              </a:rPr>
              <a:t>Changing numbered lists</a:t>
            </a:r>
            <a:br>
              <a:rPr lang="en-GB" sz="791" b="1">
                <a:solidFill>
                  <a:srgbClr val="0D0804"/>
                </a:solidFill>
                <a:latin typeface="ING Me" panose="02000506040000020004" pitchFamily="2" charset="0"/>
                <a:cs typeface="ING Me" panose="02000506040000020004" pitchFamily="2" charset="0"/>
              </a:rPr>
            </a:br>
            <a:r>
              <a:rPr lang="en-GB" sz="791" b="1">
                <a:solidFill>
                  <a:srgbClr val="0D0804"/>
                </a:solidFill>
                <a:latin typeface="ING Me" panose="02000506040000020004" pitchFamily="2" charset="0"/>
                <a:cs typeface="ING Me" panose="02000506040000020004" pitchFamily="2" charset="0"/>
              </a:rPr>
              <a:t>to bullet points </a:t>
            </a:r>
          </a:p>
          <a:p>
            <a:endParaRPr lang="en-GB" sz="791" b="1">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Select the text frame</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5" name="Picture Placeholder 6">
            <a:extLst>
              <a:ext uri="{FF2B5EF4-FFF2-40B4-BE49-F238E27FC236}">
                <a16:creationId xmlns:a16="http://schemas.microsoft.com/office/drawing/2014/main" id="{74674ED3-06B3-7887-FEC8-B264530D948A}"/>
              </a:ext>
            </a:extLst>
          </p:cNvPr>
          <p:cNvSpPr>
            <a:spLocks noGrp="1"/>
          </p:cNvSpPr>
          <p:nvPr>
            <p:ph type="pic" sz="quarter" idx="10"/>
          </p:nvPr>
        </p:nvSpPr>
        <p:spPr>
          <a:xfrm>
            <a:off x="8152678" y="0"/>
            <a:ext cx="4055652" cy="68580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7" name="Text Placeholder 25">
            <a:extLst>
              <a:ext uri="{FF2B5EF4-FFF2-40B4-BE49-F238E27FC236}">
                <a16:creationId xmlns:a16="http://schemas.microsoft.com/office/drawing/2014/main" id="{F71D162C-0A82-A325-C1D5-883A13AE27FB}"/>
              </a:ext>
            </a:extLst>
          </p:cNvPr>
          <p:cNvSpPr>
            <a:spLocks noGrp="1"/>
          </p:cNvSpPr>
          <p:nvPr>
            <p:ph type="body" sz="quarter" idx="14" hasCustomPrompt="1"/>
          </p:nvPr>
        </p:nvSpPr>
        <p:spPr>
          <a:xfrm>
            <a:off x="956058" y="2294684"/>
            <a:ext cx="5139945" cy="4046093"/>
          </a:xfrm>
        </p:spPr>
        <p:txBody>
          <a:bodyPr>
            <a:noAutofit/>
          </a:bodyPr>
          <a:lstStyle>
            <a:lvl1pPr marL="270911" indent="-270911">
              <a:lnSpc>
                <a:spcPct val="100000"/>
              </a:lnSpc>
              <a:buFont typeface="Arial" panose="020B0604020202020204" pitchFamily="34" charset="0"/>
              <a:buChar char="•"/>
              <a:defRPr sz="1107"/>
            </a:lvl1pPr>
            <a:lvl2pPr marL="632126" indent="-270911">
              <a:buFont typeface="Arial" panose="020B0604020202020204" pitchFamily="34" charset="0"/>
              <a:buChar char="•"/>
              <a:defRPr sz="1107"/>
            </a:lvl2pPr>
            <a:lvl3pPr>
              <a:defRPr sz="1107"/>
            </a:lvl3pPr>
            <a:lvl4pPr>
              <a:defRPr sz="1107"/>
            </a:lvl4pPr>
            <a:lvl6pPr>
              <a:defRPr sz="1107"/>
            </a:lvl6pPr>
            <a:lvl7pPr>
              <a:defRPr sz="1107"/>
            </a:lvl7pPr>
            <a:lvl8pPr>
              <a:defRPr sz="1107"/>
            </a:lvl8pPr>
            <a:lvl9pPr>
              <a:defRPr sz="1107"/>
            </a:lvl9pPr>
          </a:lstStyle>
          <a:p>
            <a:pPr lvl="0"/>
            <a:r>
              <a:rPr lang="en-GB"/>
              <a:t>Chapter titles goes here</a:t>
            </a:r>
          </a:p>
          <a:p>
            <a:pPr lvl="0"/>
            <a:endParaRPr lang="en-GB"/>
          </a:p>
          <a:p>
            <a:pPr lvl="0"/>
            <a:endParaRPr lang="en-GB"/>
          </a:p>
          <a:p>
            <a:pPr lvl="0"/>
            <a:endParaRPr lang="en-GB"/>
          </a:p>
        </p:txBody>
      </p:sp>
    </p:spTree>
    <p:extLst>
      <p:ext uri="{BB962C8B-B14F-4D97-AF65-F5344CB8AC3E}">
        <p14:creationId xmlns:p14="http://schemas.microsoft.com/office/powerpoint/2010/main" val="8570135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Story_1_Raspberry">
    <p:bg>
      <p:bgPr>
        <a:solidFill>
          <a:schemeClr val="accent3"/>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7D0064D9-3347-88F5-EB10-02756AB40BCE}"/>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71BE6413-7085-5794-A861-25A2AFE17B6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2C3175F-C2D8-664C-6C21-837A1E7C2532}"/>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0EED8986-8038-859D-D951-6AE094A0EEA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43F4FC8B-4B82-CF27-F763-4680717EDB2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EEE47D72-8874-AD0E-B4A5-BAF692A6814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B5252B1-CA68-E827-CD6B-9A41E1ECCDF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6A073583-803E-5E0C-76DD-CC9FD5E7EE4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15C1EF39-F6CB-2E14-6489-14418DF0971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F61C6231-E820-07EC-3819-075C50964C3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6269CFB8-0961-0724-EE23-F6678C8A48FF}"/>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14" name="Rectangle 13">
            <a:extLst>
              <a:ext uri="{FF2B5EF4-FFF2-40B4-BE49-F238E27FC236}">
                <a16:creationId xmlns:a16="http://schemas.microsoft.com/office/drawing/2014/main" id="{83C519CA-FF61-9837-F10A-FEAC286E1E0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A82E60F9-6168-9E51-5A1C-BA72A17639AB}"/>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E6B65FBB-4BAC-37DD-EF9E-2F2247028313}"/>
              </a:ext>
            </a:extLst>
          </p:cNvPr>
          <p:cNvSpPr>
            <a:spLocks noGrp="1"/>
          </p:cNvSpPr>
          <p:nvPr>
            <p:ph type="title" hasCustomPrompt="1"/>
          </p:nvPr>
        </p:nvSpPr>
        <p:spPr>
          <a:xfrm>
            <a:off x="300038" y="179798"/>
            <a:ext cx="5480830" cy="3733482"/>
          </a:xfrm>
        </p:spPr>
        <p:txBody>
          <a:bodyPr>
            <a:noAutofit/>
          </a:bodyPr>
          <a:lstStyle>
            <a:lvl1pPr>
              <a:defRPr sz="5400"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1470635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Story_1_Blush">
    <p:bg>
      <p:bgPr>
        <a:solidFill>
          <a:schemeClr val="accent4"/>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68F6ED1-A948-F238-C1D4-BF0B844DF438}"/>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A289D423-9DE4-9AD2-1A3A-E4C46E8C5A1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A5E5EAA-6471-A05C-0536-E496F0FAD57A}"/>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E27E047A-8503-CD29-E3D9-36E759F2682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D743B49C-5A6C-6FCF-139C-C6AB162F81E2}"/>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6EA0E766-5D30-0387-B353-25E2A94572B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738834EE-0312-BB2C-FEBE-CD437CA1018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4B18C8AE-4C27-B07B-C3BA-39EF103ECF4D}"/>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57EB4267-1E67-C1DA-B574-B0D3C63BF68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8718B3A5-8A7F-9F63-185E-7799DFC40DF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BC881166-0ED5-B3BB-FD39-2A5108122A1E}"/>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14" name="Rectangle 13">
            <a:extLst>
              <a:ext uri="{FF2B5EF4-FFF2-40B4-BE49-F238E27FC236}">
                <a16:creationId xmlns:a16="http://schemas.microsoft.com/office/drawing/2014/main" id="{7690D1FD-0597-D2F1-4019-4F61EC7FF62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9AF9DB3-8422-61CB-B849-8C3A9B94FF89}"/>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16AB6316-EA05-5411-EAE6-8746C546657C}"/>
              </a:ext>
            </a:extLst>
          </p:cNvPr>
          <p:cNvSpPr>
            <a:spLocks noGrp="1"/>
          </p:cNvSpPr>
          <p:nvPr>
            <p:ph type="title" hasCustomPrompt="1"/>
          </p:nvPr>
        </p:nvSpPr>
        <p:spPr>
          <a:xfrm>
            <a:off x="300038" y="179798"/>
            <a:ext cx="5479200" cy="3733482"/>
          </a:xfrm>
        </p:spPr>
        <p:txBody>
          <a:bodyPr>
            <a:noAutofit/>
          </a:bodyPr>
          <a:lstStyle>
            <a:lvl1pPr>
              <a:defRPr sz="5400"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3599656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tory_2_Orange">
    <p:bg>
      <p:bgPr>
        <a:solidFill>
          <a:schemeClr val="accent1"/>
        </a:solidFill>
        <a:effectLst/>
      </p:bgPr>
    </p:bg>
    <p:spTree>
      <p:nvGrpSpPr>
        <p:cNvPr id="1" name=""/>
        <p:cNvGrpSpPr/>
        <p:nvPr/>
      </p:nvGrpSpPr>
      <p:grpSpPr>
        <a:xfrm>
          <a:off x="0" y="0"/>
          <a:ext cx="0" cy="0"/>
          <a:chOff x="0" y="0"/>
          <a:chExt cx="0" cy="0"/>
        </a:xfrm>
      </p:grpSpPr>
      <p:sp>
        <p:nvSpPr>
          <p:cNvPr id="26" name="Picture Placeholder 6">
            <a:extLst>
              <a:ext uri="{FF2B5EF4-FFF2-40B4-BE49-F238E27FC236}">
                <a16:creationId xmlns:a16="http://schemas.microsoft.com/office/drawing/2014/main" id="{E203EE4B-543F-A82D-04D2-5A63B0B12EA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4" name="Rectangle 13">
            <a:extLst>
              <a:ext uri="{FF2B5EF4-FFF2-40B4-BE49-F238E27FC236}">
                <a16:creationId xmlns:a16="http://schemas.microsoft.com/office/drawing/2014/main" id="{34CD1EC9-D728-02D1-EC28-32766642C8F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18B7E8FC-5E1D-1BD3-AF91-8D8D004E0E24}"/>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DA95C43F-03F5-4983-8A3E-0F97640BFA8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B24D6EB6-C23C-8E24-3FC2-B37558D2431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5491B852-6A07-5090-5EAB-A368C9F3278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2C4AB5D3-8F5C-6352-CB45-E3C6E8490D5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1" name="Rectangle 20">
              <a:extLst>
                <a:ext uri="{FF2B5EF4-FFF2-40B4-BE49-F238E27FC236}">
                  <a16:creationId xmlns:a16="http://schemas.microsoft.com/office/drawing/2014/main" id="{368D4560-722B-DEFF-1756-AD66ADA95262}"/>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062FAB48-0DAA-6BD3-1984-D4713D75576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7B81D753-1C31-A153-13BC-B292C257C9A0}"/>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4" name="Rectangle 23">
              <a:extLst>
                <a:ext uri="{FF2B5EF4-FFF2-40B4-BE49-F238E27FC236}">
                  <a16:creationId xmlns:a16="http://schemas.microsoft.com/office/drawing/2014/main" id="{71AF2EF0-EDD5-C979-0AC7-BAD79C471430}"/>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5" name="Rectangle 24">
            <a:extLst>
              <a:ext uri="{FF2B5EF4-FFF2-40B4-BE49-F238E27FC236}">
                <a16:creationId xmlns:a16="http://schemas.microsoft.com/office/drawing/2014/main" id="{1A600DAA-D213-097C-8F2A-7AA3204132CB}"/>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A998479-AD58-7DB0-E563-A8B587A1BCC8}"/>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BDF547DE-79B3-275D-BD3B-C55C59ED877E}"/>
              </a:ext>
            </a:extLst>
          </p:cNvPr>
          <p:cNvSpPr>
            <a:spLocks noGrp="1"/>
          </p:cNvSpPr>
          <p:nvPr>
            <p:ph type="title" hasCustomPrompt="1"/>
          </p:nvPr>
        </p:nvSpPr>
        <p:spPr>
          <a:xfrm>
            <a:off x="6366332" y="210794"/>
            <a:ext cx="5368877" cy="3748722"/>
          </a:xfrm>
        </p:spPr>
        <p:txBody>
          <a:bodyPr>
            <a:noAutofit/>
          </a:bodyPr>
          <a:lstStyle>
            <a:lvl1pPr>
              <a:defRPr sz="5400"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35491428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ory_2_White">
    <p:bg>
      <p:bgPr>
        <a:solidFill>
          <a:schemeClr val="bg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9CA19AA-D149-4845-3459-797DEC014766}"/>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B8B694F3-17A9-3C3F-A039-B50ACAAC31B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5E3B863D-E398-9238-2206-01A5ABF407EE}"/>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7003C246-F4D8-FF40-AD57-1AD26A97D0B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0C26FD49-F4E5-FBF8-C210-8E6DD36ACE9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53757454-C6A7-E83D-55E9-60AA35E2D9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164F2AF6-411F-D575-A166-E938870670F3}"/>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C272E6CB-0527-42C9-08D1-F11FA1E725A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AD327E6-034D-F7A9-6AA4-3E23551F263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90C2D83-28B3-E3C9-9FFC-AE5EC8786F6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0BFD745D-9E52-6C39-D792-25211A03000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E494F3F9-F083-4A74-689F-CF3072213C9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0" name="Text Placeholder 16">
            <a:extLst>
              <a:ext uri="{FF2B5EF4-FFF2-40B4-BE49-F238E27FC236}">
                <a16:creationId xmlns:a16="http://schemas.microsoft.com/office/drawing/2014/main" id="{52820AC0-78B2-2FAD-DD0B-763AD0CDFA45}"/>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1" name="Title 20">
            <a:extLst>
              <a:ext uri="{FF2B5EF4-FFF2-40B4-BE49-F238E27FC236}">
                <a16:creationId xmlns:a16="http://schemas.microsoft.com/office/drawing/2014/main" id="{768F4FB2-54F1-3AFC-2B5F-C17A2AD6CD47}"/>
              </a:ext>
            </a:extLst>
          </p:cNvPr>
          <p:cNvSpPr>
            <a:spLocks noGrp="1"/>
          </p:cNvSpPr>
          <p:nvPr>
            <p:ph type="title" hasCustomPrompt="1"/>
          </p:nvPr>
        </p:nvSpPr>
        <p:spPr>
          <a:xfrm>
            <a:off x="6366332" y="210794"/>
            <a:ext cx="5368877" cy="3748722"/>
          </a:xfrm>
        </p:spPr>
        <p:txBody>
          <a:bodyPr>
            <a:noAutofit/>
          </a:bodyPr>
          <a:lstStyle>
            <a:lvl1pPr>
              <a:defRPr sz="5400" b="0">
                <a:solidFill>
                  <a:schemeClr val="accent1"/>
                </a:solidFill>
              </a:defRPr>
            </a:lvl1pPr>
          </a:lstStyle>
          <a:p>
            <a:pPr lvl="0"/>
            <a:r>
              <a:rPr lang="en-GB"/>
              <a:t>Use a big number or title here</a:t>
            </a:r>
          </a:p>
        </p:txBody>
      </p:sp>
    </p:spTree>
    <p:extLst>
      <p:ext uri="{BB962C8B-B14F-4D97-AF65-F5344CB8AC3E}">
        <p14:creationId xmlns:p14="http://schemas.microsoft.com/office/powerpoint/2010/main" val="39538692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tory_2_Maroon">
    <p:bg>
      <p:bgPr>
        <a:solidFill>
          <a:schemeClr val="accent2"/>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079E5F8D-0EC7-4121-2014-3FF6CBF96189}"/>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7" name="Rectangle 26">
            <a:extLst>
              <a:ext uri="{FF2B5EF4-FFF2-40B4-BE49-F238E27FC236}">
                <a16:creationId xmlns:a16="http://schemas.microsoft.com/office/drawing/2014/main" id="{F3CE8F87-B752-13B4-45A1-BD12A0846EE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28" name="Group 27">
            <a:extLst>
              <a:ext uri="{FF2B5EF4-FFF2-40B4-BE49-F238E27FC236}">
                <a16:creationId xmlns:a16="http://schemas.microsoft.com/office/drawing/2014/main" id="{4602B75B-3775-A85D-F37F-729B27C4C383}"/>
              </a:ext>
            </a:extLst>
          </p:cNvPr>
          <p:cNvGrpSpPr/>
          <p:nvPr userDrawn="1"/>
        </p:nvGrpSpPr>
        <p:grpSpPr>
          <a:xfrm>
            <a:off x="-2579659" y="3714818"/>
            <a:ext cx="2144619" cy="2625866"/>
            <a:chOff x="-2608729" y="1272988"/>
            <a:chExt cx="2064454" cy="3585883"/>
          </a:xfrm>
        </p:grpSpPr>
        <p:sp>
          <p:nvSpPr>
            <p:cNvPr id="29" name="Rectangle 28">
              <a:extLst>
                <a:ext uri="{FF2B5EF4-FFF2-40B4-BE49-F238E27FC236}">
                  <a16:creationId xmlns:a16="http://schemas.microsoft.com/office/drawing/2014/main" id="{0FBAFCF5-A6FA-9133-FF3D-27D2967FF27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0" name="Rectangle 29">
              <a:extLst>
                <a:ext uri="{FF2B5EF4-FFF2-40B4-BE49-F238E27FC236}">
                  <a16:creationId xmlns:a16="http://schemas.microsoft.com/office/drawing/2014/main" id="{43F59B6A-C422-5ACF-5E9A-623F0B65E15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1" name="Rectangle 30">
              <a:extLst>
                <a:ext uri="{FF2B5EF4-FFF2-40B4-BE49-F238E27FC236}">
                  <a16:creationId xmlns:a16="http://schemas.microsoft.com/office/drawing/2014/main" id="{D1FDA3D3-FA8B-B0D4-2AEA-DFE27E38DE2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2" name="Rectangle 31">
              <a:extLst>
                <a:ext uri="{FF2B5EF4-FFF2-40B4-BE49-F238E27FC236}">
                  <a16:creationId xmlns:a16="http://schemas.microsoft.com/office/drawing/2014/main" id="{ED4D7FEC-F6F9-5535-F15B-8D2EA8D0582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3" name="Rectangle 32">
              <a:extLst>
                <a:ext uri="{FF2B5EF4-FFF2-40B4-BE49-F238E27FC236}">
                  <a16:creationId xmlns:a16="http://schemas.microsoft.com/office/drawing/2014/main" id="{348F3CB7-CDC4-D5BE-B201-6F660EB251EB}"/>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01405234-2870-6EED-C0E9-922370DF498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D9417A3A-85B1-D1DC-F6AF-E5EF524F085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6" name="Rectangle 35">
              <a:extLst>
                <a:ext uri="{FF2B5EF4-FFF2-40B4-BE49-F238E27FC236}">
                  <a16:creationId xmlns:a16="http://schemas.microsoft.com/office/drawing/2014/main" id="{D4759E08-31E1-D4AD-0A95-C56F3ED86B45}"/>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37" name="Rectangle 36">
            <a:extLst>
              <a:ext uri="{FF2B5EF4-FFF2-40B4-BE49-F238E27FC236}">
                <a16:creationId xmlns:a16="http://schemas.microsoft.com/office/drawing/2014/main" id="{CB73D78F-8135-FBF9-F0C4-24125370AC45}"/>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40" name="Text Placeholder 16">
            <a:extLst>
              <a:ext uri="{FF2B5EF4-FFF2-40B4-BE49-F238E27FC236}">
                <a16:creationId xmlns:a16="http://schemas.microsoft.com/office/drawing/2014/main" id="{DD20ECC1-5AEB-899A-E65A-3C5EF3C44AA3}"/>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41" name="Title 20">
            <a:extLst>
              <a:ext uri="{FF2B5EF4-FFF2-40B4-BE49-F238E27FC236}">
                <a16:creationId xmlns:a16="http://schemas.microsoft.com/office/drawing/2014/main" id="{10D0B7CE-9A78-DC0B-1086-28BA11DBED85}"/>
              </a:ext>
            </a:extLst>
          </p:cNvPr>
          <p:cNvSpPr>
            <a:spLocks noGrp="1"/>
          </p:cNvSpPr>
          <p:nvPr>
            <p:ph type="title" hasCustomPrompt="1"/>
          </p:nvPr>
        </p:nvSpPr>
        <p:spPr>
          <a:xfrm>
            <a:off x="6366332" y="210794"/>
            <a:ext cx="5368877" cy="3748722"/>
          </a:xfrm>
        </p:spPr>
        <p:txBody>
          <a:bodyPr>
            <a:noAutofit/>
          </a:bodyPr>
          <a:lstStyle>
            <a:lvl1pPr>
              <a:defRPr sz="5400"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23698286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tory_2_Sun">
    <p:bg>
      <p:bgPr>
        <a:solidFill>
          <a:schemeClr val="accent5"/>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DBA581D-DD6D-7C3F-8593-9608C56139B9}"/>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D7C5E60C-2B7B-34B8-18B1-00AD2454785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86D32009-386A-1A28-C0EF-8750C7116B94}"/>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C7035974-4CDB-38CD-C9D4-4E688424D52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7BCBAF09-3495-9672-8E8A-5D423E952CB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8DBF3236-2720-6E7D-4725-AC4DB7EC297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EBCA62C2-A10B-1D9A-3204-1FEB07C05AEA}"/>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C025A950-F653-DCCE-ED39-554D1AD9B77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45C48E6-80DB-DEEE-D062-F0CF39E2B8E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8F53709-9E77-A3CA-5359-DEF7D0A0705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1AF3966B-BF25-12F1-C541-92B97527D47E}"/>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32B6C3FA-C521-F877-19AC-30130D6FF256}"/>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AD6C831C-EA9E-86F9-8622-3CCE2546C8F5}"/>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92D050A1-282D-BE3A-F31A-BC3E949CF637}"/>
              </a:ext>
            </a:extLst>
          </p:cNvPr>
          <p:cNvSpPr>
            <a:spLocks noGrp="1"/>
          </p:cNvSpPr>
          <p:nvPr>
            <p:ph type="title" hasCustomPrompt="1"/>
          </p:nvPr>
        </p:nvSpPr>
        <p:spPr>
          <a:xfrm>
            <a:off x="6366332" y="210794"/>
            <a:ext cx="5368877" cy="3748722"/>
          </a:xfrm>
        </p:spPr>
        <p:txBody>
          <a:bodyPr>
            <a:noAutofit/>
          </a:bodyPr>
          <a:lstStyle>
            <a:lvl1pPr>
              <a:defRPr sz="5400"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792313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tory_2_Violet">
    <p:bg>
      <p:bgPr>
        <a:solidFill>
          <a:schemeClr val="accent6"/>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405D64AA-7E08-FFED-28A9-36C4BF81EBD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25DCAB2B-3FD6-F899-B596-49A238FE54A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C20EA704-2057-FCE2-57B7-4BD80E5CC25E}"/>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350C2018-2410-A431-61B0-D330E31714E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C6C219D1-A91A-B111-7AF7-D8B174C53AA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0789EF9C-1146-5E3E-D0C1-277A1FA331E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097EEBE-50A2-2B20-AFDF-05C7935278A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BD021BFB-650E-076D-359E-0FA40881BCD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63443896-F759-91C7-81BA-B6AAD3DE506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DE907980-E297-A6FE-0A91-B82823FE855D}"/>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CCBFB361-65E7-CF04-AE20-DB76ADC208D4}"/>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C8ECDF51-0945-C915-6B8D-0D039960C1E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1FD14B00-CDEB-BD2D-45D4-D0A0D49A4007}"/>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93DCAFC1-F235-1770-75A4-09C19DB12A7F}"/>
              </a:ext>
            </a:extLst>
          </p:cNvPr>
          <p:cNvSpPr>
            <a:spLocks noGrp="1"/>
          </p:cNvSpPr>
          <p:nvPr>
            <p:ph type="title" hasCustomPrompt="1"/>
          </p:nvPr>
        </p:nvSpPr>
        <p:spPr>
          <a:xfrm>
            <a:off x="6366332" y="210794"/>
            <a:ext cx="5368877" cy="3748722"/>
          </a:xfrm>
        </p:spPr>
        <p:txBody>
          <a:bodyPr>
            <a:noAutofit/>
          </a:bodyPr>
          <a:lstStyle>
            <a:lvl1pPr>
              <a:defRPr sz="5400"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36576876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tory_2_Sky">
    <p:bg>
      <p:bgPr>
        <a:solidFill>
          <a:srgbClr val="89D6FD"/>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0C6615BD-A88C-B10C-12EE-BF49607527C3}"/>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4962AA42-1FAF-C4C2-BF80-E186D23A7EF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AAC63B01-C1B4-C721-8817-B2B90AB02521}"/>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88E14234-EF69-A353-7A87-36EC6F8362F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BCE0D1DC-F632-5205-5145-CE21D3977DF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400ED5B4-C125-2A58-3B3E-DA917FD49E6E}"/>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A36FBC8C-48D1-EE58-55F1-71D132FFA5F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7968498A-EF89-FC34-14D8-63A5677950F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208E80C-8B9A-C449-DD6F-80DC8934090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1EA4F8F0-12EB-04DA-F5D6-F28B12B928A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320E1D0F-00B7-3699-B0E5-1E84C799C904}"/>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7FBDC449-69FA-45F2-2922-23AD2EA7605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D30F76C7-39DD-9FBC-0760-DFB501C6D9DE}"/>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9C51CB89-9047-0454-0117-B740233C876A}"/>
              </a:ext>
            </a:extLst>
          </p:cNvPr>
          <p:cNvSpPr>
            <a:spLocks noGrp="1"/>
          </p:cNvSpPr>
          <p:nvPr>
            <p:ph type="title" hasCustomPrompt="1"/>
          </p:nvPr>
        </p:nvSpPr>
        <p:spPr>
          <a:xfrm>
            <a:off x="6366332" y="210794"/>
            <a:ext cx="5368877" cy="3748722"/>
          </a:xfrm>
        </p:spPr>
        <p:txBody>
          <a:bodyPr>
            <a:noAutofit/>
          </a:bodyPr>
          <a:lstStyle>
            <a:lvl1pPr>
              <a:defRPr sz="5400"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27471060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ory_2_Raspberry">
    <p:bg>
      <p:bgPr>
        <a:solidFill>
          <a:schemeClr val="accent3"/>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934A0373-0213-BFCC-64AB-06F554A56DF4}"/>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0D5447FA-E123-6FB5-36D3-06A49E4E412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772BB240-1082-EE8E-EBA7-DF6A54971C6B}"/>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74FACAFE-6990-9467-5210-1628CCB4FCD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69B54ABC-DA6C-CB7C-528D-06ACE5517DA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27BC2137-7673-C59A-DCA6-1967F5052E9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5984FDF-3E53-CBA0-6DA2-46B51E2BFC1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56B56030-3B3A-C2A6-69F7-19AF7D51B23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87F1A5F-D7E9-BB6B-4127-A461874E046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0EBBA9A-45EB-5E07-3D30-8978E877A50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845230A2-2B7D-171B-8B2C-F04278EC0158}"/>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8842AD97-9C47-2F12-ABC7-5812FAC1CD46}"/>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A4CDA69C-872A-E8FC-4566-ED50430CB5B5}"/>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154D6C75-DAB9-A662-0A6F-91BB8A7AF0F8}"/>
              </a:ext>
            </a:extLst>
          </p:cNvPr>
          <p:cNvSpPr>
            <a:spLocks noGrp="1"/>
          </p:cNvSpPr>
          <p:nvPr>
            <p:ph type="title" hasCustomPrompt="1"/>
          </p:nvPr>
        </p:nvSpPr>
        <p:spPr>
          <a:xfrm>
            <a:off x="6366332" y="210794"/>
            <a:ext cx="5368877" cy="3748722"/>
          </a:xfrm>
        </p:spPr>
        <p:txBody>
          <a:bodyPr>
            <a:noAutofit/>
          </a:bodyPr>
          <a:lstStyle>
            <a:lvl1pPr>
              <a:defRPr sz="5400" b="0">
                <a:solidFill>
                  <a:schemeClr val="bg1"/>
                </a:solidFill>
              </a:defRPr>
            </a:lvl1pPr>
          </a:lstStyle>
          <a:p>
            <a:r>
              <a:rPr lang="en-GB"/>
              <a:t>Use a big title </a:t>
            </a:r>
            <a:br>
              <a:rPr lang="en-GB"/>
            </a:br>
            <a:r>
              <a:rPr lang="en-GB"/>
              <a:t>or number here</a:t>
            </a:r>
            <a:endParaRPr lang="en-NL"/>
          </a:p>
        </p:txBody>
      </p:sp>
    </p:spTree>
    <p:extLst>
      <p:ext uri="{BB962C8B-B14F-4D97-AF65-F5344CB8AC3E}">
        <p14:creationId xmlns:p14="http://schemas.microsoft.com/office/powerpoint/2010/main" val="41115946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ory_2_Blush">
    <p:bg>
      <p:bgPr>
        <a:solidFill>
          <a:schemeClr val="accent4"/>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8B6E18C-CB0E-BC30-8FE9-14B3126969F1}"/>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18515FE1-94C6-2B5D-CD6B-0D5E1F6E2536}"/>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6636F4CD-DE05-7EC7-FFCF-2AE23B3A7971}"/>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7F628962-C16E-BA56-C903-20D94B70128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07A931A7-9FF7-5518-FD39-0AD236B2772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7ADAD8F2-8CAC-4DC2-915C-AF8B032FE18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1EE30502-C514-A9CC-F99A-DBA3A412742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3CDA60AD-8708-F7E4-2AB3-EEF8E7BE8B8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F2448432-C011-8E0C-7811-8DC48287416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ED3A208-6962-2EBD-895A-873CF013E57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5240BE0E-046D-E66E-B258-94CAB809303A}"/>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8D09447D-A323-984A-600E-2FAABA5DFD6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559E006-DA4C-41D7-508C-FFC9D2E732BC}"/>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822AC7BA-DA8E-31FE-A923-35C3CFB75D31}"/>
              </a:ext>
            </a:extLst>
          </p:cNvPr>
          <p:cNvSpPr>
            <a:spLocks noGrp="1"/>
          </p:cNvSpPr>
          <p:nvPr>
            <p:ph type="title" hasCustomPrompt="1"/>
          </p:nvPr>
        </p:nvSpPr>
        <p:spPr>
          <a:xfrm>
            <a:off x="6366332" y="210794"/>
            <a:ext cx="5368877" cy="3748722"/>
          </a:xfrm>
        </p:spPr>
        <p:txBody>
          <a:bodyPr>
            <a:noAutofit/>
          </a:bodyPr>
          <a:lstStyle>
            <a:lvl1pPr>
              <a:defRPr sz="5400"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172693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3">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7" y="256066"/>
            <a:ext cx="6496304" cy="536409"/>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0" y="0"/>
            <a:ext cx="4055652" cy="68580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6" name="Text Placeholder 21">
            <a:extLst>
              <a:ext uri="{FF2B5EF4-FFF2-40B4-BE49-F238E27FC236}">
                <a16:creationId xmlns:a16="http://schemas.microsoft.com/office/drawing/2014/main" id="{061D8306-4AF6-14FD-6C14-7FE748F97B5C}"/>
              </a:ext>
            </a:extLst>
          </p:cNvPr>
          <p:cNvSpPr>
            <a:spLocks noGrp="1"/>
          </p:cNvSpPr>
          <p:nvPr>
            <p:ph type="body" sz="quarter" idx="11" hasCustomPrompt="1"/>
          </p:nvPr>
        </p:nvSpPr>
        <p:spPr>
          <a:xfrm>
            <a:off x="4567938" y="1700982"/>
            <a:ext cx="5167899" cy="386901"/>
          </a:xfrm>
        </p:spPr>
        <p:txBody>
          <a:bodyPr vert="horz" lIns="91440" tIns="45720" rIns="91440" bIns="45720" rtlCol="0" anchor="b" anchorCtr="0">
            <a:noAutofit/>
          </a:bodyPr>
          <a:lstStyle>
            <a:lvl1pPr marL="0" indent="0">
              <a:buNone/>
              <a:defRPr lang="en-NL" sz="1580" b="1" i="0" dirty="0"/>
            </a:lvl1pPr>
          </a:lstStyle>
          <a:p>
            <a:pPr marL="180609" lvl="0" indent="-180609"/>
            <a:r>
              <a:rPr lang="en-GB"/>
              <a:t>One headline</a:t>
            </a:r>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2"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a:solidFill>
                  <a:srgbClr val="0D0804"/>
                </a:solidFill>
                <a:latin typeface="ING Me" panose="02000506040000020004" pitchFamily="2" charset="0"/>
                <a:cs typeface="ING Me" panose="02000506040000020004" pitchFamily="2" charset="0"/>
              </a:rPr>
              <a:t>Changing numbered lists</a:t>
            </a:r>
            <a:br>
              <a:rPr lang="en-GB" sz="791" b="1">
                <a:solidFill>
                  <a:srgbClr val="0D0804"/>
                </a:solidFill>
                <a:latin typeface="ING Me" panose="02000506040000020004" pitchFamily="2" charset="0"/>
                <a:cs typeface="ING Me" panose="02000506040000020004" pitchFamily="2" charset="0"/>
              </a:rPr>
            </a:br>
            <a:r>
              <a:rPr lang="en-GB" sz="791" b="1">
                <a:solidFill>
                  <a:srgbClr val="0D0804"/>
                </a:solidFill>
                <a:latin typeface="ING Me" panose="02000506040000020004" pitchFamily="2" charset="0"/>
                <a:cs typeface="ING Me" panose="02000506040000020004" pitchFamily="2" charset="0"/>
              </a:rPr>
              <a:t>to bullet points </a:t>
            </a:r>
          </a:p>
          <a:p>
            <a:endParaRPr lang="en-GB" sz="791" b="1">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Select the text frame</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7" name="Text Placeholder 25">
            <a:extLst>
              <a:ext uri="{FF2B5EF4-FFF2-40B4-BE49-F238E27FC236}">
                <a16:creationId xmlns:a16="http://schemas.microsoft.com/office/drawing/2014/main" id="{3F7C407C-9C00-B7B6-AD77-222090BCD1CD}"/>
              </a:ext>
            </a:extLst>
          </p:cNvPr>
          <p:cNvSpPr>
            <a:spLocks noGrp="1"/>
          </p:cNvSpPr>
          <p:nvPr>
            <p:ph type="body" sz="quarter" idx="14" hasCustomPrompt="1"/>
          </p:nvPr>
        </p:nvSpPr>
        <p:spPr>
          <a:xfrm>
            <a:off x="4567939" y="2294684"/>
            <a:ext cx="5139945" cy="4046093"/>
          </a:xfrm>
        </p:spPr>
        <p:txBody>
          <a:bodyPr>
            <a:noAutofit/>
          </a:bodyPr>
          <a:lstStyle>
            <a:lvl1pPr marL="270911" indent="-270911">
              <a:lnSpc>
                <a:spcPct val="100000"/>
              </a:lnSpc>
              <a:buFont typeface="Arial" panose="020B0604020202020204" pitchFamily="34" charset="0"/>
              <a:buChar char="•"/>
              <a:defRPr sz="1107"/>
            </a:lvl1pPr>
            <a:lvl2pPr marL="632126" indent="-270911">
              <a:buFont typeface="Arial" panose="020B0604020202020204" pitchFamily="34" charset="0"/>
              <a:buChar char="•"/>
              <a:defRPr sz="1107"/>
            </a:lvl2pPr>
            <a:lvl3pPr>
              <a:defRPr sz="1107"/>
            </a:lvl3pPr>
            <a:lvl4pPr>
              <a:defRPr sz="1107"/>
            </a:lvl4pPr>
            <a:lvl6pPr>
              <a:defRPr sz="1107"/>
            </a:lvl6pPr>
            <a:lvl7pPr>
              <a:defRPr sz="1107"/>
            </a:lvl7pPr>
            <a:lvl8pPr>
              <a:defRPr sz="1107"/>
            </a:lvl8pPr>
            <a:lvl9pPr>
              <a:defRPr sz="1107"/>
            </a:lvl9pPr>
          </a:lstStyle>
          <a:p>
            <a:pPr lvl="0"/>
            <a:r>
              <a:rPr lang="en-GB"/>
              <a:t>Chapter titles goes here</a:t>
            </a:r>
          </a:p>
          <a:p>
            <a:pPr lvl="0"/>
            <a:endParaRPr lang="en-GB"/>
          </a:p>
        </p:txBody>
      </p:sp>
      <p:sp>
        <p:nvSpPr>
          <p:cNvPr id="9" name="Slide Number Placeholder 8">
            <a:extLst>
              <a:ext uri="{FF2B5EF4-FFF2-40B4-BE49-F238E27FC236}">
                <a16:creationId xmlns:a16="http://schemas.microsoft.com/office/drawing/2014/main" id="{1A16EC88-CD4A-FCF4-88FA-30482AC71142}"/>
              </a:ext>
            </a:extLst>
          </p:cNvPr>
          <p:cNvSpPr>
            <a:spLocks noGrp="1"/>
          </p:cNvSpPr>
          <p:nvPr>
            <p:ph type="sldNum" sz="quarter" idx="16"/>
          </p:nvPr>
        </p:nvSpPr>
        <p:spPr/>
        <p:txBody>
          <a:bodyPr/>
          <a:lstStyle/>
          <a:p>
            <a:fld id="{A56DC5C3-3BE5-034A-8352-A8E8F559C4F3}" type="slidenum">
              <a:rPr lang="en-GB" smtClean="0"/>
              <a:pPr/>
              <a:t>‹#›</a:t>
            </a:fld>
            <a:endParaRPr lang="en-GB"/>
          </a:p>
        </p:txBody>
      </p:sp>
    </p:spTree>
    <p:extLst>
      <p:ext uri="{BB962C8B-B14F-4D97-AF65-F5344CB8AC3E}">
        <p14:creationId xmlns:p14="http://schemas.microsoft.com/office/powerpoint/2010/main" val="29849004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ory_3_Mixed">
    <p:bg>
      <p:bgPr>
        <a:solidFill>
          <a:schemeClr val="accent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5999" y="0"/>
            <a:ext cx="6095999" cy="6858000"/>
          </a:xfrm>
          <a:solidFill>
            <a:schemeClr val="accent5"/>
          </a:solidFill>
        </p:spPr>
        <p:txBody>
          <a:bodyPr lIns="360000" tIns="251999" rIns="360000" bIns="360000" anchor="t" anchorCtr="0">
            <a:noAutofit/>
          </a:bodyPr>
          <a:lstStyle>
            <a:lvl1pPr marL="0" indent="0">
              <a:lnSpc>
                <a:spcPct val="100000"/>
              </a:lnSpc>
              <a:buNone/>
              <a:defRPr sz="54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0" y="0"/>
            <a:ext cx="6095999" cy="6858000"/>
          </a:xfrm>
        </p:spPr>
        <p:txBody>
          <a:bodyPr lIns="360000" tIns="251999" rIns="360000" bIns="360000" anchor="t" anchorCtr="0">
            <a:noAutofit/>
          </a:bodyPr>
          <a:lstStyle>
            <a:lvl1pPr marL="0" indent="0">
              <a:lnSpc>
                <a:spcPct val="100000"/>
              </a:lnSpc>
              <a:buNone/>
              <a:defRPr sz="54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7" name="Rectangle 16">
            <a:extLst>
              <a:ext uri="{FF2B5EF4-FFF2-40B4-BE49-F238E27FC236}">
                <a16:creationId xmlns:a16="http://schemas.microsoft.com/office/drawing/2014/main" id="{6C6F5108-9F1E-C626-E9F1-09E44096827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39" name="Rectangle 38">
            <a:extLst>
              <a:ext uri="{FF2B5EF4-FFF2-40B4-BE49-F238E27FC236}">
                <a16:creationId xmlns:a16="http://schemas.microsoft.com/office/drawing/2014/main" id="{772696D0-060E-B22A-43B0-94FAC9CB92D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40" name="Group 39">
            <a:extLst>
              <a:ext uri="{FF2B5EF4-FFF2-40B4-BE49-F238E27FC236}">
                <a16:creationId xmlns:a16="http://schemas.microsoft.com/office/drawing/2014/main" id="{C168C04A-5FEE-869F-C4D3-8EA8CCE5332E}"/>
              </a:ext>
            </a:extLst>
          </p:cNvPr>
          <p:cNvGrpSpPr/>
          <p:nvPr userDrawn="1"/>
        </p:nvGrpSpPr>
        <p:grpSpPr>
          <a:xfrm>
            <a:off x="-2579659" y="3714818"/>
            <a:ext cx="2144619" cy="2625866"/>
            <a:chOff x="-2608729" y="1272988"/>
            <a:chExt cx="2064454" cy="3585883"/>
          </a:xfrm>
        </p:grpSpPr>
        <p:sp>
          <p:nvSpPr>
            <p:cNvPr id="41" name="Rectangle 40">
              <a:extLst>
                <a:ext uri="{FF2B5EF4-FFF2-40B4-BE49-F238E27FC236}">
                  <a16:creationId xmlns:a16="http://schemas.microsoft.com/office/drawing/2014/main" id="{7A399F90-ADFA-509F-351B-77FF2110908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42" name="Rectangle 41">
              <a:extLst>
                <a:ext uri="{FF2B5EF4-FFF2-40B4-BE49-F238E27FC236}">
                  <a16:creationId xmlns:a16="http://schemas.microsoft.com/office/drawing/2014/main" id="{D532CE51-6F50-0ABF-3289-47411D2FC62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43" name="Rectangle 42">
              <a:extLst>
                <a:ext uri="{FF2B5EF4-FFF2-40B4-BE49-F238E27FC236}">
                  <a16:creationId xmlns:a16="http://schemas.microsoft.com/office/drawing/2014/main" id="{C50A7347-1B3F-5F0E-2EAC-80972411F16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44" name="Rectangle 43">
              <a:extLst>
                <a:ext uri="{FF2B5EF4-FFF2-40B4-BE49-F238E27FC236}">
                  <a16:creationId xmlns:a16="http://schemas.microsoft.com/office/drawing/2014/main" id="{28B5382F-8A68-DE60-5B8C-7EC7EF25206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45" name="Rectangle 44">
              <a:extLst>
                <a:ext uri="{FF2B5EF4-FFF2-40B4-BE49-F238E27FC236}">
                  <a16:creationId xmlns:a16="http://schemas.microsoft.com/office/drawing/2014/main" id="{953D1A18-3708-3488-9F12-C334C18EA0B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46" name="Rectangle 45">
              <a:extLst>
                <a:ext uri="{FF2B5EF4-FFF2-40B4-BE49-F238E27FC236}">
                  <a16:creationId xmlns:a16="http://schemas.microsoft.com/office/drawing/2014/main" id="{E6EC1065-9463-8ADA-E821-247D46ACB7A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47" name="Rectangle 46">
              <a:extLst>
                <a:ext uri="{FF2B5EF4-FFF2-40B4-BE49-F238E27FC236}">
                  <a16:creationId xmlns:a16="http://schemas.microsoft.com/office/drawing/2014/main" id="{B2BCDD04-57DE-67A6-27E2-BF73A2ED4946}"/>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48" name="Rectangle 47">
              <a:extLst>
                <a:ext uri="{FF2B5EF4-FFF2-40B4-BE49-F238E27FC236}">
                  <a16:creationId xmlns:a16="http://schemas.microsoft.com/office/drawing/2014/main" id="{D252F9CA-2777-426D-C32E-29E9970FDCF9}"/>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50" name="Text Placeholder 16">
            <a:extLst>
              <a:ext uri="{FF2B5EF4-FFF2-40B4-BE49-F238E27FC236}">
                <a16:creationId xmlns:a16="http://schemas.microsoft.com/office/drawing/2014/main" id="{DECE133A-3D59-8839-75C6-71919625CFB1}"/>
              </a:ext>
            </a:extLst>
          </p:cNvPr>
          <p:cNvSpPr>
            <a:spLocks noGrp="1"/>
          </p:cNvSpPr>
          <p:nvPr>
            <p:ph type="body" sz="quarter" idx="17"/>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537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ory_3_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5999" y="0"/>
            <a:ext cx="6095999" cy="6858000"/>
          </a:xfrm>
          <a:solidFill>
            <a:schemeClr val="bg1"/>
          </a:solidFill>
        </p:spPr>
        <p:txBody>
          <a:bodyPr lIns="360000" tIns="251999" rIns="360000" bIns="360000" anchor="t" anchorCtr="0">
            <a:noAutofit/>
          </a:bodyPr>
          <a:lstStyle>
            <a:lvl1pPr marL="0" indent="0">
              <a:lnSpc>
                <a:spcPct val="100000"/>
              </a:lnSpc>
              <a:buNone/>
              <a:defRPr sz="54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0" y="0"/>
            <a:ext cx="6095999" cy="6858000"/>
          </a:xfrm>
        </p:spPr>
        <p:txBody>
          <a:bodyPr lIns="360000" tIns="251999" rIns="360000" bIns="360000" anchor="t" anchorCtr="0">
            <a:noAutofit/>
          </a:bodyPr>
          <a:lstStyle>
            <a:lvl1pPr marL="0" indent="0">
              <a:lnSpc>
                <a:spcPct val="100000"/>
              </a:lnSpc>
              <a:buNone/>
              <a:defRPr sz="54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4" name="Rectangle 3">
            <a:extLst>
              <a:ext uri="{FF2B5EF4-FFF2-40B4-BE49-F238E27FC236}">
                <a16:creationId xmlns:a16="http://schemas.microsoft.com/office/drawing/2014/main" id="{7AEE5393-E322-1EB7-86F5-5465607E105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FE69693A-288E-52F1-DA70-4CCB79295A44}"/>
              </a:ext>
            </a:extLst>
          </p:cNvPr>
          <p:cNvGrpSpPr/>
          <p:nvPr userDrawn="1"/>
        </p:nvGrpSpPr>
        <p:grpSpPr>
          <a:xfrm>
            <a:off x="-2579659" y="3714818"/>
            <a:ext cx="2144619" cy="2625866"/>
            <a:chOff x="-2608729" y="1272988"/>
            <a:chExt cx="2064454" cy="3585883"/>
          </a:xfrm>
        </p:grpSpPr>
        <p:sp>
          <p:nvSpPr>
            <p:cNvPr id="8" name="Rectangle 7">
              <a:extLst>
                <a:ext uri="{FF2B5EF4-FFF2-40B4-BE49-F238E27FC236}">
                  <a16:creationId xmlns:a16="http://schemas.microsoft.com/office/drawing/2014/main" id="{97F51EB7-C8BE-6BAF-23C7-7F7DD80F9FD0}"/>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827E47B7-7D76-CF77-7CD1-9C856AEC743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C5654D88-238B-3E14-73A2-BDD0B227AE3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018BF3EE-D0E3-C41A-1413-0DBD0AEC692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2" name="Rectangle 11">
              <a:extLst>
                <a:ext uri="{FF2B5EF4-FFF2-40B4-BE49-F238E27FC236}">
                  <a16:creationId xmlns:a16="http://schemas.microsoft.com/office/drawing/2014/main" id="{7B37694B-656C-DAB8-FDCE-C99DCB1D1EA0}"/>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2159D78C-31C8-EADF-F822-53372F8AC38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505A0A29-2681-5FDE-BCCA-C1A30054CDE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FB7384E1-3DA0-F7A7-AAEF-0A1350764C2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16" name="Text Placeholder 16">
            <a:extLst>
              <a:ext uri="{FF2B5EF4-FFF2-40B4-BE49-F238E27FC236}">
                <a16:creationId xmlns:a16="http://schemas.microsoft.com/office/drawing/2014/main" id="{0BD2D0C2-500A-AB53-23AB-932B088F0560}"/>
              </a:ext>
            </a:extLst>
          </p:cNvPr>
          <p:cNvSpPr>
            <a:spLocks noGrp="1"/>
          </p:cNvSpPr>
          <p:nvPr>
            <p:ph type="body" sz="quarter" idx="17"/>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552995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ory_4_Mixed">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0" y="3429000"/>
            <a:ext cx="4064399" cy="3429000"/>
          </a:xfrm>
          <a:solidFill>
            <a:schemeClr val="accent5"/>
          </a:solidFill>
        </p:spPr>
        <p:txBody>
          <a:bodyPr lIns="360000" tIns="251999" rIns="360000" bIns="360000" anchor="t" anchorCtr="0">
            <a:noAutofit/>
          </a:bodyPr>
          <a:lstStyle>
            <a:lvl1pPr marL="0" indent="0">
              <a:lnSpc>
                <a:spcPct val="100000"/>
              </a:lnSpc>
              <a:buNone/>
              <a:defRPr sz="32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7601" y="3429000"/>
            <a:ext cx="4064399" cy="3429000"/>
          </a:xfrm>
          <a:solidFill>
            <a:schemeClr val="accent6"/>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801" y="0"/>
            <a:ext cx="4064399" cy="3429000"/>
          </a:xfrm>
          <a:solidFill>
            <a:srgbClr val="89D6FD"/>
          </a:solidFill>
        </p:spPr>
        <p:txBody>
          <a:bodyPr lIns="360000" tIns="251999" rIns="360000" bIns="360000" anchor="t" anchorCtr="0">
            <a:noAutofit/>
          </a:bodyPr>
          <a:lstStyle>
            <a:lvl1pPr marL="0" indent="0">
              <a:lnSpc>
                <a:spcPct val="100000"/>
              </a:lnSpc>
              <a:buNone/>
              <a:defRPr sz="32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userDrawn="1">
            <p:ph type="body" sz="quarter" idx="17" hasCustomPrompt="1"/>
          </p:nvPr>
        </p:nvSpPr>
        <p:spPr>
          <a:xfrm>
            <a:off x="8127601" y="0"/>
            <a:ext cx="4064399" cy="3429000"/>
          </a:xfrm>
          <a:solidFill>
            <a:schemeClr val="accent1"/>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4" y="2011998"/>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0" y="0"/>
            <a:ext cx="4064399" cy="3429000"/>
          </a:xfrm>
          <a:solidFill>
            <a:schemeClr val="accent2"/>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3801" y="3429000"/>
            <a:ext cx="4064399" cy="3429000"/>
          </a:xfrm>
          <a:solidFill>
            <a:schemeClr val="accent3"/>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F874E279-CC3C-78E2-3ABC-C67F9CD40ED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7FA36BC0-720C-5D80-05EF-83D46AD45953}"/>
              </a:ext>
            </a:extLst>
          </p:cNvPr>
          <p:cNvGrpSpPr/>
          <p:nvPr userDrawn="1"/>
        </p:nvGrpSpPr>
        <p:grpSpPr>
          <a:xfrm>
            <a:off x="-2579659" y="3714818"/>
            <a:ext cx="2144619" cy="2625866"/>
            <a:chOff x="-2608729" y="1272988"/>
            <a:chExt cx="2064454" cy="3585883"/>
          </a:xfrm>
        </p:grpSpPr>
        <p:sp>
          <p:nvSpPr>
            <p:cNvPr id="24" name="Rectangle 23">
              <a:extLst>
                <a:ext uri="{FF2B5EF4-FFF2-40B4-BE49-F238E27FC236}">
                  <a16:creationId xmlns:a16="http://schemas.microsoft.com/office/drawing/2014/main" id="{3A8E0169-E950-6318-4710-ED88E40C94B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5" name="Rectangle 24">
              <a:extLst>
                <a:ext uri="{FF2B5EF4-FFF2-40B4-BE49-F238E27FC236}">
                  <a16:creationId xmlns:a16="http://schemas.microsoft.com/office/drawing/2014/main" id="{42D10AF1-5494-4BB8-519E-8EF6A665854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6" name="Rectangle 25">
              <a:extLst>
                <a:ext uri="{FF2B5EF4-FFF2-40B4-BE49-F238E27FC236}">
                  <a16:creationId xmlns:a16="http://schemas.microsoft.com/office/drawing/2014/main" id="{D2238242-AF76-17CF-3BB6-1BBD6548EFC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7" name="Rectangle 26">
              <a:extLst>
                <a:ext uri="{FF2B5EF4-FFF2-40B4-BE49-F238E27FC236}">
                  <a16:creationId xmlns:a16="http://schemas.microsoft.com/office/drawing/2014/main" id="{6010442F-9A3E-A276-F5A9-9771C4FD2D8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8" name="Rectangle 27">
              <a:extLst>
                <a:ext uri="{FF2B5EF4-FFF2-40B4-BE49-F238E27FC236}">
                  <a16:creationId xmlns:a16="http://schemas.microsoft.com/office/drawing/2014/main" id="{20EF7EF8-DC8F-C3DD-D979-074AB154E34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9" name="Rectangle 28">
              <a:extLst>
                <a:ext uri="{FF2B5EF4-FFF2-40B4-BE49-F238E27FC236}">
                  <a16:creationId xmlns:a16="http://schemas.microsoft.com/office/drawing/2014/main" id="{EC89651F-7F5B-EA61-0DE1-297D867C8E2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0" name="Rectangle 29">
              <a:extLst>
                <a:ext uri="{FF2B5EF4-FFF2-40B4-BE49-F238E27FC236}">
                  <a16:creationId xmlns:a16="http://schemas.microsoft.com/office/drawing/2014/main" id="{55D310B0-DA37-1B3B-579E-21F41D55DA6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A00FC53F-0778-CAAB-4810-41C3FA165CC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Tree>
    <p:extLst>
      <p:ext uri="{BB962C8B-B14F-4D97-AF65-F5344CB8AC3E}">
        <p14:creationId xmlns:p14="http://schemas.microsoft.com/office/powerpoint/2010/main" val="19656223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ory_4_White">
    <p:bg>
      <p:bgPr>
        <a:solidFill>
          <a:schemeClr val="accent1"/>
        </a:solidFill>
        <a:effectLst/>
      </p:bgPr>
    </p:bg>
    <p:spTree>
      <p:nvGrpSpPr>
        <p:cNvPr id="1" name=""/>
        <p:cNvGrpSpPr/>
        <p:nvPr/>
      </p:nvGrpSpPr>
      <p:grpSpPr>
        <a:xfrm>
          <a:off x="0" y="0"/>
          <a:ext cx="0" cy="0"/>
          <a:chOff x="0" y="0"/>
          <a:chExt cx="0" cy="0"/>
        </a:xfrm>
      </p:grpSpPr>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4884" y="342900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noRot="1" noMove="1" noResize="1" noEditPoints="1" noAdjustHandles="1" noChangeArrowheads="1" noChangeShapeType="1"/>
          </p:cNvSpPr>
          <p:nvPr>
            <p:ph type="body" sz="quarter" idx="21" hasCustomPrompt="1"/>
          </p:nvPr>
        </p:nvSpPr>
        <p:spPr>
          <a:xfrm>
            <a:off x="4062442" y="342900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0" y="342900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p:ph type="body" sz="quarter" idx="15" hasCustomPrompt="1"/>
          </p:nvPr>
        </p:nvSpPr>
        <p:spPr>
          <a:xfrm>
            <a:off x="4062442" y="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p:ph type="body" sz="quarter" idx="17" hasCustomPrompt="1"/>
          </p:nvPr>
        </p:nvSpPr>
        <p:spPr>
          <a:xfrm>
            <a:off x="8124884" y="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p:ph type="body" sz="quarter" idx="13" hasCustomPrompt="1"/>
          </p:nvPr>
        </p:nvSpPr>
        <p:spPr>
          <a:xfrm>
            <a:off x="0" y="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p:ph type="body" sz="quarter" idx="16"/>
          </p:nvPr>
        </p:nvSpPr>
        <p:spPr>
          <a:xfrm>
            <a:off x="844875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p:ph type="body" sz="quarter" idx="22"/>
          </p:nvPr>
        </p:nvSpPr>
        <p:spPr>
          <a:xfrm>
            <a:off x="84487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F08D729A-866F-0A2B-4BCB-4E5A81E24D5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0AC2682D-F1AE-CB1B-F8B1-C0E845284FD9}"/>
              </a:ext>
            </a:extLst>
          </p:cNvPr>
          <p:cNvGrpSpPr/>
          <p:nvPr userDrawn="1"/>
        </p:nvGrpSpPr>
        <p:grpSpPr>
          <a:xfrm>
            <a:off x="-2579659" y="3714818"/>
            <a:ext cx="2144619" cy="2625866"/>
            <a:chOff x="-2608729" y="1272988"/>
            <a:chExt cx="2064454" cy="3585883"/>
          </a:xfrm>
        </p:grpSpPr>
        <p:sp>
          <p:nvSpPr>
            <p:cNvPr id="7" name="Rectangle 6">
              <a:extLst>
                <a:ext uri="{FF2B5EF4-FFF2-40B4-BE49-F238E27FC236}">
                  <a16:creationId xmlns:a16="http://schemas.microsoft.com/office/drawing/2014/main" id="{378EB044-C3E4-FFC1-368A-E0D28684B95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5EDA0AE1-8FBB-F966-2A18-9CFD9B4BBA12}"/>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A7580DE-85AE-8F82-AA58-8FBB9DCFBE1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30BEE7F6-1EA5-6BD4-AD9F-21BDF9B5405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1" name="Rectangle 20">
              <a:extLst>
                <a:ext uri="{FF2B5EF4-FFF2-40B4-BE49-F238E27FC236}">
                  <a16:creationId xmlns:a16="http://schemas.microsoft.com/office/drawing/2014/main" id="{6E4D73E0-1D81-2C11-1986-278B956C9ED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E7B654EC-8E87-B223-2C00-C913EB00DFA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A4171BAF-06C4-1200-9799-3B1C4E277C1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4" name="Rectangle 23">
              <a:extLst>
                <a:ext uri="{FF2B5EF4-FFF2-40B4-BE49-F238E27FC236}">
                  <a16:creationId xmlns:a16="http://schemas.microsoft.com/office/drawing/2014/main" id="{B137E7A8-D2B1-5AC6-2C34-9D351356B8B9}"/>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Tree>
    <p:extLst>
      <p:ext uri="{BB962C8B-B14F-4D97-AF65-F5344CB8AC3E}">
        <p14:creationId xmlns:p14="http://schemas.microsoft.com/office/powerpoint/2010/main" val="20487924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tory_5_Mixed">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0" y="3429000"/>
            <a:ext cx="4064399" cy="3429000"/>
          </a:xfrm>
          <a:solidFill>
            <a:schemeClr val="accent1"/>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801" y="0"/>
            <a:ext cx="4064399" cy="3429000"/>
          </a:xfrm>
          <a:solidFill>
            <a:srgbClr val="89D6FD"/>
          </a:solidFill>
        </p:spPr>
        <p:txBody>
          <a:bodyPr lIns="360000" tIns="251999" rIns="360000" bIns="360000" anchor="t" anchorCtr="0">
            <a:noAutofit/>
          </a:bodyPr>
          <a:lstStyle>
            <a:lvl1pPr marL="0" indent="0">
              <a:lnSpc>
                <a:spcPct val="100000"/>
              </a:lnSpc>
              <a:buNone/>
              <a:defRPr sz="32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0" y="0"/>
            <a:ext cx="4064399" cy="3429000"/>
          </a:xfrm>
          <a:solidFill>
            <a:schemeClr val="accent2"/>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3801" y="3429000"/>
            <a:ext cx="4064399" cy="3429000"/>
          </a:xfrm>
          <a:solidFill>
            <a:schemeClr val="accent3"/>
          </a:solidFill>
        </p:spPr>
        <p:txBody>
          <a:bodyPr lIns="360000" tIns="251999" rIns="360000" bIns="360000" anchor="t" anchorCtr="0">
            <a:noAutofit/>
          </a:bodyPr>
          <a:lstStyle>
            <a:lvl1pPr marL="0" indent="0">
              <a:lnSpc>
                <a:spcPct val="100000"/>
              </a:lnSpc>
              <a:buNone/>
              <a:defRPr sz="32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4" name="Picture Placeholder 6">
            <a:extLst>
              <a:ext uri="{FF2B5EF4-FFF2-40B4-BE49-F238E27FC236}">
                <a16:creationId xmlns:a16="http://schemas.microsoft.com/office/drawing/2014/main" id="{D595DE64-DA2B-CA27-828A-CC359AAA55B5}"/>
              </a:ext>
            </a:extLst>
          </p:cNvPr>
          <p:cNvSpPr>
            <a:spLocks noGrp="1"/>
          </p:cNvSpPr>
          <p:nvPr>
            <p:ph type="pic" sz="quarter" idx="10"/>
          </p:nvPr>
        </p:nvSpPr>
        <p:spPr>
          <a:xfrm>
            <a:off x="8124000" y="0"/>
            <a:ext cx="4068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49" name="Rectangle 48">
            <a:extLst>
              <a:ext uri="{FF2B5EF4-FFF2-40B4-BE49-F238E27FC236}">
                <a16:creationId xmlns:a16="http://schemas.microsoft.com/office/drawing/2014/main" id="{B889C89A-B221-1C96-B140-6733E951054B}"/>
              </a:ext>
            </a:extLst>
          </p:cNvPr>
          <p:cNvSpPr>
            <a:spLocks noChangeArrowheads="1"/>
          </p:cNvSpPr>
          <p:nvPr userDrawn="1"/>
        </p:nvSpPr>
        <p:spPr bwMode="gray">
          <a:xfrm>
            <a:off x="-8153498" y="14287"/>
            <a:ext cx="2551524" cy="6858000"/>
          </a:xfrm>
          <a:prstGeom prst="rect">
            <a:avLst/>
          </a:prstGeom>
          <a:solidFill>
            <a:srgbClr val="F7F4F1"/>
          </a:solidFill>
          <a:ln>
            <a:noFill/>
          </a:ln>
          <a:effectLst/>
        </p:spPr>
        <p:txBody>
          <a:bodyPr wrap="square" lIns="180000" tIns="180000" rIns="180000" bIns="180000" anchor="t">
            <a:noAutofit/>
          </a:bodyPr>
          <a:lstStyle/>
          <a:p>
            <a:pPr marL="0" algn="l" defTabSz="457200" rtl="0" eaLnBrk="1" latinLnBrk="0" hangingPunct="1">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2" name="Rectangle 1">
            <a:extLst>
              <a:ext uri="{FF2B5EF4-FFF2-40B4-BE49-F238E27FC236}">
                <a16:creationId xmlns:a16="http://schemas.microsoft.com/office/drawing/2014/main" id="{4A9A3854-3BB4-306A-1401-98230937C60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B0057106-A21C-FB82-5752-C6232FE76BE5}"/>
              </a:ext>
            </a:extLst>
          </p:cNvPr>
          <p:cNvGrpSpPr/>
          <p:nvPr userDrawn="1"/>
        </p:nvGrpSpPr>
        <p:grpSpPr>
          <a:xfrm>
            <a:off x="-2579659" y="3714818"/>
            <a:ext cx="2144619" cy="2625866"/>
            <a:chOff x="-2608729" y="1272988"/>
            <a:chExt cx="2064454" cy="3585883"/>
          </a:xfrm>
        </p:grpSpPr>
        <p:sp>
          <p:nvSpPr>
            <p:cNvPr id="7" name="Rectangle 6">
              <a:extLst>
                <a:ext uri="{FF2B5EF4-FFF2-40B4-BE49-F238E27FC236}">
                  <a16:creationId xmlns:a16="http://schemas.microsoft.com/office/drawing/2014/main" id="{CD02CDEB-1E5F-0233-6902-828F3DC2902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92C66F0A-4FED-8DE7-CFB0-0E9E235212D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4D927B1A-6FB1-B314-27B3-92DC5485B41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3C5EDE63-F0A1-417E-BFDF-96DC6FB3D43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B3565E15-F8F9-D8CB-FC89-E746D90DD52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72602B2F-A99F-C5FA-8AEF-76F4CE499A2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2175FAB6-0B30-800C-9C20-87895B65BBB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0" name="Rectangle 19">
            <a:extLst>
              <a:ext uri="{FF2B5EF4-FFF2-40B4-BE49-F238E27FC236}">
                <a16:creationId xmlns:a16="http://schemas.microsoft.com/office/drawing/2014/main" id="{E95501B4-9967-526D-798F-9E310B18185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8138571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tory_5_White">
    <p:bg>
      <p:bgPr>
        <a:solidFill>
          <a:schemeClr val="accent1"/>
        </a:solidFill>
        <a:effectLst/>
      </p:bgPr>
    </p:bg>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57651" y="342900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2" name="Text Placeholder 16">
            <a:extLst>
              <a:ext uri="{FF2B5EF4-FFF2-40B4-BE49-F238E27FC236}">
                <a16:creationId xmlns:a16="http://schemas.microsoft.com/office/drawing/2014/main" id="{0A47EDF2-49FE-E4BE-4A90-E633CA0E9A75}"/>
              </a:ext>
            </a:extLst>
          </p:cNvPr>
          <p:cNvSpPr>
            <a:spLocks noGrp="1"/>
          </p:cNvSpPr>
          <p:nvPr>
            <p:ph type="body" sz="quarter" idx="19" hasCustomPrompt="1"/>
          </p:nvPr>
        </p:nvSpPr>
        <p:spPr>
          <a:xfrm>
            <a:off x="0" y="342900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p:ph type="body" sz="quarter" idx="15" hasCustomPrompt="1"/>
          </p:nvPr>
        </p:nvSpPr>
        <p:spPr>
          <a:xfrm>
            <a:off x="4057651" y="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1" y="0"/>
            <a:ext cx="4067116" cy="3429000"/>
          </a:xfrm>
          <a:solidFill>
            <a:schemeClr val="bg1"/>
          </a:solidFill>
        </p:spPr>
        <p:txBody>
          <a:bodyPr lIns="360000" tIns="251999" rIns="360000" bIns="360000" anchor="t" anchorCtr="0">
            <a:noAutofit/>
          </a:bodyPr>
          <a:lstStyle>
            <a:lvl1pPr marL="0" indent="0">
              <a:lnSpc>
                <a:spcPct val="100000"/>
              </a:lnSpc>
              <a:buNone/>
              <a:defRPr sz="3200" b="0" i="0">
                <a:solidFill>
                  <a:schemeClr val="accent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47" name="Picture Placeholder 6">
            <a:extLst>
              <a:ext uri="{FF2B5EF4-FFF2-40B4-BE49-F238E27FC236}">
                <a16:creationId xmlns:a16="http://schemas.microsoft.com/office/drawing/2014/main" id="{B9FBD366-EA97-7C56-CD92-6D5272C2049F}"/>
              </a:ext>
            </a:extLst>
          </p:cNvPr>
          <p:cNvSpPr>
            <a:spLocks noGrp="1"/>
          </p:cNvSpPr>
          <p:nvPr>
            <p:ph type="pic" sz="quarter" idx="10"/>
          </p:nvPr>
        </p:nvSpPr>
        <p:spPr>
          <a:xfrm>
            <a:off x="8136349"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1" name="Rectangle 20">
            <a:extLst>
              <a:ext uri="{FF2B5EF4-FFF2-40B4-BE49-F238E27FC236}">
                <a16:creationId xmlns:a16="http://schemas.microsoft.com/office/drawing/2014/main" id="{F12961C1-0D7B-099C-D377-D53582269AB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22" name="Group 21">
            <a:extLst>
              <a:ext uri="{FF2B5EF4-FFF2-40B4-BE49-F238E27FC236}">
                <a16:creationId xmlns:a16="http://schemas.microsoft.com/office/drawing/2014/main" id="{1394AF13-17D8-79BA-1C6A-222DB3889191}"/>
              </a:ext>
            </a:extLst>
          </p:cNvPr>
          <p:cNvGrpSpPr/>
          <p:nvPr userDrawn="1"/>
        </p:nvGrpSpPr>
        <p:grpSpPr>
          <a:xfrm>
            <a:off x="-2579659" y="3714818"/>
            <a:ext cx="2144619" cy="2625866"/>
            <a:chOff x="-2608729" y="1272988"/>
            <a:chExt cx="2064454" cy="3585883"/>
          </a:xfrm>
        </p:grpSpPr>
        <p:sp>
          <p:nvSpPr>
            <p:cNvPr id="23" name="Rectangle 22">
              <a:extLst>
                <a:ext uri="{FF2B5EF4-FFF2-40B4-BE49-F238E27FC236}">
                  <a16:creationId xmlns:a16="http://schemas.microsoft.com/office/drawing/2014/main" id="{3F4F2D40-6890-7CAC-E5FE-C4EB1846449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4" name="Rectangle 23">
              <a:extLst>
                <a:ext uri="{FF2B5EF4-FFF2-40B4-BE49-F238E27FC236}">
                  <a16:creationId xmlns:a16="http://schemas.microsoft.com/office/drawing/2014/main" id="{A1ABDFC4-96AC-878A-9421-E54882BBFBF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5" name="Rectangle 24">
              <a:extLst>
                <a:ext uri="{FF2B5EF4-FFF2-40B4-BE49-F238E27FC236}">
                  <a16:creationId xmlns:a16="http://schemas.microsoft.com/office/drawing/2014/main" id="{D57B2C36-ECE8-6995-8DB4-1ECA3EF8B2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6" name="Rectangle 25">
              <a:extLst>
                <a:ext uri="{FF2B5EF4-FFF2-40B4-BE49-F238E27FC236}">
                  <a16:creationId xmlns:a16="http://schemas.microsoft.com/office/drawing/2014/main" id="{C036DFC7-AEBD-6129-FAE5-E316E8488D9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7" name="Rectangle 26">
              <a:extLst>
                <a:ext uri="{FF2B5EF4-FFF2-40B4-BE49-F238E27FC236}">
                  <a16:creationId xmlns:a16="http://schemas.microsoft.com/office/drawing/2014/main" id="{0D7F1E5A-5B0B-9A83-AB53-87692E6B1C87}"/>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8" name="Rectangle 27">
              <a:extLst>
                <a:ext uri="{FF2B5EF4-FFF2-40B4-BE49-F238E27FC236}">
                  <a16:creationId xmlns:a16="http://schemas.microsoft.com/office/drawing/2014/main" id="{65575AB8-B030-1289-2175-F65A222FF0E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9" name="Rectangle 28">
              <a:extLst>
                <a:ext uri="{FF2B5EF4-FFF2-40B4-BE49-F238E27FC236}">
                  <a16:creationId xmlns:a16="http://schemas.microsoft.com/office/drawing/2014/main" id="{32511999-1BC7-0BFB-59C0-36AF5957EE9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0" name="Rectangle 29">
              <a:extLst>
                <a:ext uri="{FF2B5EF4-FFF2-40B4-BE49-F238E27FC236}">
                  <a16:creationId xmlns:a16="http://schemas.microsoft.com/office/drawing/2014/main" id="{EEF5B3E5-2005-5423-EDCB-3A96BEE0FDBF}"/>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31" name="Rectangle 30">
            <a:extLst>
              <a:ext uri="{FF2B5EF4-FFF2-40B4-BE49-F238E27FC236}">
                <a16:creationId xmlns:a16="http://schemas.microsoft.com/office/drawing/2014/main" id="{9503FF52-FFDD-C4E8-70AF-5116F708C65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5303653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py_1_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9" y="1952785"/>
            <a:ext cx="7935132" cy="4224177"/>
          </a:xfrm>
          <a:prstGeom prst="rect">
            <a:avLst/>
          </a:prstGeo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7" name="Title 6">
            <a:extLst>
              <a:ext uri="{FF2B5EF4-FFF2-40B4-BE49-F238E27FC236}">
                <a16:creationId xmlns:a16="http://schemas.microsoft.com/office/drawing/2014/main" id="{2473E001-4BEF-774D-DF9A-4502048B52A8}"/>
              </a:ext>
            </a:extLst>
          </p:cNvPr>
          <p:cNvSpPr>
            <a:spLocks noGrp="1"/>
          </p:cNvSpPr>
          <p:nvPr>
            <p:ph type="title"/>
          </p:nvPr>
        </p:nvSpPr>
        <p:spPr/>
        <p:txBody>
          <a:bodyPr/>
          <a:lstStyle>
            <a:lvl1pPr>
              <a:defRPr b="0"/>
            </a:lvl1pPr>
          </a:lstStyle>
          <a:p>
            <a:r>
              <a:rPr lang="en-US"/>
              <a:t>Click to edit Master title style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4540966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py_1_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3899" y="1952785"/>
            <a:ext cx="7935132" cy="4224177"/>
          </a:xfrm>
          <a:prstGeom prst="rect">
            <a:avLst/>
          </a:prstGeom>
        </p:spPr>
        <p:txBody>
          <a:bodyPr>
            <a:noAutofit/>
          </a:bodyPr>
          <a:lstStyle>
            <a:lvl1pPr marL="285750" indent="-285750">
              <a:buFont typeface="Arial" panose="020B0604020202020204" pitchFamily="34" charset="0"/>
              <a:buChar char="•"/>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z="1400">
                <a:effectLst/>
                <a:latin typeface="ING Me" panose="02000506040000020004" pitchFamily="2" charset="0"/>
                <a:cs typeface="ING Me" panose="02000506040000020004" pitchFamily="2" charset="0"/>
              </a:rPr>
              <a:t>This is an example of a bullet point</a:t>
            </a:r>
            <a:endParaRPr lang="en-GB" sz="1400">
              <a:effectLst/>
              <a:latin typeface="ING Me" panose="02000506040000020004" pitchFamily="2" charset="0"/>
              <a:cs typeface="ING Me" panose="02000506040000020004" pitchFamily="2" charset="0"/>
            </a:endParaRPr>
          </a:p>
        </p:txBody>
      </p:sp>
      <p:sp>
        <p:nvSpPr>
          <p:cNvPr id="7" name="Title 6">
            <a:extLst>
              <a:ext uri="{FF2B5EF4-FFF2-40B4-BE49-F238E27FC236}">
                <a16:creationId xmlns:a16="http://schemas.microsoft.com/office/drawing/2014/main" id="{2473E001-4BEF-774D-DF9A-4502048B52A8}"/>
              </a:ext>
            </a:extLst>
          </p:cNvPr>
          <p:cNvSpPr>
            <a:spLocks noGrp="1"/>
          </p:cNvSpPr>
          <p:nvPr>
            <p:ph type="title"/>
          </p:nvPr>
        </p:nvSpPr>
        <p:spPr/>
        <p:txBody>
          <a:bodyPr/>
          <a:lstStyle>
            <a:lvl1pPr>
              <a:defRPr b="0"/>
            </a:lvl1pPr>
          </a:lstStyle>
          <a:p>
            <a:r>
              <a:rPr lang="en-US"/>
              <a:t>Click to edit Master title style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B676AA75-CFE7-D54D-39B4-829CA6D952F6}"/>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5525450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py_2">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802" y="2014778"/>
            <a:ext cx="4298198" cy="4224177"/>
          </a:xfrm>
          <a:prstGeom prst="rect">
            <a:avLst/>
          </a:prstGeo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 name="Content Placeholder 2">
            <a:extLst>
              <a:ext uri="{FF2B5EF4-FFF2-40B4-BE49-F238E27FC236}">
                <a16:creationId xmlns:a16="http://schemas.microsoft.com/office/drawing/2014/main" id="{EB03D954-F122-25EC-B282-DF65BBCF66A8}"/>
              </a:ext>
            </a:extLst>
          </p:cNvPr>
          <p:cNvSpPr>
            <a:spLocks noGrp="1"/>
          </p:cNvSpPr>
          <p:nvPr>
            <p:ph idx="13"/>
          </p:nvPr>
        </p:nvSpPr>
        <p:spPr>
          <a:xfrm>
            <a:off x="6803755" y="2014778"/>
            <a:ext cx="4298199" cy="4224177"/>
          </a:xfrm>
          <a:prstGeom prst="rect">
            <a:avLst/>
          </a:prstGeo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p:nvPr>
        </p:nvSpPr>
        <p:spPr>
          <a:xfrm>
            <a:off x="273899" y="249333"/>
            <a:ext cx="8715118" cy="1218485"/>
          </a:xfrm>
        </p:spPr>
        <p:txBody>
          <a:bodyPr/>
          <a:lstStyle>
            <a:lvl1pPr>
              <a:defRPr b="0"/>
            </a:lvl1pPr>
          </a:lstStyle>
          <a:p>
            <a:r>
              <a:rPr lang="en-US"/>
              <a:t>Click to edit Master title style</a:t>
            </a:r>
            <a:endParaRPr lang="en-NL"/>
          </a:p>
        </p:txBody>
      </p:sp>
      <p:sp>
        <p:nvSpPr>
          <p:cNvPr id="5" name="Rectangle 4">
            <a:extLst>
              <a:ext uri="{FF2B5EF4-FFF2-40B4-BE49-F238E27FC236}">
                <a16:creationId xmlns:a16="http://schemas.microsoft.com/office/drawing/2014/main" id="{6803C7C5-AF04-9B4A-E5D3-9C466711C313}"/>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576019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py_3">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9" y="2014778"/>
            <a:ext cx="5561906" cy="4224177"/>
          </a:xfrm>
          <a:prstGeom prst="rect">
            <a:avLst/>
          </a:prstGeo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p:nvPr>
        </p:nvSpPr>
        <p:spPr>
          <a:xfrm>
            <a:off x="273899" y="249333"/>
            <a:ext cx="8715118" cy="1218485"/>
          </a:xfrm>
        </p:spPr>
        <p:txBody>
          <a:bodyPr/>
          <a:lstStyle>
            <a:lvl1pPr>
              <a:defRPr b="0"/>
            </a:lvl1pPr>
          </a:lstStyle>
          <a:p>
            <a:r>
              <a:rPr lang="en-US"/>
              <a:t>Click to edit Master title style</a:t>
            </a:r>
            <a:endParaRPr lang="en-NL"/>
          </a:p>
        </p:txBody>
      </p:sp>
      <p:sp>
        <p:nvSpPr>
          <p:cNvPr id="7" name="Content Placeholder 2">
            <a:extLst>
              <a:ext uri="{FF2B5EF4-FFF2-40B4-BE49-F238E27FC236}">
                <a16:creationId xmlns:a16="http://schemas.microsoft.com/office/drawing/2014/main" id="{2603395E-8910-E40C-3954-B79CB70BF2BC}"/>
              </a:ext>
            </a:extLst>
          </p:cNvPr>
          <p:cNvSpPr>
            <a:spLocks noGrp="1"/>
          </p:cNvSpPr>
          <p:nvPr>
            <p:ph idx="15"/>
          </p:nvPr>
        </p:nvSpPr>
        <p:spPr>
          <a:xfrm>
            <a:off x="6092968" y="2014778"/>
            <a:ext cx="5459696" cy="4224177"/>
          </a:xfrm>
          <a:prstGeom prst="rect">
            <a:avLst/>
          </a:prstGeo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 name="Rectangle 1">
            <a:extLst>
              <a:ext uri="{FF2B5EF4-FFF2-40B4-BE49-F238E27FC236}">
                <a16:creationId xmlns:a16="http://schemas.microsoft.com/office/drawing/2014/main" id="{8507F84D-D31D-16CF-D1B8-EF8FB9835A9B}"/>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225658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1">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208FA-F43A-F1F2-8E38-778FCA7170EC}"/>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8017334-37A4-34DB-7E50-ED1E91BF7714}"/>
              </a:ext>
            </a:extLst>
          </p:cNvPr>
          <p:cNvGrpSpPr/>
          <p:nvPr userDrawn="1"/>
        </p:nvGrpSpPr>
        <p:grpSpPr>
          <a:xfrm>
            <a:off x="-2579658" y="3714819"/>
            <a:ext cx="2144619" cy="2625866"/>
            <a:chOff x="-2608729" y="1272988"/>
            <a:chExt cx="2064454" cy="3585883"/>
          </a:xfrm>
        </p:grpSpPr>
        <p:sp>
          <p:nvSpPr>
            <p:cNvPr id="15" name="Rectangle 14">
              <a:extLst>
                <a:ext uri="{FF2B5EF4-FFF2-40B4-BE49-F238E27FC236}">
                  <a16:creationId xmlns:a16="http://schemas.microsoft.com/office/drawing/2014/main" id="{C9E29B96-62D5-F4B5-11F7-C173C7B5D79C}"/>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7" name="Rectangle 16">
              <a:extLst>
                <a:ext uri="{FF2B5EF4-FFF2-40B4-BE49-F238E27FC236}">
                  <a16:creationId xmlns:a16="http://schemas.microsoft.com/office/drawing/2014/main" id="{B309E086-BA97-08F9-EE04-5A5083BB916F}"/>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8" name="Rectangle 17">
              <a:extLst>
                <a:ext uri="{FF2B5EF4-FFF2-40B4-BE49-F238E27FC236}">
                  <a16:creationId xmlns:a16="http://schemas.microsoft.com/office/drawing/2014/main" id="{1BBC77AE-D1B9-6594-5BB5-E3F6D2E109C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3A238E8C-5EF5-88E4-5535-8FDCE8DA8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E3609ED9-0305-9643-1939-BD78C75C4B85}"/>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4165E29B-A1D3-0F5D-140C-102A1541027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476B9962-6850-89F1-ACAF-B00611841D94}"/>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4" name="Rectangle 3">
              <a:extLst>
                <a:ext uri="{FF2B5EF4-FFF2-40B4-BE49-F238E27FC236}">
                  <a16:creationId xmlns:a16="http://schemas.microsoft.com/office/drawing/2014/main" id="{D1DBF74C-3686-53AE-132F-D95007DE0F6C}"/>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B2E19216-7F03-020A-39F2-71EC1B1EC673}"/>
              </a:ext>
            </a:extLst>
          </p:cNvPr>
          <p:cNvSpPr>
            <a:spLocks noGrp="1"/>
          </p:cNvSpPr>
          <p:nvPr>
            <p:ph type="body" sz="quarter" idx="10" hasCustomPrompt="1"/>
          </p:nvPr>
        </p:nvSpPr>
        <p:spPr>
          <a:xfrm>
            <a:off x="1596001" y="2274892"/>
            <a:ext cx="8996400" cy="2308225"/>
          </a:xfrm>
        </p:spPr>
        <p:txBody>
          <a:bodyPr>
            <a:noAutofit/>
          </a:bodyPr>
          <a:lstStyle>
            <a:lvl1pPr marL="0" indent="0" algn="ctr">
              <a:lnSpc>
                <a:spcPct val="100000"/>
              </a:lnSpc>
              <a:buNone/>
              <a:defRPr sz="5688" b="0" i="0">
                <a:solidFill>
                  <a:schemeClr val="bg1"/>
                </a:solidFill>
                <a:latin typeface="ING display" panose="020B0603030508020203" pitchFamily="34" charset="77"/>
              </a:defRPr>
            </a:lvl1pPr>
          </a:lstStyle>
          <a:p>
            <a:pPr lvl="0"/>
            <a:r>
              <a:rPr lang="en-GB"/>
              <a:t>Chapter title running over two lines</a:t>
            </a:r>
          </a:p>
        </p:txBody>
      </p:sp>
    </p:spTree>
    <p:extLst>
      <p:ext uri="{BB962C8B-B14F-4D97-AF65-F5344CB8AC3E}">
        <p14:creationId xmlns:p14="http://schemas.microsoft.com/office/powerpoint/2010/main" val="1627636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py_4">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641" y="3134531"/>
            <a:ext cx="3182400" cy="2966400"/>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Content Placeholder 2">
            <a:extLst>
              <a:ext uri="{FF2B5EF4-FFF2-40B4-BE49-F238E27FC236}">
                <a16:creationId xmlns:a16="http://schemas.microsoft.com/office/drawing/2014/main" id="{EB03D954-F122-25EC-B282-DF65BBCF66A8}"/>
              </a:ext>
            </a:extLst>
          </p:cNvPr>
          <p:cNvSpPr>
            <a:spLocks noGrp="1"/>
          </p:cNvSpPr>
          <p:nvPr>
            <p:ph idx="13"/>
          </p:nvPr>
        </p:nvSpPr>
        <p:spPr>
          <a:xfrm>
            <a:off x="4504800" y="3134531"/>
            <a:ext cx="3182400" cy="2966400"/>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8" name="Content Placeholder 2">
            <a:extLst>
              <a:ext uri="{FF2B5EF4-FFF2-40B4-BE49-F238E27FC236}">
                <a16:creationId xmlns:a16="http://schemas.microsoft.com/office/drawing/2014/main" id="{C185641F-21AD-F6ED-7DFE-53CA8D291A40}"/>
              </a:ext>
            </a:extLst>
          </p:cNvPr>
          <p:cNvSpPr>
            <a:spLocks noGrp="1"/>
          </p:cNvSpPr>
          <p:nvPr>
            <p:ph idx="15"/>
          </p:nvPr>
        </p:nvSpPr>
        <p:spPr>
          <a:xfrm>
            <a:off x="7960959" y="3134531"/>
            <a:ext cx="3182400" cy="2966400"/>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6" name="Title 6">
            <a:extLst>
              <a:ext uri="{FF2B5EF4-FFF2-40B4-BE49-F238E27FC236}">
                <a16:creationId xmlns:a16="http://schemas.microsoft.com/office/drawing/2014/main" id="{F6AEC3BC-AAA7-72DF-3C94-E9ABBC6E7AC3}"/>
              </a:ext>
            </a:extLst>
          </p:cNvPr>
          <p:cNvSpPr>
            <a:spLocks noGrp="1"/>
          </p:cNvSpPr>
          <p:nvPr>
            <p:ph type="title"/>
          </p:nvPr>
        </p:nvSpPr>
        <p:spPr>
          <a:xfrm>
            <a:off x="273899" y="249333"/>
            <a:ext cx="8715118" cy="1218485"/>
          </a:xfrm>
        </p:spPr>
        <p:txBody>
          <a:bodyPr/>
          <a:lstStyle>
            <a:lvl1pPr>
              <a:defRPr b="0"/>
            </a:lvl1pPr>
          </a:lstStyle>
          <a:p>
            <a:r>
              <a:rPr lang="en-US"/>
              <a:t>Click to edit Master title style</a:t>
            </a:r>
            <a:endParaRPr lang="en-NL"/>
          </a:p>
        </p:txBody>
      </p:sp>
      <p:sp>
        <p:nvSpPr>
          <p:cNvPr id="5" name="Rectangle 4">
            <a:extLst>
              <a:ext uri="{FF2B5EF4-FFF2-40B4-BE49-F238E27FC236}">
                <a16:creationId xmlns:a16="http://schemas.microsoft.com/office/drawing/2014/main" id="{B442D5AF-CC26-2E9B-8B46-6E48874456CA}"/>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28056473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py_5">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900" y="2014779"/>
            <a:ext cx="5000788" cy="1906294"/>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Content Placeholder 2">
            <a:extLst>
              <a:ext uri="{FF2B5EF4-FFF2-40B4-BE49-F238E27FC236}">
                <a16:creationId xmlns:a16="http://schemas.microsoft.com/office/drawing/2014/main" id="{EB03D954-F122-25EC-B282-DF65BBCF66A8}"/>
              </a:ext>
            </a:extLst>
          </p:cNvPr>
          <p:cNvSpPr>
            <a:spLocks noGrp="1"/>
          </p:cNvSpPr>
          <p:nvPr>
            <p:ph idx="13"/>
          </p:nvPr>
        </p:nvSpPr>
        <p:spPr>
          <a:xfrm>
            <a:off x="6142494" y="2014778"/>
            <a:ext cx="5000787" cy="1906294"/>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5" name="Content Placeholder 2">
            <a:extLst>
              <a:ext uri="{FF2B5EF4-FFF2-40B4-BE49-F238E27FC236}">
                <a16:creationId xmlns:a16="http://schemas.microsoft.com/office/drawing/2014/main" id="{0FDFB7BF-FA36-2093-733A-AC520F046262}"/>
              </a:ext>
            </a:extLst>
          </p:cNvPr>
          <p:cNvSpPr>
            <a:spLocks noGrp="1"/>
          </p:cNvSpPr>
          <p:nvPr>
            <p:ph idx="15"/>
          </p:nvPr>
        </p:nvSpPr>
        <p:spPr>
          <a:xfrm>
            <a:off x="273900" y="4391220"/>
            <a:ext cx="5000788" cy="1906294"/>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6" name="Content Placeholder 2">
            <a:extLst>
              <a:ext uri="{FF2B5EF4-FFF2-40B4-BE49-F238E27FC236}">
                <a16:creationId xmlns:a16="http://schemas.microsoft.com/office/drawing/2014/main" id="{2E44FA9C-755D-40C8-633C-2593B77BA32C}"/>
              </a:ext>
            </a:extLst>
          </p:cNvPr>
          <p:cNvSpPr>
            <a:spLocks noGrp="1"/>
          </p:cNvSpPr>
          <p:nvPr>
            <p:ph idx="16"/>
          </p:nvPr>
        </p:nvSpPr>
        <p:spPr>
          <a:xfrm>
            <a:off x="6142494" y="4391219"/>
            <a:ext cx="5000787" cy="1906294"/>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1" name="Title 6">
            <a:extLst>
              <a:ext uri="{FF2B5EF4-FFF2-40B4-BE49-F238E27FC236}">
                <a16:creationId xmlns:a16="http://schemas.microsoft.com/office/drawing/2014/main" id="{ACBC7F43-DF8E-0106-2D63-F79AA24F830E}"/>
              </a:ext>
            </a:extLst>
          </p:cNvPr>
          <p:cNvSpPr>
            <a:spLocks noGrp="1"/>
          </p:cNvSpPr>
          <p:nvPr>
            <p:ph type="title"/>
          </p:nvPr>
        </p:nvSpPr>
        <p:spPr>
          <a:xfrm>
            <a:off x="273899" y="249333"/>
            <a:ext cx="8715118" cy="1218485"/>
          </a:xfrm>
        </p:spPr>
        <p:txBody>
          <a:bodyPr/>
          <a:lstStyle>
            <a:lvl1pPr>
              <a:defRPr b="0"/>
            </a:lvl1pPr>
          </a:lstStyle>
          <a:p>
            <a:r>
              <a:rPr lang="en-US"/>
              <a:t>Click to edit Master title style</a:t>
            </a:r>
            <a:endParaRPr lang="en-NL"/>
          </a:p>
        </p:txBody>
      </p:sp>
      <p:sp>
        <p:nvSpPr>
          <p:cNvPr id="7" name="Rectangle 6">
            <a:extLst>
              <a:ext uri="{FF2B5EF4-FFF2-40B4-BE49-F238E27FC236}">
                <a16:creationId xmlns:a16="http://schemas.microsoft.com/office/drawing/2014/main" id="{794F8CF4-EACE-26DE-6C75-C5F51D993687}"/>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852657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py_6_Orange">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chemeClr val="accent1"/>
          </a:solidFill>
        </p:spPr>
        <p:txBody>
          <a:bodyPr lIns="360000" tIns="251999" rIns="360000" bIns="360000" anchor="t" anchorCtr="0">
            <a:noAutofit/>
          </a:bodyPr>
          <a:lstStyle>
            <a:lvl1pPr marL="0" indent="0">
              <a:lnSpc>
                <a:spcPct val="100000"/>
              </a:lnSpc>
              <a:buNone/>
              <a:defRPr sz="36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4FD745A9-150D-EC63-7B8B-B24C32793FCF}"/>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 name="Rectangle 3">
            <a:extLst>
              <a:ext uri="{FF2B5EF4-FFF2-40B4-BE49-F238E27FC236}">
                <a16:creationId xmlns:a16="http://schemas.microsoft.com/office/drawing/2014/main" id="{650175F0-46C9-D5CC-7B81-0675ACFCB72C}"/>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5" name="Rectangle 4">
            <a:extLst>
              <a:ext uri="{FF2B5EF4-FFF2-40B4-BE49-F238E27FC236}">
                <a16:creationId xmlns:a16="http://schemas.microsoft.com/office/drawing/2014/main" id="{8BCC0D2A-EC69-C8D6-7468-CCA6988C067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BEAA24DF-8FD3-6275-4B32-9E2F28C05EBB}"/>
              </a:ext>
            </a:extLst>
          </p:cNvPr>
          <p:cNvGrpSpPr/>
          <p:nvPr userDrawn="1"/>
        </p:nvGrpSpPr>
        <p:grpSpPr>
          <a:xfrm>
            <a:off x="-2579659" y="3714818"/>
            <a:ext cx="2144619" cy="2625866"/>
            <a:chOff x="-2608729" y="1272988"/>
            <a:chExt cx="2064454" cy="3585883"/>
          </a:xfrm>
        </p:grpSpPr>
        <p:sp>
          <p:nvSpPr>
            <p:cNvPr id="7" name="Rectangle 6">
              <a:extLst>
                <a:ext uri="{FF2B5EF4-FFF2-40B4-BE49-F238E27FC236}">
                  <a16:creationId xmlns:a16="http://schemas.microsoft.com/office/drawing/2014/main" id="{122FC586-9241-163E-56E4-C57FD3D82C2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085B983F-4C89-133D-D662-F22FCA26A813}"/>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09A0442D-9A25-353B-2DAA-C7B558021AB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304B179D-269D-5FEA-4399-AD74B7EECA8A}"/>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EA1FBA1B-B3D6-043D-BC77-698405FEEAB9}"/>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B67DDE4-6755-9093-8AC6-C86D50772E4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11EA624B-6546-3363-F686-3E2AEF5C767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2115663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opy_6_Orange">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chemeClr val="accent2"/>
          </a:solidFill>
        </p:spPr>
        <p:txBody>
          <a:bodyPr lIns="360000" tIns="251999" rIns="360000" bIns="360000" anchor="t" anchorCtr="0">
            <a:noAutofit/>
          </a:bodyPr>
          <a:lstStyle>
            <a:lvl1pPr marL="0" indent="0">
              <a:lnSpc>
                <a:spcPct val="100000"/>
              </a:lnSpc>
              <a:buNone/>
              <a:defRPr sz="36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5A3099C6-581D-87EA-8D40-5E77DB091071}"/>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Rectangle 1">
            <a:extLst>
              <a:ext uri="{FF2B5EF4-FFF2-40B4-BE49-F238E27FC236}">
                <a16:creationId xmlns:a16="http://schemas.microsoft.com/office/drawing/2014/main" id="{FB085F38-34C0-8BA8-C8A7-83E7FE14F32F}"/>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1F772C56-B06F-0D86-59CB-0A08B0AD04C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7D6BBE3F-5E0E-C748-3797-182A3C9A112B}"/>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13F8BF71-7C1C-618C-54ED-4F083630EB4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9B0923F4-846D-B30B-765A-1F7C86F4EC9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3DB2E20B-E6F9-28BA-60B5-D7F72CE0782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AE4FB390-7881-421F-84AA-54433744CCC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F5C4B098-E541-EFC9-F860-60FB48C9CC2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D3B7EE31-25D0-45C7-3EC5-985F715AD41B}"/>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E295EA61-FEB6-5387-751E-A996DF377F3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8338674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py_6_Sun">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chemeClr val="accent5"/>
          </a:solidFill>
        </p:spPr>
        <p:txBody>
          <a:bodyPr lIns="360000" tIns="251999" rIns="360000" bIns="360000" anchor="t" anchorCtr="0">
            <a:noAutofit/>
          </a:bodyPr>
          <a:lstStyle>
            <a:lvl1pPr marL="0" indent="0">
              <a:lnSpc>
                <a:spcPct val="100000"/>
              </a:lnSpc>
              <a:buNone/>
              <a:defRPr sz="36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660DCBFC-857A-0344-873B-53D196D12EAF}"/>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Rectangle 1">
            <a:extLst>
              <a:ext uri="{FF2B5EF4-FFF2-40B4-BE49-F238E27FC236}">
                <a16:creationId xmlns:a16="http://schemas.microsoft.com/office/drawing/2014/main" id="{A09149CC-257F-A8F3-0C64-23B2A7458931}"/>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6D6791A6-C75F-CC34-CCEB-0D2003A4B0FD}"/>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74A62098-A739-514E-0D51-B38363E85470}"/>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98B6EFC2-44D5-5A5D-A2BB-CB3F8753222D}"/>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190DE7B-6C4A-64F8-FDD0-E824E851654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DFE3C7BF-B713-AD35-F112-9C14FC708EF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6E3614F9-7715-330C-5862-083652A918F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6549979F-AA63-D1B1-07D1-5D615B22408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4BEF8434-AF8A-EA6B-91D6-1DEB8AC8054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221AE442-1BAD-92E8-8FD1-CB11565B0B7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4064261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py_6_Violet">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rgbClr val="7724FF"/>
          </a:solidFill>
        </p:spPr>
        <p:txBody>
          <a:bodyPr lIns="360000" tIns="251999" rIns="360000" bIns="360000" anchor="t" anchorCtr="0">
            <a:noAutofit/>
          </a:bodyPr>
          <a:lstStyle>
            <a:lvl1pPr marL="0" indent="0">
              <a:lnSpc>
                <a:spcPct val="100000"/>
              </a:lnSpc>
              <a:buNone/>
              <a:defRPr sz="36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FA3B0503-36A3-0FDD-2C85-39FFDAD78B9C}"/>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Rectangle 1">
            <a:extLst>
              <a:ext uri="{FF2B5EF4-FFF2-40B4-BE49-F238E27FC236}">
                <a16:creationId xmlns:a16="http://schemas.microsoft.com/office/drawing/2014/main" id="{E185175F-F794-9007-C7B1-180B5FA0EAA0}"/>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E6EA00B6-BE5B-D1F0-9CD0-5396C3FE1B9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2FF9970E-E4B9-614D-8805-DB9DF12322CF}"/>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18CDF83C-B095-C8E0-D240-A87A9FF4854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2982FBE3-51F8-443D-6610-549B8856FC8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DBB260AE-1238-2006-1617-B5A32F1EABF0}"/>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B336EE7A-670C-0435-B7FA-60ECFBE9FA1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61F68C98-6CD5-AD74-89DD-A6344DF0B5C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87EF4674-A690-BACB-FA5D-145178EB874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CE92C70-C7EB-A9FF-3DBC-78B135BEB6C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6706524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py_6_Sky">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rgbClr val="89D6FD"/>
          </a:solidFill>
        </p:spPr>
        <p:txBody>
          <a:bodyPr lIns="360000" tIns="251999" rIns="360000" bIns="360000" anchor="t" anchorCtr="0">
            <a:noAutofit/>
          </a:bodyPr>
          <a:lstStyle>
            <a:lvl1pPr marL="0" indent="0">
              <a:lnSpc>
                <a:spcPct val="100000"/>
              </a:lnSpc>
              <a:buNone/>
              <a:defRPr sz="36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26C66572-C6C8-6CA5-53F8-14D27752C887}"/>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1" name="Rectangle 20">
            <a:extLst>
              <a:ext uri="{FF2B5EF4-FFF2-40B4-BE49-F238E27FC236}">
                <a16:creationId xmlns:a16="http://schemas.microsoft.com/office/drawing/2014/main" id="{BDE811E6-C9E5-7F58-25A7-C553E639158C}"/>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26" name="Rectangle 25">
            <a:extLst>
              <a:ext uri="{FF2B5EF4-FFF2-40B4-BE49-F238E27FC236}">
                <a16:creationId xmlns:a16="http://schemas.microsoft.com/office/drawing/2014/main" id="{6D378D40-5F24-5AF4-0EA9-68825C9E0CB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27" name="Group 26">
            <a:extLst>
              <a:ext uri="{FF2B5EF4-FFF2-40B4-BE49-F238E27FC236}">
                <a16:creationId xmlns:a16="http://schemas.microsoft.com/office/drawing/2014/main" id="{3E35F2F4-A3A9-5B12-E4E1-8CD3CFBEF910}"/>
              </a:ext>
            </a:extLst>
          </p:cNvPr>
          <p:cNvGrpSpPr/>
          <p:nvPr userDrawn="1"/>
        </p:nvGrpSpPr>
        <p:grpSpPr>
          <a:xfrm>
            <a:off x="-2579659" y="3714818"/>
            <a:ext cx="2144619" cy="2625866"/>
            <a:chOff x="-2608729" y="1272988"/>
            <a:chExt cx="2064454" cy="3585883"/>
          </a:xfrm>
        </p:grpSpPr>
        <p:sp>
          <p:nvSpPr>
            <p:cNvPr id="28" name="Rectangle 27">
              <a:extLst>
                <a:ext uri="{FF2B5EF4-FFF2-40B4-BE49-F238E27FC236}">
                  <a16:creationId xmlns:a16="http://schemas.microsoft.com/office/drawing/2014/main" id="{6D01FB32-A199-0AA5-929C-10E384DE1A1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9" name="Rectangle 28">
              <a:extLst>
                <a:ext uri="{FF2B5EF4-FFF2-40B4-BE49-F238E27FC236}">
                  <a16:creationId xmlns:a16="http://schemas.microsoft.com/office/drawing/2014/main" id="{0B41CEB1-5D83-800A-F0EE-7720143FDE59}"/>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0" name="Rectangle 29">
              <a:extLst>
                <a:ext uri="{FF2B5EF4-FFF2-40B4-BE49-F238E27FC236}">
                  <a16:creationId xmlns:a16="http://schemas.microsoft.com/office/drawing/2014/main" id="{5783B13B-80BF-F70F-C84A-642F6BF2678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1" name="Rectangle 30">
              <a:extLst>
                <a:ext uri="{FF2B5EF4-FFF2-40B4-BE49-F238E27FC236}">
                  <a16:creationId xmlns:a16="http://schemas.microsoft.com/office/drawing/2014/main" id="{2035673A-52BE-17C8-F0F3-1F06476087E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32" name="Rectangle 31">
              <a:extLst>
                <a:ext uri="{FF2B5EF4-FFF2-40B4-BE49-F238E27FC236}">
                  <a16:creationId xmlns:a16="http://schemas.microsoft.com/office/drawing/2014/main" id="{0F75D4CC-BE4C-DDBC-0F7A-97D566499F3B}"/>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3" name="Rectangle 32">
              <a:extLst>
                <a:ext uri="{FF2B5EF4-FFF2-40B4-BE49-F238E27FC236}">
                  <a16:creationId xmlns:a16="http://schemas.microsoft.com/office/drawing/2014/main" id="{0EB3E670-D4D1-1D8C-BD18-4205A9F81E7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6DF82967-0D24-4319-6970-003566D4440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1125898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py_6_Raspberry">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rgbClr val="D40199"/>
          </a:solidFill>
        </p:spPr>
        <p:txBody>
          <a:bodyPr lIns="360000" tIns="251999" rIns="360000" bIns="360000" anchor="t" anchorCtr="0">
            <a:noAutofit/>
          </a:bodyPr>
          <a:lstStyle>
            <a:lvl1pPr marL="0" indent="0">
              <a:lnSpc>
                <a:spcPct val="100000"/>
              </a:lnSpc>
              <a:buNone/>
              <a:defRPr sz="3600" b="0" i="0">
                <a:solidFill>
                  <a:schemeClr val="bg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B8860E8C-B0BD-68B4-2E7A-4FBE4CDCC1EC}"/>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Rectangle 1">
            <a:extLst>
              <a:ext uri="{FF2B5EF4-FFF2-40B4-BE49-F238E27FC236}">
                <a16:creationId xmlns:a16="http://schemas.microsoft.com/office/drawing/2014/main" id="{6ACA4926-9003-3138-84A6-9C09ADAFAC8F}"/>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BB3BFE55-D4D9-F30A-A802-81769F7FD8E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E7CEFC04-6609-11BF-3B9A-55752F520C3B}"/>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A8E7AF97-D6E4-C070-49A8-9547AD67A4E1}"/>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1F1DF453-8F98-9EA2-25A4-1A3421F16BA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CAA1AB58-4641-009D-F19C-D9D58024A9A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913942C8-4889-0CA9-0CED-B2DB401CAC7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7CC590F2-11B3-1485-165E-3CE7E911EFA7}"/>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4B100E7-9B0A-749D-8F38-A8BBD76C881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BDB30B64-6955-E770-65AA-D3FAE52CD51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9761055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py_6_Blush">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chemeClr val="accent4"/>
          </a:solidFill>
        </p:spPr>
        <p:txBody>
          <a:bodyPr lIns="360000" tIns="251999" rIns="360000" bIns="360000" anchor="t" anchorCtr="0">
            <a:noAutofit/>
          </a:bodyPr>
          <a:lstStyle>
            <a:lvl1pPr marL="0" indent="0">
              <a:lnSpc>
                <a:spcPct val="100000"/>
              </a:lnSpc>
              <a:buNone/>
              <a:defRPr sz="3600" b="0" i="0">
                <a:solidFill>
                  <a:schemeClr val="tx1"/>
                </a:solidFill>
                <a:latin typeface="ING display" panose="020B08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460DA289-ED46-974E-25FE-90EE2064B41B}"/>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Rectangle 1">
            <a:extLst>
              <a:ext uri="{FF2B5EF4-FFF2-40B4-BE49-F238E27FC236}">
                <a16:creationId xmlns:a16="http://schemas.microsoft.com/office/drawing/2014/main" id="{D60AD7C4-0C0B-1CD4-76D0-1574D999768A}"/>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F2F2904B-D7A2-2A6B-02BF-1647E95C6E4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D6F64730-D790-6923-A73D-CE833B49C0AA}"/>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4BFEA342-D258-DFE6-2903-16A599C74A3F}"/>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7DCEE559-728F-E806-CF7C-AFEF295C10D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DD56DC0B-A81D-A10A-74C8-A8A5562D264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7AE67F88-E762-A826-11F0-598BC8A8DED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74C588F0-7102-4C66-3F42-68EAE8558A1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5FC67D95-67F4-39B4-EFA3-EC59CCBEA95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F80C474D-8740-F849-2000-A7677E41F7E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6888949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nd_1">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515EE-46DE-23DB-1C25-5D060BD63B4C}"/>
              </a:ext>
            </a:extLst>
          </p:cNvPr>
          <p:cNvPicPr>
            <a:picLocks noChangeAspect="1"/>
          </p:cNvPicPr>
          <p:nvPr userDrawn="1"/>
        </p:nvPicPr>
        <p:blipFill>
          <a:blip r:embed="rId2"/>
          <a:stretch>
            <a:fillRect/>
          </a:stretch>
        </p:blipFill>
        <p:spPr>
          <a:xfrm>
            <a:off x="5200453" y="2414837"/>
            <a:ext cx="1791094" cy="2028326"/>
          </a:xfrm>
          <a:prstGeom prst="rect">
            <a:avLst/>
          </a:prstGeom>
        </p:spPr>
      </p:pic>
    </p:spTree>
    <p:extLst>
      <p:ext uri="{BB962C8B-B14F-4D97-AF65-F5344CB8AC3E}">
        <p14:creationId xmlns:p14="http://schemas.microsoft.com/office/powerpoint/2010/main" val="334795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2">
    <p:bg>
      <p:bgPr>
        <a:solidFill>
          <a:schemeClr val="tx2"/>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2" y="5423214"/>
            <a:ext cx="5049519" cy="1077217"/>
          </a:xfrm>
          <a:noFill/>
        </p:spPr>
        <p:txBody>
          <a:bodyPr wrap="square" rtlCol="0" anchor="t">
            <a:noAutofit/>
          </a:bodyPr>
          <a:lstStyle>
            <a:lvl1pPr marL="0" indent="0" algn="l">
              <a:lnSpc>
                <a:spcPct val="100000"/>
              </a:lnSpc>
              <a:buNone/>
              <a:defRPr lang="en-GB" sz="2528" dirty="0" smtClean="0">
                <a:solidFill>
                  <a:schemeClr val="bg1"/>
                </a:solidFill>
                <a:latin typeface="ING Me" panose="02000506040000020004" pitchFamily="2" charset="0"/>
                <a:cs typeface="ING Me" panose="02000506040000020004" pitchFamily="2" charset="0"/>
              </a:defRPr>
            </a:lvl1pPr>
          </a:lstStyle>
          <a:p>
            <a:pPr marL="0" lvl="0" defTabSz="361215"/>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900" y="157497"/>
            <a:ext cx="8715119" cy="2308324"/>
          </a:xfrm>
        </p:spPr>
        <p:txBody>
          <a:bodyPr>
            <a:noAutofit/>
          </a:bodyPr>
          <a:lstStyle>
            <a:lvl1pPr>
              <a:defRPr sz="5688" b="0" i="0">
                <a:solidFill>
                  <a:schemeClr val="bg1"/>
                </a:solidFill>
                <a:latin typeface="ING display" panose="020B0603030508020203" pitchFamily="34" charset="77"/>
              </a:defRPr>
            </a:lvl1pPr>
          </a:lstStyle>
          <a:p>
            <a:r>
              <a:rPr lang="en-GB"/>
              <a:t>Click to edit Master title style</a:t>
            </a:r>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2" y="3343718"/>
            <a:ext cx="184731" cy="967637"/>
          </a:xfrm>
          <a:prstGeom prst="rect">
            <a:avLst/>
          </a:prstGeom>
          <a:noFill/>
        </p:spPr>
        <p:txBody>
          <a:bodyPr wrap="none" rtlCol="0" anchor="ctr">
            <a:spAutoFit/>
          </a:bodyPr>
          <a:lstStyle/>
          <a:p>
            <a:pPr algn="ctr"/>
            <a:endParaRPr lang="en-GB" sz="5688"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B6E6E2FD-BA35-22B4-40D7-BD6484A0DE30}"/>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8ADF4A23-FEAF-6D28-6426-427816E78E81}"/>
              </a:ext>
            </a:extLst>
          </p:cNvPr>
          <p:cNvGrpSpPr/>
          <p:nvPr userDrawn="1"/>
        </p:nvGrpSpPr>
        <p:grpSpPr>
          <a:xfrm>
            <a:off x="-2579658" y="3714819"/>
            <a:ext cx="2144619" cy="2625866"/>
            <a:chOff x="-2608729" y="1272988"/>
            <a:chExt cx="2064454" cy="3585883"/>
          </a:xfrm>
        </p:grpSpPr>
        <p:sp>
          <p:nvSpPr>
            <p:cNvPr id="6" name="Rectangle 5">
              <a:extLst>
                <a:ext uri="{FF2B5EF4-FFF2-40B4-BE49-F238E27FC236}">
                  <a16:creationId xmlns:a16="http://schemas.microsoft.com/office/drawing/2014/main" id="{12A9B59F-1AD5-95E4-D6B3-1DF4CC3CA1D8}"/>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7" name="Rectangle 6">
              <a:extLst>
                <a:ext uri="{FF2B5EF4-FFF2-40B4-BE49-F238E27FC236}">
                  <a16:creationId xmlns:a16="http://schemas.microsoft.com/office/drawing/2014/main" id="{1BE1240C-CB61-BFA2-5712-03137DB7932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BD58F838-B704-5F11-9D09-4AADFEF320DA}"/>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20713378-340E-13F3-7927-64737986E4C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BCB68922-F37F-1C30-C2B8-8BEBD32E5617}"/>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0F74AFFF-1B32-2442-7D2E-1EB41D83214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006CEBBC-2F8F-B59E-8C72-5DEAB69CE485}"/>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25B7C18F-7B22-95EB-F34F-262DB5B9E9E2}"/>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4322069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End_3">
    <p:bg>
      <p:bgPr>
        <a:solidFill>
          <a:schemeClr val="accent1"/>
        </a:solid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D92E7DD8-17A3-4DE5-EDCE-5125439B85E2}"/>
              </a:ext>
            </a:extLst>
          </p:cNvPr>
          <p:cNvSpPr txBox="1">
            <a:spLocks/>
          </p:cNvSpPr>
          <p:nvPr userDrawn="1"/>
        </p:nvSpPr>
        <p:spPr>
          <a:xfrm>
            <a:off x="4633993" y="6292804"/>
            <a:ext cx="2929180" cy="258532"/>
          </a:xfrm>
          <a:prstGeom prst="rect">
            <a:avLst/>
          </a:prstGeom>
        </p:spPr>
        <p:txBody>
          <a:bodyPr vert="horz" lIns="91440" tIns="45720" rIns="91440" bIns="45720"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200" b="1" i="0" err="1">
                <a:latin typeface="ING Me" panose="02000506040000020004" pitchFamily="2" charset="0"/>
                <a:cs typeface="ING Me" panose="02000506040000020004" pitchFamily="2" charset="0"/>
              </a:rPr>
              <a:t>www.ing.com</a:t>
            </a:r>
            <a:endParaRPr lang="en-NL" sz="1200" b="1" i="0">
              <a:latin typeface="ING Me" panose="02000506040000020004" pitchFamily="2" charset="0"/>
              <a:cs typeface="ING Me" panose="02000506040000020004" pitchFamily="2" charset="0"/>
            </a:endParaRPr>
          </a:p>
        </p:txBody>
      </p:sp>
      <p:pic>
        <p:nvPicPr>
          <p:cNvPr id="3" name="Picture 2">
            <a:extLst>
              <a:ext uri="{FF2B5EF4-FFF2-40B4-BE49-F238E27FC236}">
                <a16:creationId xmlns:a16="http://schemas.microsoft.com/office/drawing/2014/main" id="{65F9F3CF-41AF-8032-F988-1B06CECFB8F3}"/>
              </a:ext>
            </a:extLst>
          </p:cNvPr>
          <p:cNvPicPr>
            <a:picLocks noChangeAspect="1"/>
          </p:cNvPicPr>
          <p:nvPr userDrawn="1"/>
        </p:nvPicPr>
        <p:blipFill>
          <a:blip r:embed="rId2"/>
          <a:stretch>
            <a:fillRect/>
          </a:stretch>
        </p:blipFill>
        <p:spPr>
          <a:xfrm>
            <a:off x="5559318" y="169114"/>
            <a:ext cx="1073363" cy="1215531"/>
          </a:xfrm>
          <a:prstGeom prst="rect">
            <a:avLst/>
          </a:prstGeom>
        </p:spPr>
      </p:pic>
      <p:sp>
        <p:nvSpPr>
          <p:cNvPr id="8" name="Title 7">
            <a:extLst>
              <a:ext uri="{FF2B5EF4-FFF2-40B4-BE49-F238E27FC236}">
                <a16:creationId xmlns:a16="http://schemas.microsoft.com/office/drawing/2014/main" id="{B4333236-3387-B194-032C-4F24EB019236}"/>
              </a:ext>
            </a:extLst>
          </p:cNvPr>
          <p:cNvSpPr>
            <a:spLocks noGrp="1"/>
          </p:cNvSpPr>
          <p:nvPr>
            <p:ph type="title" hasCustomPrompt="1"/>
          </p:nvPr>
        </p:nvSpPr>
        <p:spPr>
          <a:xfrm>
            <a:off x="1738440" y="2819757"/>
            <a:ext cx="8715118" cy="1218485"/>
          </a:xfrm>
        </p:spPr>
        <p:txBody>
          <a:bodyPr>
            <a:noAutofit/>
          </a:bodyPr>
          <a:lstStyle>
            <a:lvl1pPr marL="0" algn="ctr" defTabSz="457200" rtl="0" eaLnBrk="1" latinLnBrk="0" hangingPunct="1">
              <a:defRPr lang="en-NL" sz="7200" b="0" i="0" kern="1200" dirty="0">
                <a:solidFill>
                  <a:schemeClr val="bg1"/>
                </a:solidFill>
                <a:latin typeface="ING display" panose="020B08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25498504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End_2">
    <p:bg>
      <p:bgPr>
        <a:solidFill>
          <a:schemeClr val="accent1"/>
        </a:solidFill>
        <a:effectLst/>
      </p:bgPr>
    </p:bg>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E2D70D3D-0E14-6BA3-79E7-923F02BFBB6F}"/>
              </a:ext>
            </a:extLst>
          </p:cNvPr>
          <p:cNvSpPr txBox="1">
            <a:spLocks/>
          </p:cNvSpPr>
          <p:nvPr userDrawn="1"/>
        </p:nvSpPr>
        <p:spPr>
          <a:xfrm>
            <a:off x="4633993" y="6292804"/>
            <a:ext cx="2929180" cy="258532"/>
          </a:xfrm>
          <a:prstGeom prst="rect">
            <a:avLst/>
          </a:prstGeom>
        </p:spPr>
        <p:txBody>
          <a:bodyPr vert="horz" lIns="91440" tIns="45720" rIns="91440" bIns="45720"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200" b="1" i="0" err="1">
                <a:latin typeface="ING Me" panose="02000506040000020004" pitchFamily="2" charset="0"/>
                <a:cs typeface="ING Me" panose="02000506040000020004" pitchFamily="2" charset="0"/>
              </a:rPr>
              <a:t>www.ing.com</a:t>
            </a:r>
            <a:endParaRPr lang="en-NL" sz="1200" b="1" i="0">
              <a:latin typeface="ING Me" panose="02000506040000020004" pitchFamily="2" charset="0"/>
              <a:cs typeface="ING Me" panose="02000506040000020004" pitchFamily="2" charset="0"/>
            </a:endParaRPr>
          </a:p>
        </p:txBody>
      </p:sp>
      <p:pic>
        <p:nvPicPr>
          <p:cNvPr id="4" name="Picture 3">
            <a:extLst>
              <a:ext uri="{FF2B5EF4-FFF2-40B4-BE49-F238E27FC236}">
                <a16:creationId xmlns:a16="http://schemas.microsoft.com/office/drawing/2014/main" id="{0F0803D6-6FA0-F2FA-998E-013CD7C9736F}"/>
              </a:ext>
            </a:extLst>
          </p:cNvPr>
          <p:cNvPicPr>
            <a:picLocks noChangeAspect="1"/>
          </p:cNvPicPr>
          <p:nvPr userDrawn="1"/>
        </p:nvPicPr>
        <p:blipFill>
          <a:blip r:embed="rId2"/>
          <a:stretch>
            <a:fillRect/>
          </a:stretch>
        </p:blipFill>
        <p:spPr>
          <a:xfrm>
            <a:off x="4959830" y="140219"/>
            <a:ext cx="2272339" cy="928139"/>
          </a:xfrm>
          <a:prstGeom prst="rect">
            <a:avLst/>
          </a:prstGeom>
        </p:spPr>
      </p:pic>
      <p:sp>
        <p:nvSpPr>
          <p:cNvPr id="5" name="Title 7">
            <a:extLst>
              <a:ext uri="{FF2B5EF4-FFF2-40B4-BE49-F238E27FC236}">
                <a16:creationId xmlns:a16="http://schemas.microsoft.com/office/drawing/2014/main" id="{4AA3C1EC-8ADE-2ACA-562C-3275948DD0F4}"/>
              </a:ext>
            </a:extLst>
          </p:cNvPr>
          <p:cNvSpPr>
            <a:spLocks noGrp="1"/>
          </p:cNvSpPr>
          <p:nvPr>
            <p:ph type="title" hasCustomPrompt="1"/>
          </p:nvPr>
        </p:nvSpPr>
        <p:spPr>
          <a:xfrm>
            <a:off x="1738440" y="2819757"/>
            <a:ext cx="8715118" cy="1218485"/>
          </a:xfrm>
        </p:spPr>
        <p:txBody>
          <a:bodyPr>
            <a:noAutofit/>
          </a:bodyPr>
          <a:lstStyle>
            <a:lvl1pPr marL="0" algn="ctr" defTabSz="457200" rtl="0" eaLnBrk="1" latinLnBrk="0" hangingPunct="1">
              <a:defRPr lang="en-NL" sz="7200" b="0" i="0" kern="1200" dirty="0">
                <a:solidFill>
                  <a:schemeClr val="bg1"/>
                </a:solidFill>
                <a:latin typeface="ING display" panose="020B08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17775266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nd_4">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8C555-4D48-7E79-098B-3526508A552B}"/>
              </a:ext>
            </a:extLst>
          </p:cNvPr>
          <p:cNvPicPr>
            <a:picLocks noChangeAspect="1"/>
          </p:cNvPicPr>
          <p:nvPr userDrawn="1"/>
        </p:nvPicPr>
        <p:blipFill>
          <a:blip r:embed="rId2"/>
          <a:stretch>
            <a:fillRect/>
          </a:stretch>
        </p:blipFill>
        <p:spPr>
          <a:xfrm>
            <a:off x="355922" y="3701524"/>
            <a:ext cx="11480156" cy="2841484"/>
          </a:xfrm>
          <a:prstGeom prst="rect">
            <a:avLst/>
          </a:prstGeom>
        </p:spPr>
      </p:pic>
    </p:spTree>
    <p:extLst>
      <p:ext uri="{BB962C8B-B14F-4D97-AF65-F5344CB8AC3E}">
        <p14:creationId xmlns:p14="http://schemas.microsoft.com/office/powerpoint/2010/main" val="25902640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4517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b="0"/>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ING Me" panose="02000506040000020004" pitchFamily="2" charset="0"/>
              </a:defRPr>
            </a:lvl1pPr>
          </a:lstStyle>
          <a:p>
            <a:fld id="{45D9404D-4D39-A841-9EA9-2C81B50E0C9A}" type="datetime1">
              <a:rPr lang="en-US" smtClean="0"/>
              <a:pPr/>
              <a:t>1/27/2026</a:t>
            </a:fld>
            <a:endParaRPr lang="en-NL"/>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ING Me" panose="02000506040000020004" pitchFamily="2" charset="0"/>
              </a:defRPr>
            </a:lvl1pPr>
          </a:lstStyle>
          <a:p>
            <a:r>
              <a:rPr lang="en-GB"/>
              <a:t>Name / Department</a:t>
            </a:r>
            <a:endParaRPr lang="en-NL"/>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56DC5C3-3BE5-034A-8352-A8E8F559C4F3}" type="slidenum">
              <a:rPr lang="en-NL" smtClean="0"/>
              <a:t>‹#›</a:t>
            </a:fld>
            <a:endParaRPr lang="en-NL"/>
          </a:p>
        </p:txBody>
      </p:sp>
    </p:spTree>
    <p:extLst>
      <p:ext uri="{BB962C8B-B14F-4D97-AF65-F5344CB8AC3E}">
        <p14:creationId xmlns:p14="http://schemas.microsoft.com/office/powerpoint/2010/main" val="36370486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1 Identifier">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20" y="169115"/>
            <a:ext cx="1073363" cy="1215531"/>
          </a:xfrm>
          <a:prstGeom prst="rect">
            <a:avLst/>
          </a:prstGeom>
        </p:spPr>
      </p:pic>
      <p:sp>
        <p:nvSpPr>
          <p:cNvPr id="4" name="Rectangle 3">
            <a:extLst>
              <a:ext uri="{FF2B5EF4-FFF2-40B4-BE49-F238E27FC236}">
                <a16:creationId xmlns:a16="http://schemas.microsoft.com/office/drawing/2014/main" id="{B13BF4B8-5D46-AB62-4422-C975499237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5" name="Rectangle 4">
            <a:extLst>
              <a:ext uri="{FF2B5EF4-FFF2-40B4-BE49-F238E27FC236}">
                <a16:creationId xmlns:a16="http://schemas.microsoft.com/office/drawing/2014/main" id="{CCBA41A5-D196-CE9E-66C5-D521AAD64A89}"/>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9" name="Rectangle 8">
            <a:extLst>
              <a:ext uri="{FF2B5EF4-FFF2-40B4-BE49-F238E27FC236}">
                <a16:creationId xmlns:a16="http://schemas.microsoft.com/office/drawing/2014/main" id="{15F991CF-6037-0EC3-F7B2-D870BD44AD14}"/>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8" name="Text Placeholder 17">
            <a:extLst>
              <a:ext uri="{FF2B5EF4-FFF2-40B4-BE49-F238E27FC236}">
                <a16:creationId xmlns:a16="http://schemas.microsoft.com/office/drawing/2014/main" id="{25F8064A-1485-8266-6186-50870EB7B081}"/>
              </a:ext>
            </a:extLst>
          </p:cNvPr>
          <p:cNvSpPr>
            <a:spLocks noGrp="1"/>
          </p:cNvSpPr>
          <p:nvPr>
            <p:ph type="body" sz="quarter" idx="10" hasCustomPrompt="1"/>
          </p:nvPr>
        </p:nvSpPr>
        <p:spPr>
          <a:xfrm>
            <a:off x="3449771" y="6246198"/>
            <a:ext cx="2551524" cy="365125"/>
          </a:xfrm>
        </p:spPr>
        <p:txBody>
          <a:bodyPr anchor="ctr"/>
          <a:lstStyle>
            <a:lvl1pPr algn="r">
              <a:defRPr b="1">
                <a:solidFill>
                  <a:schemeClr val="bg1"/>
                </a:solidFill>
              </a:defRPr>
            </a:lvl1pPr>
          </a:lstStyle>
          <a:p>
            <a:pPr lvl="0"/>
            <a:r>
              <a:rPr lang="en-GB"/>
              <a:t>Day Month Year</a:t>
            </a:r>
          </a:p>
        </p:txBody>
      </p:sp>
      <p:sp>
        <p:nvSpPr>
          <p:cNvPr id="19" name="Text Placeholder 17">
            <a:extLst>
              <a:ext uri="{FF2B5EF4-FFF2-40B4-BE49-F238E27FC236}">
                <a16:creationId xmlns:a16="http://schemas.microsoft.com/office/drawing/2014/main" id="{BDD23AF9-0BE3-7ECA-7B48-458324AFC826}"/>
              </a:ext>
            </a:extLst>
          </p:cNvPr>
          <p:cNvSpPr>
            <a:spLocks noGrp="1"/>
          </p:cNvSpPr>
          <p:nvPr>
            <p:ph type="body" sz="quarter" idx="11" hasCustomPrompt="1"/>
          </p:nvPr>
        </p:nvSpPr>
        <p:spPr>
          <a:xfrm>
            <a:off x="6190707" y="6246198"/>
            <a:ext cx="5525042" cy="365125"/>
          </a:xfrm>
        </p:spPr>
        <p:txBody>
          <a:bodyPr anchor="ctr"/>
          <a:lstStyle>
            <a:lvl1pPr algn="l">
              <a:defRPr b="1">
                <a:solidFill>
                  <a:schemeClr val="bg1"/>
                </a:solidFill>
              </a:defRPr>
            </a:lvl1pPr>
          </a:lstStyle>
          <a:p>
            <a:pPr lvl="0"/>
            <a:r>
              <a:rPr lang="en-GB"/>
              <a:t>Name / Department</a:t>
            </a:r>
          </a:p>
        </p:txBody>
      </p:sp>
      <p:sp>
        <p:nvSpPr>
          <p:cNvPr id="2" name="Title 1">
            <a:extLst>
              <a:ext uri="{FF2B5EF4-FFF2-40B4-BE49-F238E27FC236}">
                <a16:creationId xmlns:a16="http://schemas.microsoft.com/office/drawing/2014/main" id="{7B704C66-A991-C113-63EF-B718A3F1725A}"/>
              </a:ext>
            </a:extLst>
          </p:cNvPr>
          <p:cNvSpPr>
            <a:spLocks noGrp="1"/>
          </p:cNvSpPr>
          <p:nvPr>
            <p:ph type="ctrTitle" hasCustomPrompt="1"/>
          </p:nvPr>
        </p:nvSpPr>
        <p:spPr>
          <a:xfrm>
            <a:off x="386325" y="1958341"/>
            <a:ext cx="11419349" cy="2941320"/>
          </a:xfrm>
          <a:prstGeom prst="rect">
            <a:avLst/>
          </a:prstGeom>
        </p:spPr>
        <p:txBody>
          <a:bodyPr anchor="ctr" anchorCtr="0">
            <a:noAutofit/>
          </a:bodyPr>
          <a:lstStyle>
            <a:lvl1pPr algn="ctr">
              <a:defRPr sz="6628"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7870223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1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39E4B-B2F4-E88F-652E-BEE5AA87549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1" y="140220"/>
            <a:ext cx="2272339" cy="928139"/>
          </a:xfrm>
          <a:prstGeom prst="rect">
            <a:avLst/>
          </a:prstGeom>
        </p:spPr>
      </p:pic>
      <p:sp>
        <p:nvSpPr>
          <p:cNvPr id="6" name="Rectangle 5">
            <a:extLst>
              <a:ext uri="{FF2B5EF4-FFF2-40B4-BE49-F238E27FC236}">
                <a16:creationId xmlns:a16="http://schemas.microsoft.com/office/drawing/2014/main" id="{A884C44A-C4A1-4612-CBA6-8B60C7AD2677}"/>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D2C7FD86-45D2-07E8-3474-6A4895A6D065}"/>
              </a:ext>
            </a:extLst>
          </p:cNvPr>
          <p:cNvSpPr>
            <a:spLocks noGrp="1"/>
          </p:cNvSpPr>
          <p:nvPr>
            <p:ph type="body" sz="quarter" idx="10" hasCustomPrompt="1"/>
          </p:nvPr>
        </p:nvSpPr>
        <p:spPr>
          <a:xfrm>
            <a:off x="3449771" y="6246198"/>
            <a:ext cx="2551524"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FDC8D235-C3DF-364D-EB4A-58FAE9533FC8}"/>
              </a:ext>
            </a:extLst>
          </p:cNvPr>
          <p:cNvSpPr>
            <a:spLocks noGrp="1"/>
          </p:cNvSpPr>
          <p:nvPr>
            <p:ph type="body" sz="quarter" idx="11" hasCustomPrompt="1"/>
          </p:nvPr>
        </p:nvSpPr>
        <p:spPr>
          <a:xfrm>
            <a:off x="6190707" y="6246198"/>
            <a:ext cx="5525042" cy="365125"/>
          </a:xfrm>
        </p:spPr>
        <p:txBody>
          <a:bodyPr anchor="ctr"/>
          <a:lstStyle>
            <a:lvl1pPr algn="l">
              <a:defRPr b="1">
                <a:solidFill>
                  <a:schemeClr val="bg1"/>
                </a:solidFill>
              </a:defRPr>
            </a:lvl1pPr>
          </a:lstStyle>
          <a:p>
            <a:pPr lvl="0"/>
            <a:r>
              <a:rPr lang="en-GB"/>
              <a:t>Name / Department</a:t>
            </a:r>
          </a:p>
        </p:txBody>
      </p:sp>
      <p:sp>
        <p:nvSpPr>
          <p:cNvPr id="3" name="Rectangle 2">
            <a:extLst>
              <a:ext uri="{FF2B5EF4-FFF2-40B4-BE49-F238E27FC236}">
                <a16:creationId xmlns:a16="http://schemas.microsoft.com/office/drawing/2014/main" id="{A56A237C-033F-CAA1-484B-4497A2D9AF10}"/>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9" name="Rectangle 8">
            <a:extLst>
              <a:ext uri="{FF2B5EF4-FFF2-40B4-BE49-F238E27FC236}">
                <a16:creationId xmlns:a16="http://schemas.microsoft.com/office/drawing/2014/main" id="{B644D352-6656-F7CC-FC01-8930AA475CB8}"/>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4" name="Title 1">
            <a:extLst>
              <a:ext uri="{FF2B5EF4-FFF2-40B4-BE49-F238E27FC236}">
                <a16:creationId xmlns:a16="http://schemas.microsoft.com/office/drawing/2014/main" id="{B591160B-948C-1B93-DD34-2BB3CA729882}"/>
              </a:ext>
            </a:extLst>
          </p:cNvPr>
          <p:cNvSpPr>
            <a:spLocks noGrp="1"/>
          </p:cNvSpPr>
          <p:nvPr>
            <p:ph type="ctrTitle" hasCustomPrompt="1"/>
          </p:nvPr>
        </p:nvSpPr>
        <p:spPr>
          <a:xfrm>
            <a:off x="386325" y="1958341"/>
            <a:ext cx="11419349" cy="2941320"/>
          </a:xfrm>
          <a:prstGeom prst="rect">
            <a:avLst/>
          </a:prstGeom>
        </p:spPr>
        <p:txBody>
          <a:bodyPr anchor="ctr" anchorCtr="0">
            <a:noAutofit/>
          </a:bodyPr>
          <a:lstStyle>
            <a:lvl1pPr algn="ctr">
              <a:defRPr sz="6628"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34178995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2 Identifier">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7" y="76697"/>
            <a:ext cx="8690864" cy="2824480"/>
          </a:xfrm>
          <a:prstGeom prst="rect">
            <a:avLst/>
          </a:prstGeom>
          <a:noFill/>
        </p:spPr>
        <p:txBody>
          <a:bodyPr wrap="square" rtlCol="0" anchor="t">
            <a:noAutofit/>
          </a:bodyPr>
          <a:lstStyle>
            <a:lvl1pPr>
              <a:defRPr lang="en-US" sz="8836" b="0" i="0" dirty="0">
                <a:solidFill>
                  <a:schemeClr val="bg1"/>
                </a:solidFill>
                <a:latin typeface="ING display" panose="020B0603030508020203" pitchFamily="34" charset="77"/>
                <a:ea typeface="+mn-ea"/>
                <a:cs typeface="+mn-cs"/>
              </a:defRPr>
            </a:lvl1pPr>
          </a:lstStyle>
          <a:p>
            <a:pPr marL="0" lvl="0" defTabSz="420848"/>
            <a:r>
              <a:rPr lang="en-GB"/>
              <a:t>A very large title goes here.</a:t>
            </a:r>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49525" y="5490460"/>
            <a:ext cx="1073363" cy="1215531"/>
          </a:xfrm>
          <a:prstGeom prst="rect">
            <a:avLst/>
          </a:prstGeom>
        </p:spPr>
      </p:pic>
      <p:sp>
        <p:nvSpPr>
          <p:cNvPr id="5" name="Rectangle 4">
            <a:extLst>
              <a:ext uri="{FF2B5EF4-FFF2-40B4-BE49-F238E27FC236}">
                <a16:creationId xmlns:a16="http://schemas.microsoft.com/office/drawing/2014/main" id="{AF420F89-0D27-60B5-AA64-53CDA95460F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2" name="Date Placeholder 3">
            <a:extLst>
              <a:ext uri="{FF2B5EF4-FFF2-40B4-BE49-F238E27FC236}">
                <a16:creationId xmlns:a16="http://schemas.microsoft.com/office/drawing/2014/main" id="{7A17EDBC-A56B-03A3-8919-1457E6742FB0}"/>
              </a:ext>
            </a:extLst>
          </p:cNvPr>
          <p:cNvSpPr>
            <a:spLocks noGrp="1"/>
          </p:cNvSpPr>
          <p:nvPr>
            <p:ph type="dt" sz="half" idx="2"/>
          </p:nvPr>
        </p:nvSpPr>
        <p:spPr>
          <a:xfrm>
            <a:off x="300737" y="6276728"/>
            <a:ext cx="1599626" cy="365125"/>
          </a:xfrm>
          <a:prstGeom prst="rect">
            <a:avLst/>
          </a:prstGeom>
        </p:spPr>
        <p:txBody>
          <a:bodyPr vert="horz" lIns="91440" tIns="45720" rIns="91440" bIns="45720" rtlCol="0" anchor="t" anchorCtr="0"/>
          <a:lstStyle>
            <a:lvl1pPr marL="0" algn="l" defTabSz="420848" rtl="0" eaLnBrk="1" latinLnBrk="0" hangingPunct="1">
              <a:defRPr lang="en-NL" sz="1289" b="1" kern="1200" smtClean="0">
                <a:solidFill>
                  <a:schemeClr val="bg1"/>
                </a:solidFill>
                <a:latin typeface="ING Me" panose="02000506040000020004" pitchFamily="2" charset="0"/>
                <a:ea typeface="+mn-ea"/>
                <a:cs typeface="ING Me" panose="02000506040000020004" pitchFamily="2" charset="0"/>
              </a:defRPr>
            </a:lvl1pPr>
          </a:lstStyle>
          <a:p>
            <a:r>
              <a:rPr lang="en-GB"/>
              <a:t>Day Month Year</a:t>
            </a:r>
          </a:p>
        </p:txBody>
      </p:sp>
      <p:sp>
        <p:nvSpPr>
          <p:cNvPr id="3" name="Footer Placeholder 4">
            <a:extLst>
              <a:ext uri="{FF2B5EF4-FFF2-40B4-BE49-F238E27FC236}">
                <a16:creationId xmlns:a16="http://schemas.microsoft.com/office/drawing/2014/main" id="{BDE16382-5DCB-5410-145B-FA0D464C4813}"/>
              </a:ext>
            </a:extLst>
          </p:cNvPr>
          <p:cNvSpPr>
            <a:spLocks noGrp="1"/>
          </p:cNvSpPr>
          <p:nvPr>
            <p:ph type="ftr" sz="quarter" idx="3"/>
          </p:nvPr>
        </p:nvSpPr>
        <p:spPr>
          <a:xfrm>
            <a:off x="1981200" y="6276728"/>
            <a:ext cx="4114800" cy="365125"/>
          </a:xfrm>
          <a:prstGeom prst="rect">
            <a:avLst/>
          </a:prstGeom>
        </p:spPr>
        <p:txBody>
          <a:bodyPr vert="horz" lIns="91440" tIns="45720" rIns="91440" bIns="45720" rtlCol="0" anchor="t" anchorCtr="0"/>
          <a:lstStyle>
            <a:lvl1pPr algn="l">
              <a:defRPr lang="en-NL" sz="1289"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7" name="Rectangle 6">
            <a:extLst>
              <a:ext uri="{FF2B5EF4-FFF2-40B4-BE49-F238E27FC236}">
                <a16:creationId xmlns:a16="http://schemas.microsoft.com/office/drawing/2014/main" id="{D49904C3-8661-9696-2471-11AF33E36C62}"/>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4" name="Rectangle 3">
            <a:extLst>
              <a:ext uri="{FF2B5EF4-FFF2-40B4-BE49-F238E27FC236}">
                <a16:creationId xmlns:a16="http://schemas.microsoft.com/office/drawing/2014/main" id="{653A32F9-50B3-45B9-FD9F-9024FA393005}"/>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12479600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2 Logo">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7" y="76697"/>
            <a:ext cx="8690864" cy="2824480"/>
          </a:xfrm>
          <a:prstGeom prst="rect">
            <a:avLst/>
          </a:prstGeom>
          <a:noFill/>
        </p:spPr>
        <p:txBody>
          <a:bodyPr wrap="square" rtlCol="0" anchor="t">
            <a:noAutofit/>
          </a:bodyPr>
          <a:lstStyle>
            <a:lvl1pPr>
              <a:defRPr lang="en-US" sz="8836" b="0" i="0" dirty="0">
                <a:solidFill>
                  <a:schemeClr val="bg1"/>
                </a:solidFill>
                <a:latin typeface="ING display" panose="020B0603030508020203" pitchFamily="34" charset="77"/>
                <a:ea typeface="+mn-ea"/>
                <a:cs typeface="+mn-cs"/>
              </a:defRPr>
            </a:lvl1pPr>
          </a:lstStyle>
          <a:p>
            <a:pPr marL="0" lvl="0" defTabSz="420848"/>
            <a:r>
              <a:rPr lang="en-GB"/>
              <a:t>A very large title goes here.</a:t>
            </a:r>
          </a:p>
        </p:txBody>
      </p:sp>
      <p:pic>
        <p:nvPicPr>
          <p:cNvPr id="18" name="Picture 17">
            <a:extLst>
              <a:ext uri="{FF2B5EF4-FFF2-40B4-BE49-F238E27FC236}">
                <a16:creationId xmlns:a16="http://schemas.microsoft.com/office/drawing/2014/main" id="{4572D8EE-27F9-9A3C-27B9-33D30B182B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6289" y="5865418"/>
            <a:ext cx="2272339" cy="928139"/>
          </a:xfrm>
          <a:prstGeom prst="rect">
            <a:avLst/>
          </a:prstGeom>
        </p:spPr>
      </p:pic>
      <p:sp>
        <p:nvSpPr>
          <p:cNvPr id="5" name="Rectangle 4">
            <a:extLst>
              <a:ext uri="{FF2B5EF4-FFF2-40B4-BE49-F238E27FC236}">
                <a16:creationId xmlns:a16="http://schemas.microsoft.com/office/drawing/2014/main" id="{DB2803E6-CA74-7B9A-DB7D-E5C5A93F576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2" name="Date Placeholder 3">
            <a:extLst>
              <a:ext uri="{FF2B5EF4-FFF2-40B4-BE49-F238E27FC236}">
                <a16:creationId xmlns:a16="http://schemas.microsoft.com/office/drawing/2014/main" id="{EF24797B-826C-A48F-CA13-97232D4D2597}"/>
              </a:ext>
            </a:extLst>
          </p:cNvPr>
          <p:cNvSpPr>
            <a:spLocks noGrp="1"/>
          </p:cNvSpPr>
          <p:nvPr>
            <p:ph type="dt" sz="half" idx="2"/>
          </p:nvPr>
        </p:nvSpPr>
        <p:spPr>
          <a:xfrm>
            <a:off x="300737" y="6276728"/>
            <a:ext cx="1599626" cy="365125"/>
          </a:xfrm>
          <a:prstGeom prst="rect">
            <a:avLst/>
          </a:prstGeom>
        </p:spPr>
        <p:txBody>
          <a:bodyPr vert="horz" lIns="91440" tIns="45720" rIns="91440" bIns="45720" rtlCol="0" anchor="t" anchorCtr="0"/>
          <a:lstStyle>
            <a:lvl1pPr marL="0" algn="l" defTabSz="420848" rtl="0" eaLnBrk="1" latinLnBrk="0" hangingPunct="1">
              <a:defRPr lang="en-NL" sz="1289" b="1" kern="1200" smtClean="0">
                <a:solidFill>
                  <a:schemeClr val="bg1"/>
                </a:solidFill>
                <a:latin typeface="ING Me" panose="02000506040000020004" pitchFamily="2" charset="0"/>
                <a:ea typeface="+mn-ea"/>
                <a:cs typeface="ING Me" panose="02000506040000020004" pitchFamily="2" charset="0"/>
              </a:defRPr>
            </a:lvl1pPr>
          </a:lstStyle>
          <a:p>
            <a:r>
              <a:rPr lang="en-GB"/>
              <a:t>Day Month Year</a:t>
            </a:r>
          </a:p>
        </p:txBody>
      </p:sp>
      <p:sp>
        <p:nvSpPr>
          <p:cNvPr id="8" name="Footer Placeholder 4">
            <a:extLst>
              <a:ext uri="{FF2B5EF4-FFF2-40B4-BE49-F238E27FC236}">
                <a16:creationId xmlns:a16="http://schemas.microsoft.com/office/drawing/2014/main" id="{ED0ACA50-86CE-0B0B-5E2B-70422F03E535}"/>
              </a:ext>
            </a:extLst>
          </p:cNvPr>
          <p:cNvSpPr>
            <a:spLocks noGrp="1"/>
          </p:cNvSpPr>
          <p:nvPr>
            <p:ph type="ftr" sz="quarter" idx="3"/>
          </p:nvPr>
        </p:nvSpPr>
        <p:spPr>
          <a:xfrm>
            <a:off x="1981200" y="6276728"/>
            <a:ext cx="4114800" cy="365125"/>
          </a:xfrm>
          <a:prstGeom prst="rect">
            <a:avLst/>
          </a:prstGeom>
        </p:spPr>
        <p:txBody>
          <a:bodyPr vert="horz" lIns="91440" tIns="45720" rIns="91440" bIns="45720" rtlCol="0" anchor="t" anchorCtr="0"/>
          <a:lstStyle>
            <a:lvl1pPr algn="l">
              <a:defRPr lang="en-NL" sz="1289"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3" name="Rectangle 2">
            <a:extLst>
              <a:ext uri="{FF2B5EF4-FFF2-40B4-BE49-F238E27FC236}">
                <a16:creationId xmlns:a16="http://schemas.microsoft.com/office/drawing/2014/main" id="{940844C5-F614-14E2-0DDD-93079588E459}"/>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6" name="Rectangle 5">
            <a:extLst>
              <a:ext uri="{FF2B5EF4-FFF2-40B4-BE49-F238E27FC236}">
                <a16:creationId xmlns:a16="http://schemas.microsoft.com/office/drawing/2014/main" id="{58622949-85D3-965C-4EC3-0F7587888FDD}"/>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12607299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3 Identifier">
    <p:bg>
      <p:bgPr>
        <a:solidFill>
          <a:schemeClr val="accent1"/>
        </a:solidFill>
        <a:effectLst/>
      </p:bgPr>
    </p:bg>
    <p:spTree>
      <p:nvGrpSpPr>
        <p:cNvPr id="1" name=""/>
        <p:cNvGrpSpPr/>
        <p:nvPr/>
      </p:nvGrpSpPr>
      <p:grpSpPr>
        <a:xfrm>
          <a:off x="0" y="0"/>
          <a:ext cx="0" cy="0"/>
          <a:chOff x="0" y="0"/>
          <a:chExt cx="0" cy="0"/>
        </a:xfrm>
      </p:grpSpPr>
      <p:sp>
        <p:nvSpPr>
          <p:cNvPr id="27" name="Picture Placeholder 9">
            <a:extLst>
              <a:ext uri="{FF2B5EF4-FFF2-40B4-BE49-F238E27FC236}">
                <a16:creationId xmlns:a16="http://schemas.microsoft.com/office/drawing/2014/main" id="{A06311B9-2019-6E65-850F-99063C33A822}"/>
              </a:ext>
            </a:extLst>
          </p:cNvPr>
          <p:cNvSpPr>
            <a:spLocks noGrp="1"/>
          </p:cNvSpPr>
          <p:nvPr>
            <p:ph type="pic" sz="quarter" idx="10"/>
          </p:nvPr>
        </p:nvSpPr>
        <p:spPr>
          <a:xfrm>
            <a:off x="6110068" y="1"/>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GB"/>
              <a:t>Click icon to add picture</a:t>
            </a:r>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4" y="3022463"/>
            <a:ext cx="8613648" cy="1200329"/>
          </a:xfrm>
          <a:prstGeom prst="rect">
            <a:avLst/>
          </a:prstGeom>
          <a:noFill/>
        </p:spPr>
        <p:txBody>
          <a:bodyPr wrap="square" rtlCol="0" anchor="t">
            <a:noAutofit/>
          </a:bodyPr>
          <a:lstStyle>
            <a:lvl1pPr>
              <a:defRPr lang="en-US" sz="6628" b="0" i="0" dirty="0">
                <a:solidFill>
                  <a:schemeClr val="bg1"/>
                </a:solidFill>
                <a:latin typeface="ING display" panose="020B0603030508020203" pitchFamily="34" charset="77"/>
                <a:ea typeface="+mn-ea"/>
                <a:cs typeface="+mn-cs"/>
              </a:defRPr>
            </a:lvl1pPr>
          </a:lstStyle>
          <a:p>
            <a:pPr marL="0" lvl="0" defTabSz="420848"/>
            <a:r>
              <a:rPr lang="en-GB"/>
              <a:t>Presentation title.</a:t>
            </a:r>
          </a:p>
        </p:txBody>
      </p:sp>
      <p:sp>
        <p:nvSpPr>
          <p:cNvPr id="10" name="Text Placeholder 10">
            <a:extLst>
              <a:ext uri="{FF2B5EF4-FFF2-40B4-BE49-F238E27FC236}">
                <a16:creationId xmlns:a16="http://schemas.microsoft.com/office/drawing/2014/main" id="{D4713FE2-247B-9A43-4A7A-5C5A05C632ED}"/>
              </a:ext>
            </a:extLst>
          </p:cNvPr>
          <p:cNvSpPr>
            <a:spLocks noGrp="1"/>
          </p:cNvSpPr>
          <p:nvPr>
            <p:ph type="body" sz="quarter" idx="11" hasCustomPrompt="1"/>
          </p:nvPr>
        </p:nvSpPr>
        <p:spPr>
          <a:xfrm>
            <a:off x="1789113" y="3895201"/>
            <a:ext cx="8613775" cy="1200329"/>
          </a:xfrm>
          <a:noFill/>
        </p:spPr>
        <p:txBody>
          <a:bodyPr vert="horz" wrap="square" lIns="91440" tIns="45720" rIns="91440" bIns="45720" rtlCol="0" anchor="t" anchorCtr="0">
            <a:noAutofit/>
          </a:bodyPr>
          <a:lstStyle>
            <a:lvl1pPr marL="0" indent="0">
              <a:lnSpc>
                <a:spcPct val="100000"/>
              </a:lnSpc>
              <a:buNone/>
              <a:defRPr lang="en-GB" sz="6628" b="0" i="0" smtClean="0">
                <a:solidFill>
                  <a:schemeClr val="bg1"/>
                </a:solidFill>
                <a:latin typeface="ING display" panose="020B0603030508020203" pitchFamily="34" charset="77"/>
              </a:defRPr>
            </a:lvl1pPr>
            <a:lvl2pPr>
              <a:defRPr lang="en-GB" sz="1657" smtClean="0"/>
            </a:lvl2pPr>
            <a:lvl3pPr>
              <a:defRPr lang="en-GB" sz="1657" smtClean="0"/>
            </a:lvl3pPr>
            <a:lvl4pPr>
              <a:defRPr lang="en-GB" smtClean="0"/>
            </a:lvl4pPr>
            <a:lvl5pPr>
              <a:defRPr lang="en-NL"/>
            </a:lvl5pPr>
          </a:lstStyle>
          <a:p>
            <a:pPr marL="578666" lvl="0" indent="-789090" defTabSz="420848">
              <a:spcBef>
                <a:spcPct val="0"/>
              </a:spcBef>
            </a:pPr>
            <a:r>
              <a:rPr lang="en-GB"/>
              <a:t>Subtitle goes here.</a:t>
            </a:r>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71759" y="169115"/>
            <a:ext cx="1073363" cy="1215531"/>
          </a:xfrm>
          <a:prstGeom prst="rect">
            <a:avLst/>
          </a:prstGeom>
        </p:spPr>
      </p:pic>
      <p:sp>
        <p:nvSpPr>
          <p:cNvPr id="25" name="Rectangle 24">
            <a:extLst>
              <a:ext uri="{FF2B5EF4-FFF2-40B4-BE49-F238E27FC236}">
                <a16:creationId xmlns:a16="http://schemas.microsoft.com/office/drawing/2014/main" id="{1C67AADF-D050-5B88-5B1F-C43CD027697A}"/>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12" name="Rectangle 11">
            <a:extLst>
              <a:ext uri="{FF2B5EF4-FFF2-40B4-BE49-F238E27FC236}">
                <a16:creationId xmlns:a16="http://schemas.microsoft.com/office/drawing/2014/main" id="{CB1F1772-C77E-1EA3-167E-87C03E7700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76C8D36D-2F66-A05C-0487-4510E7C40FF8}"/>
              </a:ext>
            </a:extLst>
          </p:cNvPr>
          <p:cNvSpPr>
            <a:spLocks noGrp="1"/>
          </p:cNvSpPr>
          <p:nvPr>
            <p:ph type="body" sz="quarter" idx="12" hasCustomPrompt="1"/>
          </p:nvPr>
        </p:nvSpPr>
        <p:spPr>
          <a:xfrm>
            <a:off x="171758" y="6246198"/>
            <a:ext cx="1672423"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83D5A8C2-BE44-8C4C-1789-33C5DC180C90}"/>
              </a:ext>
            </a:extLst>
          </p:cNvPr>
          <p:cNvSpPr>
            <a:spLocks noGrp="1"/>
          </p:cNvSpPr>
          <p:nvPr>
            <p:ph type="body" sz="quarter" idx="13" hasCustomPrompt="1"/>
          </p:nvPr>
        </p:nvSpPr>
        <p:spPr>
          <a:xfrm>
            <a:off x="1981200" y="6246198"/>
            <a:ext cx="5525042" cy="365125"/>
          </a:xfrm>
        </p:spPr>
        <p:txBody>
          <a:bodyPr anchor="ctr"/>
          <a:lstStyle>
            <a:lvl1pPr algn="l">
              <a:defRPr b="1">
                <a:solidFill>
                  <a:schemeClr val="bg1"/>
                </a:solidFill>
              </a:defRPr>
            </a:lvl1pPr>
          </a:lstStyle>
          <a:p>
            <a:pPr lvl="0"/>
            <a:r>
              <a:rPr lang="en-GB"/>
              <a:t>Name / Department</a:t>
            </a:r>
          </a:p>
        </p:txBody>
      </p:sp>
      <p:sp>
        <p:nvSpPr>
          <p:cNvPr id="4" name="Rectangle 3">
            <a:extLst>
              <a:ext uri="{FF2B5EF4-FFF2-40B4-BE49-F238E27FC236}">
                <a16:creationId xmlns:a16="http://schemas.microsoft.com/office/drawing/2014/main" id="{E8EBEEF3-73C6-4B10-3DE2-27BA48F7DF1B}"/>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5" name="Rectangle 4">
            <a:extLst>
              <a:ext uri="{FF2B5EF4-FFF2-40B4-BE49-F238E27FC236}">
                <a16:creationId xmlns:a16="http://schemas.microsoft.com/office/drawing/2014/main" id="{F766F940-32E9-92A6-D512-27D6E78C7C37}"/>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3265795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3">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8" y="2551839"/>
            <a:ext cx="6450585" cy="1754327"/>
          </a:xfrm>
          <a:noFill/>
        </p:spPr>
        <p:txBody>
          <a:bodyPr wrap="square" rtlCol="0" anchor="ctr">
            <a:noAutofit/>
          </a:bodyPr>
          <a:lstStyle>
            <a:lvl1pPr>
              <a:defRPr lang="en-NL" sz="4267" b="0" i="0">
                <a:solidFill>
                  <a:schemeClr val="bg1"/>
                </a:solidFill>
                <a:latin typeface="ING display" panose="020B0603030508020203" pitchFamily="34" charset="77"/>
                <a:ea typeface="+mn-ea"/>
                <a:cs typeface="+mn-cs"/>
              </a:defRPr>
            </a:lvl1pPr>
          </a:lstStyle>
          <a:p>
            <a:pPr marL="0" lvl="0" defTabSz="361215"/>
            <a:r>
              <a:rPr lang="en-GB"/>
              <a:t>Chapter title running over two lines</a:t>
            </a:r>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2" y="3343718"/>
            <a:ext cx="184731" cy="967637"/>
          </a:xfrm>
          <a:prstGeom prst="rect">
            <a:avLst/>
          </a:prstGeom>
          <a:noFill/>
        </p:spPr>
        <p:txBody>
          <a:bodyPr wrap="none" rtlCol="0" anchor="ctr">
            <a:spAutoFit/>
          </a:bodyPr>
          <a:lstStyle/>
          <a:p>
            <a:pPr algn="ctr"/>
            <a:endParaRPr lang="en-GB" sz="5688" b="1" i="0">
              <a:solidFill>
                <a:schemeClr val="bg1"/>
              </a:solidFill>
              <a:latin typeface="ING display" panose="020B0803030508020203" pitchFamily="34" charset="77"/>
            </a:endParaRPr>
          </a:p>
        </p:txBody>
      </p:sp>
      <p:sp>
        <p:nvSpPr>
          <p:cNvPr id="15" name="Rectangle 14">
            <a:extLst>
              <a:ext uri="{FF2B5EF4-FFF2-40B4-BE49-F238E27FC236}">
                <a16:creationId xmlns:a16="http://schemas.microsoft.com/office/drawing/2014/main" id="{DBD73E9E-EB82-F3B2-BA84-2F21DC6A05BC}"/>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2" name="Picture Placeholder 6">
            <a:extLst>
              <a:ext uri="{FF2B5EF4-FFF2-40B4-BE49-F238E27FC236}">
                <a16:creationId xmlns:a16="http://schemas.microsoft.com/office/drawing/2014/main" id="{497A1260-BC59-40F2-E417-7352DD80B5B0}"/>
              </a:ext>
            </a:extLst>
          </p:cNvPr>
          <p:cNvSpPr>
            <a:spLocks noGrp="1"/>
          </p:cNvSpPr>
          <p:nvPr>
            <p:ph type="pic" sz="quarter" idx="10"/>
          </p:nvPr>
        </p:nvSpPr>
        <p:spPr>
          <a:xfrm>
            <a:off x="7548565" y="0"/>
            <a:ext cx="4657724" cy="68580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3" name="Rectangle 2">
            <a:extLst>
              <a:ext uri="{FF2B5EF4-FFF2-40B4-BE49-F238E27FC236}">
                <a16:creationId xmlns:a16="http://schemas.microsoft.com/office/drawing/2014/main" id="{02190178-1860-176A-65EB-B2251AA4B5E5}"/>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7" name="Group 6">
            <a:extLst>
              <a:ext uri="{FF2B5EF4-FFF2-40B4-BE49-F238E27FC236}">
                <a16:creationId xmlns:a16="http://schemas.microsoft.com/office/drawing/2014/main" id="{2AA18741-75FC-DC29-65DE-AA351963852B}"/>
              </a:ext>
            </a:extLst>
          </p:cNvPr>
          <p:cNvGrpSpPr/>
          <p:nvPr userDrawn="1"/>
        </p:nvGrpSpPr>
        <p:grpSpPr>
          <a:xfrm>
            <a:off x="-2579658" y="3714819"/>
            <a:ext cx="2144619" cy="2625866"/>
            <a:chOff x="-2608729" y="1272988"/>
            <a:chExt cx="2064454" cy="3585883"/>
          </a:xfrm>
        </p:grpSpPr>
        <p:sp>
          <p:nvSpPr>
            <p:cNvPr id="16" name="Rectangle 15">
              <a:extLst>
                <a:ext uri="{FF2B5EF4-FFF2-40B4-BE49-F238E27FC236}">
                  <a16:creationId xmlns:a16="http://schemas.microsoft.com/office/drawing/2014/main" id="{1F33B450-8BE3-716F-92DF-7757DF2538F6}"/>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7" name="Rectangle 16">
              <a:extLst>
                <a:ext uri="{FF2B5EF4-FFF2-40B4-BE49-F238E27FC236}">
                  <a16:creationId xmlns:a16="http://schemas.microsoft.com/office/drawing/2014/main" id="{F45C15E3-47DC-1676-FE4C-D911A73FE1B1}"/>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8" name="Rectangle 17">
              <a:extLst>
                <a:ext uri="{FF2B5EF4-FFF2-40B4-BE49-F238E27FC236}">
                  <a16:creationId xmlns:a16="http://schemas.microsoft.com/office/drawing/2014/main" id="{800F898D-58EF-A403-C9C2-45BD3E567492}"/>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0245FEB-51A5-1950-95D2-379EBF00F93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991CF61D-E318-A0C5-7D6B-4DD7177DCD2C}"/>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7D48584-59A9-7FCC-473E-0C15DC4B2FE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F3D80C46-F927-D0C9-66CF-47463FB6F973}"/>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671267F8-9A33-B182-6C78-2CDF68E7198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4487909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3 Logo">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2F5CF978-4711-2268-60D0-A9FF61AFE8FB}"/>
              </a:ext>
            </a:extLst>
          </p:cNvPr>
          <p:cNvSpPr>
            <a:spLocks noGrp="1"/>
          </p:cNvSpPr>
          <p:nvPr>
            <p:ph type="pic" sz="quarter" idx="10"/>
          </p:nvPr>
        </p:nvSpPr>
        <p:spPr>
          <a:xfrm>
            <a:off x="6110068" y="-8164"/>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GB"/>
              <a:t>Click icon to add picture</a:t>
            </a:r>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4" y="3022463"/>
            <a:ext cx="8613648" cy="1200329"/>
          </a:xfrm>
          <a:prstGeom prst="rect">
            <a:avLst/>
          </a:prstGeom>
          <a:noFill/>
        </p:spPr>
        <p:txBody>
          <a:bodyPr wrap="square" rtlCol="0" anchor="t">
            <a:noAutofit/>
          </a:bodyPr>
          <a:lstStyle>
            <a:lvl1pPr>
              <a:defRPr lang="en-US" sz="6628" b="0" i="0" dirty="0">
                <a:solidFill>
                  <a:schemeClr val="bg1"/>
                </a:solidFill>
                <a:latin typeface="ING display" panose="020B0603030508020203" pitchFamily="34" charset="77"/>
                <a:ea typeface="+mn-ea"/>
                <a:cs typeface="+mn-cs"/>
              </a:defRPr>
            </a:lvl1pPr>
          </a:lstStyle>
          <a:p>
            <a:pPr marL="0" lvl="0" defTabSz="420848"/>
            <a:r>
              <a:rPr lang="en-GB"/>
              <a:t>Presentation title.</a:t>
            </a:r>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1" y="3895201"/>
            <a:ext cx="8613775" cy="1200329"/>
          </a:xfrm>
          <a:noFill/>
        </p:spPr>
        <p:txBody>
          <a:bodyPr vert="horz" wrap="square" lIns="91440" tIns="45720" rIns="91440" bIns="45720" rtlCol="0" anchor="t" anchorCtr="0">
            <a:noAutofit/>
          </a:bodyPr>
          <a:lstStyle>
            <a:lvl1pPr marL="0" indent="0">
              <a:lnSpc>
                <a:spcPct val="100000"/>
              </a:lnSpc>
              <a:buNone/>
              <a:defRPr lang="en-GB" sz="6628" b="0" i="0" smtClean="0">
                <a:solidFill>
                  <a:schemeClr val="bg1"/>
                </a:solidFill>
                <a:latin typeface="ING display" panose="020B0603030508020203" pitchFamily="34" charset="77"/>
              </a:defRPr>
            </a:lvl1pPr>
            <a:lvl2pPr>
              <a:defRPr lang="en-GB" sz="1657" smtClean="0"/>
            </a:lvl2pPr>
            <a:lvl3pPr>
              <a:defRPr lang="en-GB" sz="1657" smtClean="0"/>
            </a:lvl3pPr>
            <a:lvl4pPr>
              <a:defRPr lang="en-GB" smtClean="0"/>
            </a:lvl4pPr>
            <a:lvl5pPr>
              <a:defRPr lang="en-NL"/>
            </a:lvl5pPr>
          </a:lstStyle>
          <a:p>
            <a:pPr marL="578666" lvl="0" indent="-789090" defTabSz="420848">
              <a:spcBef>
                <a:spcPct val="0"/>
              </a:spcBef>
            </a:pPr>
            <a:r>
              <a:rPr lang="en-GB"/>
              <a:t>Subtitle goes here.</a:t>
            </a:r>
          </a:p>
        </p:txBody>
      </p:sp>
      <p:pic>
        <p:nvPicPr>
          <p:cNvPr id="23" name="Picture 22">
            <a:extLst>
              <a:ext uri="{FF2B5EF4-FFF2-40B4-BE49-F238E27FC236}">
                <a16:creationId xmlns:a16="http://schemas.microsoft.com/office/drawing/2014/main" id="{363D0769-CF99-1F40-88B2-AEC9EFB1E15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8538" y="140220"/>
            <a:ext cx="2272339" cy="928139"/>
          </a:xfrm>
          <a:prstGeom prst="rect">
            <a:avLst/>
          </a:prstGeom>
        </p:spPr>
      </p:pic>
      <p:sp>
        <p:nvSpPr>
          <p:cNvPr id="19" name="Rectangle 18">
            <a:extLst>
              <a:ext uri="{FF2B5EF4-FFF2-40B4-BE49-F238E27FC236}">
                <a16:creationId xmlns:a16="http://schemas.microsoft.com/office/drawing/2014/main" id="{247A9B37-040E-9EA7-B2E8-B00B033B09F6}"/>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20" name="Rectangle 19">
            <a:extLst>
              <a:ext uri="{FF2B5EF4-FFF2-40B4-BE49-F238E27FC236}">
                <a16:creationId xmlns:a16="http://schemas.microsoft.com/office/drawing/2014/main" id="{2289F63A-2797-491B-8EF3-755334846C61}"/>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i="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0" i="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a:t>
            </a:r>
            <a:r>
              <a:rPr lang="en-GB" sz="921" b="0" i="0" kern="1200">
                <a:solidFill>
                  <a:srgbClr val="0D0804"/>
                </a:solidFill>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b="0" i="0">
                <a:effectLst/>
                <a:latin typeface="ING Me" panose="02000506040000020004" pitchFamily="2" charset="0"/>
              </a:rPr>
              <a:t> </a:t>
            </a:r>
            <a:endParaRPr lang="en-GB" sz="921" b="0" i="0">
              <a:solidFill>
                <a:srgbClr val="0D0804"/>
              </a:solidFill>
              <a:latin typeface="ING Me" panose="02000506040000020004" pitchFamily="2" charset="0"/>
              <a:cs typeface="ING Me" panose="02000506040000020004" pitchFamily="2" charset="0"/>
            </a:endParaRPr>
          </a:p>
        </p:txBody>
      </p:sp>
      <p:sp>
        <p:nvSpPr>
          <p:cNvPr id="10" name="Text Placeholder 17">
            <a:extLst>
              <a:ext uri="{FF2B5EF4-FFF2-40B4-BE49-F238E27FC236}">
                <a16:creationId xmlns:a16="http://schemas.microsoft.com/office/drawing/2014/main" id="{CB4691DF-A2C4-3A32-9376-0B041915F984}"/>
              </a:ext>
            </a:extLst>
          </p:cNvPr>
          <p:cNvSpPr>
            <a:spLocks noGrp="1"/>
          </p:cNvSpPr>
          <p:nvPr>
            <p:ph type="body" sz="quarter" idx="12" hasCustomPrompt="1"/>
          </p:nvPr>
        </p:nvSpPr>
        <p:spPr>
          <a:xfrm>
            <a:off x="171758" y="6246198"/>
            <a:ext cx="1672423" cy="365125"/>
          </a:xfrm>
        </p:spPr>
        <p:txBody>
          <a:bodyPr anchor="ctr"/>
          <a:lstStyle>
            <a:lvl1pPr algn="r">
              <a:defRPr b="1">
                <a:solidFill>
                  <a:schemeClr val="bg1"/>
                </a:solidFill>
              </a:defRPr>
            </a:lvl1pPr>
          </a:lstStyle>
          <a:p>
            <a:pPr lvl="0"/>
            <a:r>
              <a:rPr lang="en-GB"/>
              <a:t>Day Month Year</a:t>
            </a:r>
          </a:p>
        </p:txBody>
      </p:sp>
      <p:sp>
        <p:nvSpPr>
          <p:cNvPr id="12" name="Text Placeholder 17">
            <a:extLst>
              <a:ext uri="{FF2B5EF4-FFF2-40B4-BE49-F238E27FC236}">
                <a16:creationId xmlns:a16="http://schemas.microsoft.com/office/drawing/2014/main" id="{873184B1-F75C-A563-D925-0E2E15BF0448}"/>
              </a:ext>
            </a:extLst>
          </p:cNvPr>
          <p:cNvSpPr>
            <a:spLocks noGrp="1"/>
          </p:cNvSpPr>
          <p:nvPr>
            <p:ph type="body" sz="quarter" idx="13" hasCustomPrompt="1"/>
          </p:nvPr>
        </p:nvSpPr>
        <p:spPr>
          <a:xfrm>
            <a:off x="1981200" y="6246198"/>
            <a:ext cx="5525042"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2DB2A025-1D37-90EA-9E99-1FFC7C6E40C6}"/>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3" name="Rectangle 2">
            <a:extLst>
              <a:ext uri="{FF2B5EF4-FFF2-40B4-BE49-F238E27FC236}">
                <a16:creationId xmlns:a16="http://schemas.microsoft.com/office/drawing/2014/main" id="{12EA6715-0F89-FA8B-9E90-200CFF8DA978}"/>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41564537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4 Identifier">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49525" y="5490460"/>
            <a:ext cx="1073363" cy="1215531"/>
          </a:xfrm>
          <a:prstGeom prst="rect">
            <a:avLst/>
          </a:prstGeom>
        </p:spPr>
      </p:pic>
      <p:sp>
        <p:nvSpPr>
          <p:cNvPr id="21" name="Title 1">
            <a:extLst>
              <a:ext uri="{FF2B5EF4-FFF2-40B4-BE49-F238E27FC236}">
                <a16:creationId xmlns:a16="http://schemas.microsoft.com/office/drawing/2014/main" id="{0D7CFDB8-C01C-B7A3-D2B5-D3AC6349C76D}"/>
              </a:ext>
            </a:extLst>
          </p:cNvPr>
          <p:cNvSpPr>
            <a:spLocks noGrp="1"/>
          </p:cNvSpPr>
          <p:nvPr>
            <p:ph type="ctrTitle" hasCustomPrompt="1"/>
          </p:nvPr>
        </p:nvSpPr>
        <p:spPr>
          <a:xfrm>
            <a:off x="300737" y="3729786"/>
            <a:ext cx="10837164" cy="923330"/>
          </a:xfrm>
          <a:prstGeom prst="rect">
            <a:avLst/>
          </a:prstGeom>
          <a:noFill/>
        </p:spPr>
        <p:txBody>
          <a:bodyPr wrap="square" rtlCol="0" anchor="t">
            <a:noAutofit/>
          </a:bodyPr>
          <a:lstStyle>
            <a:lvl1pPr>
              <a:defRPr lang="en-US" sz="4971" b="0" i="0" dirty="0">
                <a:solidFill>
                  <a:schemeClr val="bg1"/>
                </a:solidFill>
                <a:latin typeface="ING display" panose="020B0603030508020203" pitchFamily="34" charset="77"/>
                <a:ea typeface="+mn-ea"/>
                <a:cs typeface="+mn-cs"/>
              </a:defRPr>
            </a:lvl1pPr>
          </a:lstStyle>
          <a:p>
            <a:pPr marL="0" lvl="0" defTabSz="420848"/>
            <a:r>
              <a:rPr lang="en-GB"/>
              <a:t>Name your presentation</a:t>
            </a:r>
          </a:p>
        </p:txBody>
      </p:sp>
      <p:sp>
        <p:nvSpPr>
          <p:cNvPr id="22" name="Text Placeholder 10">
            <a:extLst>
              <a:ext uri="{FF2B5EF4-FFF2-40B4-BE49-F238E27FC236}">
                <a16:creationId xmlns:a16="http://schemas.microsoft.com/office/drawing/2014/main" id="{98B4A13B-E9B5-D06E-24C2-99AE3440C6BA}"/>
              </a:ext>
            </a:extLst>
          </p:cNvPr>
          <p:cNvSpPr>
            <a:spLocks noGrp="1"/>
          </p:cNvSpPr>
          <p:nvPr>
            <p:ph type="body" sz="quarter" idx="11" hasCustomPrompt="1"/>
          </p:nvPr>
        </p:nvSpPr>
        <p:spPr>
          <a:xfrm>
            <a:off x="979043" y="4516151"/>
            <a:ext cx="10158857" cy="923330"/>
          </a:xfrm>
          <a:noFill/>
        </p:spPr>
        <p:txBody>
          <a:bodyPr wrap="square" rtlCol="0" anchor="t">
            <a:noAutofit/>
          </a:bodyPr>
          <a:lstStyle>
            <a:lvl1pPr marL="0" indent="0">
              <a:lnSpc>
                <a:spcPct val="100000"/>
              </a:lnSpc>
              <a:buNone/>
              <a:defRPr lang="en-GB" sz="4971" b="0" i="0" dirty="0" smtClean="0">
                <a:solidFill>
                  <a:schemeClr val="bg1"/>
                </a:solidFill>
                <a:latin typeface="ING display" panose="020B0603030508020203" pitchFamily="34" charset="77"/>
              </a:defRPr>
            </a:lvl1pPr>
          </a:lstStyle>
          <a:p>
            <a:pPr marL="0" lvl="0" defTabSz="420848"/>
            <a:r>
              <a:rPr lang="en-GB"/>
              <a:t>and a second line if you want</a:t>
            </a:r>
          </a:p>
        </p:txBody>
      </p:sp>
      <p:sp>
        <p:nvSpPr>
          <p:cNvPr id="6" name="Rectangle 5">
            <a:extLst>
              <a:ext uri="{FF2B5EF4-FFF2-40B4-BE49-F238E27FC236}">
                <a16:creationId xmlns:a16="http://schemas.microsoft.com/office/drawing/2014/main" id="{3F2A4502-10EB-B18E-E437-C75F2960718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73D0641-5AD5-83F9-E01A-A30C23F34E8E}"/>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10" name="Picture Placeholder 9">
            <a:extLst>
              <a:ext uri="{FF2B5EF4-FFF2-40B4-BE49-F238E27FC236}">
                <a16:creationId xmlns:a16="http://schemas.microsoft.com/office/drawing/2014/main" id="{9D179EC4-B562-D977-6FF8-EF49CD71DC1B}"/>
              </a:ext>
            </a:extLst>
          </p:cNvPr>
          <p:cNvSpPr>
            <a:spLocks noGrp="1"/>
          </p:cNvSpPr>
          <p:nvPr>
            <p:ph type="pic" sz="quarter" idx="10"/>
          </p:nvPr>
        </p:nvSpPr>
        <p:spPr>
          <a:xfrm>
            <a:off x="-6000" y="1"/>
            <a:ext cx="12207600" cy="3423095"/>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14" name="Text Placeholder 17">
            <a:extLst>
              <a:ext uri="{FF2B5EF4-FFF2-40B4-BE49-F238E27FC236}">
                <a16:creationId xmlns:a16="http://schemas.microsoft.com/office/drawing/2014/main" id="{EBBF6A85-3F52-9C4E-EE30-C04D38943EB2}"/>
              </a:ext>
            </a:extLst>
          </p:cNvPr>
          <p:cNvSpPr>
            <a:spLocks noGrp="1"/>
          </p:cNvSpPr>
          <p:nvPr>
            <p:ph type="body" sz="quarter" idx="12" hasCustomPrompt="1"/>
          </p:nvPr>
        </p:nvSpPr>
        <p:spPr>
          <a:xfrm>
            <a:off x="171758" y="6246198"/>
            <a:ext cx="1672423" cy="365125"/>
          </a:xfrm>
        </p:spPr>
        <p:txBody>
          <a:bodyPr anchor="ctr"/>
          <a:lstStyle>
            <a:lvl1pPr algn="r">
              <a:defRPr b="1">
                <a:solidFill>
                  <a:schemeClr val="bg1"/>
                </a:solidFill>
              </a:defRPr>
            </a:lvl1pPr>
          </a:lstStyle>
          <a:p>
            <a:pPr lvl="0"/>
            <a:r>
              <a:rPr lang="en-GB"/>
              <a:t>Day Month Year</a:t>
            </a:r>
          </a:p>
        </p:txBody>
      </p:sp>
      <p:sp>
        <p:nvSpPr>
          <p:cNvPr id="15" name="Text Placeholder 17">
            <a:extLst>
              <a:ext uri="{FF2B5EF4-FFF2-40B4-BE49-F238E27FC236}">
                <a16:creationId xmlns:a16="http://schemas.microsoft.com/office/drawing/2014/main" id="{724E8387-9A2D-3EA3-6912-4C75D0D3E08D}"/>
              </a:ext>
            </a:extLst>
          </p:cNvPr>
          <p:cNvSpPr>
            <a:spLocks noGrp="1"/>
          </p:cNvSpPr>
          <p:nvPr>
            <p:ph type="body" sz="quarter" idx="13" hasCustomPrompt="1"/>
          </p:nvPr>
        </p:nvSpPr>
        <p:spPr>
          <a:xfrm>
            <a:off x="1981200" y="6246198"/>
            <a:ext cx="5525042"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0B9F2141-5B69-1D55-A89A-CC9C0BBB14C4}"/>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3" name="Rectangle 2">
            <a:extLst>
              <a:ext uri="{FF2B5EF4-FFF2-40B4-BE49-F238E27FC236}">
                <a16:creationId xmlns:a16="http://schemas.microsoft.com/office/drawing/2014/main" id="{C1EC2C58-7AE9-FD52-03FA-0B9B77A795D1}"/>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5223552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4 Logo">
    <p:bg>
      <p:bgPr>
        <a:solidFill>
          <a:schemeClr val="accent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C30CA71-4EBB-F524-A0F3-95F548916E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6289" y="5865418"/>
            <a:ext cx="2272339" cy="928139"/>
          </a:xfrm>
          <a:prstGeom prst="rect">
            <a:avLst/>
          </a:prstGeom>
        </p:spPr>
      </p:pic>
      <p:sp>
        <p:nvSpPr>
          <p:cNvPr id="8" name="Rectangle 7">
            <a:extLst>
              <a:ext uri="{FF2B5EF4-FFF2-40B4-BE49-F238E27FC236}">
                <a16:creationId xmlns:a16="http://schemas.microsoft.com/office/drawing/2014/main" id="{2B28DC72-F3EC-3977-1100-4F8770F960B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A10AC3DF-3B3E-98B0-8989-D56544188FB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4" name="Title 1">
            <a:extLst>
              <a:ext uri="{FF2B5EF4-FFF2-40B4-BE49-F238E27FC236}">
                <a16:creationId xmlns:a16="http://schemas.microsoft.com/office/drawing/2014/main" id="{6B8C1DCD-5855-1A69-E3F2-A5F8FE04DD9A}"/>
              </a:ext>
            </a:extLst>
          </p:cNvPr>
          <p:cNvSpPr>
            <a:spLocks noGrp="1"/>
          </p:cNvSpPr>
          <p:nvPr>
            <p:ph type="ctrTitle" hasCustomPrompt="1"/>
          </p:nvPr>
        </p:nvSpPr>
        <p:spPr>
          <a:xfrm>
            <a:off x="300737" y="3729786"/>
            <a:ext cx="10837164" cy="923330"/>
          </a:xfrm>
          <a:prstGeom prst="rect">
            <a:avLst/>
          </a:prstGeom>
          <a:noFill/>
        </p:spPr>
        <p:txBody>
          <a:bodyPr wrap="square" rtlCol="0" anchor="t">
            <a:noAutofit/>
          </a:bodyPr>
          <a:lstStyle>
            <a:lvl1pPr>
              <a:defRPr lang="en-US" sz="4971" b="0" i="0" dirty="0">
                <a:solidFill>
                  <a:schemeClr val="bg1"/>
                </a:solidFill>
                <a:latin typeface="ING display" panose="020B0603030508020203" pitchFamily="34" charset="77"/>
                <a:ea typeface="+mn-ea"/>
                <a:cs typeface="+mn-cs"/>
              </a:defRPr>
            </a:lvl1pPr>
          </a:lstStyle>
          <a:p>
            <a:pPr marL="0" lvl="0" defTabSz="420848"/>
            <a:r>
              <a:rPr lang="en-GB"/>
              <a:t>Name your presentation</a:t>
            </a:r>
          </a:p>
        </p:txBody>
      </p:sp>
      <p:sp>
        <p:nvSpPr>
          <p:cNvPr id="5" name="Text Placeholder 10">
            <a:extLst>
              <a:ext uri="{FF2B5EF4-FFF2-40B4-BE49-F238E27FC236}">
                <a16:creationId xmlns:a16="http://schemas.microsoft.com/office/drawing/2014/main" id="{B315634D-B68B-CC5E-E6ED-77CA7D365F58}"/>
              </a:ext>
            </a:extLst>
          </p:cNvPr>
          <p:cNvSpPr>
            <a:spLocks noGrp="1"/>
          </p:cNvSpPr>
          <p:nvPr>
            <p:ph type="body" sz="quarter" idx="11" hasCustomPrompt="1"/>
          </p:nvPr>
        </p:nvSpPr>
        <p:spPr>
          <a:xfrm>
            <a:off x="979043" y="4516151"/>
            <a:ext cx="10158857" cy="923330"/>
          </a:xfrm>
          <a:noFill/>
        </p:spPr>
        <p:txBody>
          <a:bodyPr wrap="square" rtlCol="0" anchor="t">
            <a:noAutofit/>
          </a:bodyPr>
          <a:lstStyle>
            <a:lvl1pPr marL="0" indent="0">
              <a:lnSpc>
                <a:spcPct val="100000"/>
              </a:lnSpc>
              <a:buNone/>
              <a:defRPr lang="en-GB" sz="4971" b="0" i="0" dirty="0" smtClean="0">
                <a:solidFill>
                  <a:schemeClr val="bg1"/>
                </a:solidFill>
                <a:latin typeface="ING display" panose="020B0603030508020203" pitchFamily="34" charset="77"/>
              </a:defRPr>
            </a:lvl1pPr>
          </a:lstStyle>
          <a:p>
            <a:pPr marL="0" lvl="0" defTabSz="420848"/>
            <a:r>
              <a:rPr lang="en-GB"/>
              <a:t>and a second line if you want</a:t>
            </a:r>
          </a:p>
        </p:txBody>
      </p:sp>
      <p:sp>
        <p:nvSpPr>
          <p:cNvPr id="6" name="Picture Placeholder 9">
            <a:extLst>
              <a:ext uri="{FF2B5EF4-FFF2-40B4-BE49-F238E27FC236}">
                <a16:creationId xmlns:a16="http://schemas.microsoft.com/office/drawing/2014/main" id="{D2B8C1CF-95B5-081F-5A80-6CB5E96BE33A}"/>
              </a:ext>
            </a:extLst>
          </p:cNvPr>
          <p:cNvSpPr>
            <a:spLocks noGrp="1"/>
          </p:cNvSpPr>
          <p:nvPr>
            <p:ph type="pic" sz="quarter" idx="10"/>
          </p:nvPr>
        </p:nvSpPr>
        <p:spPr>
          <a:xfrm>
            <a:off x="-7800" y="1"/>
            <a:ext cx="12207600" cy="3423095"/>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15" name="Text Placeholder 17">
            <a:extLst>
              <a:ext uri="{FF2B5EF4-FFF2-40B4-BE49-F238E27FC236}">
                <a16:creationId xmlns:a16="http://schemas.microsoft.com/office/drawing/2014/main" id="{2624BB63-CFBE-6D38-67DC-89CBC68F70C2}"/>
              </a:ext>
            </a:extLst>
          </p:cNvPr>
          <p:cNvSpPr>
            <a:spLocks noGrp="1"/>
          </p:cNvSpPr>
          <p:nvPr>
            <p:ph type="body" sz="quarter" idx="12" hasCustomPrompt="1"/>
          </p:nvPr>
        </p:nvSpPr>
        <p:spPr>
          <a:xfrm>
            <a:off x="171758" y="6246198"/>
            <a:ext cx="1672423"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1451CECC-5C83-D778-3913-B2CDD34287D8}"/>
              </a:ext>
            </a:extLst>
          </p:cNvPr>
          <p:cNvSpPr>
            <a:spLocks noGrp="1"/>
          </p:cNvSpPr>
          <p:nvPr>
            <p:ph type="body" sz="quarter" idx="13" hasCustomPrompt="1"/>
          </p:nvPr>
        </p:nvSpPr>
        <p:spPr>
          <a:xfrm>
            <a:off x="1981200" y="6246198"/>
            <a:ext cx="5525042"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95C73865-D02A-2625-6337-BDBE32F1D7EC}"/>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3" name="Rectangle 2">
            <a:extLst>
              <a:ext uri="{FF2B5EF4-FFF2-40B4-BE49-F238E27FC236}">
                <a16:creationId xmlns:a16="http://schemas.microsoft.com/office/drawing/2014/main" id="{18460945-1DD7-2F88-2D44-914A677CF93D}"/>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25692931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5 Identifier">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7F612221-5DCC-B9C7-12CD-382E9AD0DEFF}"/>
              </a:ext>
            </a:extLst>
          </p:cNvPr>
          <p:cNvSpPr>
            <a:spLocks noGrp="1"/>
          </p:cNvSpPr>
          <p:nvPr>
            <p:ph type="pic" sz="quarter" idx="10"/>
          </p:nvPr>
        </p:nvSpPr>
        <p:spPr>
          <a:xfrm>
            <a:off x="-7800" y="4154268"/>
            <a:ext cx="12207600" cy="2717800"/>
          </a:xfrm>
          <a:solidFill>
            <a:srgbClr val="A69F98"/>
          </a:solidFill>
          <a:ln>
            <a:noFill/>
          </a:ln>
        </p:spPr>
        <p:txBody>
          <a:bodyPr anchor="ctr"/>
          <a:lstStyle>
            <a:lvl1pPr marL="0" indent="0" algn="ctr">
              <a:buNone/>
              <a:defRPr>
                <a:solidFill>
                  <a:schemeClr val="bg1"/>
                </a:solidFill>
              </a:defRPr>
            </a:lvl1pPr>
          </a:lstStyle>
          <a:p>
            <a:r>
              <a:rPr lang="en-GB"/>
              <a:t>Click icon to add picture</a:t>
            </a:r>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20" y="169115"/>
            <a:ext cx="1073363" cy="1215531"/>
          </a:xfrm>
          <a:prstGeom prst="rect">
            <a:avLst/>
          </a:prstGeom>
        </p:spPr>
      </p:pic>
      <p:sp>
        <p:nvSpPr>
          <p:cNvPr id="26" name="Title 1">
            <a:extLst>
              <a:ext uri="{FF2B5EF4-FFF2-40B4-BE49-F238E27FC236}">
                <a16:creationId xmlns:a16="http://schemas.microsoft.com/office/drawing/2014/main" id="{3A341223-8BC3-AA03-4D74-C5D49C154CEC}"/>
              </a:ext>
            </a:extLst>
          </p:cNvPr>
          <p:cNvSpPr>
            <a:spLocks noGrp="1"/>
          </p:cNvSpPr>
          <p:nvPr>
            <p:ph type="ctrTitle" hasCustomPrompt="1"/>
          </p:nvPr>
        </p:nvSpPr>
        <p:spPr>
          <a:xfrm>
            <a:off x="1152522" y="1493109"/>
            <a:ext cx="9886954" cy="1754326"/>
          </a:xfrm>
          <a:prstGeom prst="rect">
            <a:avLst/>
          </a:prstGeom>
          <a:noFill/>
        </p:spPr>
        <p:txBody>
          <a:bodyPr wrap="square" rtlCol="0" anchor="t">
            <a:noAutofit/>
          </a:bodyPr>
          <a:lstStyle>
            <a:lvl1pPr algn="ctr">
              <a:defRPr lang="en-US" sz="4971" b="0" i="0" dirty="0">
                <a:solidFill>
                  <a:schemeClr val="bg1"/>
                </a:solidFill>
                <a:latin typeface="ING display" panose="020B0603030508020203" pitchFamily="34" charset="77"/>
                <a:ea typeface="+mn-ea"/>
                <a:cs typeface="+mn-cs"/>
              </a:defRPr>
            </a:lvl1pPr>
          </a:lstStyle>
          <a:p>
            <a:pPr marL="0" lvl="0" defTabSz="420848"/>
            <a:r>
              <a:rPr lang="en-GB"/>
              <a:t>Name your presentation</a:t>
            </a:r>
            <a:br>
              <a:rPr lang="en-GB"/>
            </a:br>
            <a:r>
              <a:rPr lang="en-GB"/>
              <a:t>and a second line if you want</a:t>
            </a:r>
          </a:p>
        </p:txBody>
      </p:sp>
      <p:sp>
        <p:nvSpPr>
          <p:cNvPr id="8" name="Rectangle 7">
            <a:extLst>
              <a:ext uri="{FF2B5EF4-FFF2-40B4-BE49-F238E27FC236}">
                <a16:creationId xmlns:a16="http://schemas.microsoft.com/office/drawing/2014/main" id="{3D8318CF-3CCD-3AF4-872F-CDD4B433341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BB0B124C-5F4C-4B6C-50E2-573641D4E037}"/>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24" name="Text Placeholder 17">
            <a:extLst>
              <a:ext uri="{FF2B5EF4-FFF2-40B4-BE49-F238E27FC236}">
                <a16:creationId xmlns:a16="http://schemas.microsoft.com/office/drawing/2014/main" id="{7FC8C9FB-5E98-BD41-56D5-454EA5077EF9}"/>
              </a:ext>
            </a:extLst>
          </p:cNvPr>
          <p:cNvSpPr>
            <a:spLocks noGrp="1"/>
          </p:cNvSpPr>
          <p:nvPr>
            <p:ph type="body" sz="quarter" idx="11" hasCustomPrompt="1"/>
          </p:nvPr>
        </p:nvSpPr>
        <p:spPr>
          <a:xfrm>
            <a:off x="3449771" y="3565062"/>
            <a:ext cx="2551524" cy="365125"/>
          </a:xfrm>
        </p:spPr>
        <p:txBody>
          <a:bodyPr anchor="ctr"/>
          <a:lstStyle>
            <a:lvl1pPr algn="r">
              <a:defRPr b="1">
                <a:solidFill>
                  <a:schemeClr val="bg1"/>
                </a:solidFill>
              </a:defRPr>
            </a:lvl1pPr>
          </a:lstStyle>
          <a:p>
            <a:pPr lvl="0"/>
            <a:r>
              <a:rPr lang="en-GB" noProof="0"/>
              <a:t>Day Month Year</a:t>
            </a:r>
          </a:p>
        </p:txBody>
      </p:sp>
      <p:sp>
        <p:nvSpPr>
          <p:cNvPr id="25" name="Text Placeholder 17">
            <a:extLst>
              <a:ext uri="{FF2B5EF4-FFF2-40B4-BE49-F238E27FC236}">
                <a16:creationId xmlns:a16="http://schemas.microsoft.com/office/drawing/2014/main" id="{E886B41F-6504-6D27-A3AB-0AF7E595BB23}"/>
              </a:ext>
            </a:extLst>
          </p:cNvPr>
          <p:cNvSpPr>
            <a:spLocks noGrp="1"/>
          </p:cNvSpPr>
          <p:nvPr>
            <p:ph type="body" sz="quarter" idx="12" hasCustomPrompt="1"/>
          </p:nvPr>
        </p:nvSpPr>
        <p:spPr>
          <a:xfrm>
            <a:off x="6190709" y="3565062"/>
            <a:ext cx="4848769"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E99E76A2-D5A0-8F16-AEC9-217A40AE0163}"/>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3" name="Rectangle 2">
            <a:extLst>
              <a:ext uri="{FF2B5EF4-FFF2-40B4-BE49-F238E27FC236}">
                <a16:creationId xmlns:a16="http://schemas.microsoft.com/office/drawing/2014/main" id="{90EEDE7A-90F8-1208-8788-789421A26C21}"/>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15807906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5 Logo">
    <p:bg>
      <p:bgPr>
        <a:solidFill>
          <a:schemeClr val="accent1"/>
        </a:solid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148508B3-0D8F-45FC-2C23-DCC551FCF4E5}"/>
              </a:ext>
            </a:extLst>
          </p:cNvPr>
          <p:cNvSpPr>
            <a:spLocks noGrp="1"/>
          </p:cNvSpPr>
          <p:nvPr>
            <p:ph type="ctrTitle" hasCustomPrompt="1"/>
          </p:nvPr>
        </p:nvSpPr>
        <p:spPr>
          <a:xfrm>
            <a:off x="1152522" y="1493109"/>
            <a:ext cx="9886954" cy="1754326"/>
          </a:xfrm>
          <a:prstGeom prst="rect">
            <a:avLst/>
          </a:prstGeom>
          <a:noFill/>
        </p:spPr>
        <p:txBody>
          <a:bodyPr wrap="square" rtlCol="0" anchor="t">
            <a:noAutofit/>
          </a:bodyPr>
          <a:lstStyle>
            <a:lvl1pPr algn="ctr">
              <a:defRPr lang="en-US" sz="4971" b="0" i="0" dirty="0">
                <a:solidFill>
                  <a:schemeClr val="bg1"/>
                </a:solidFill>
                <a:latin typeface="ING display" panose="020B0603030508020203" pitchFamily="34" charset="77"/>
                <a:ea typeface="+mn-ea"/>
                <a:cs typeface="+mn-cs"/>
              </a:defRPr>
            </a:lvl1pPr>
          </a:lstStyle>
          <a:p>
            <a:pPr marL="0" lvl="0" defTabSz="420848"/>
            <a:r>
              <a:rPr lang="en-GB"/>
              <a:t>Name your presentation</a:t>
            </a:r>
            <a:br>
              <a:rPr lang="en-GB"/>
            </a:br>
            <a:r>
              <a:rPr lang="en-GB"/>
              <a:t>and a second line if you want</a:t>
            </a:r>
          </a:p>
        </p:txBody>
      </p:sp>
      <p:pic>
        <p:nvPicPr>
          <p:cNvPr id="30" name="Picture 29">
            <a:extLst>
              <a:ext uri="{FF2B5EF4-FFF2-40B4-BE49-F238E27FC236}">
                <a16:creationId xmlns:a16="http://schemas.microsoft.com/office/drawing/2014/main" id="{340D143C-4BA4-770A-103A-9636E31B9F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1" y="140220"/>
            <a:ext cx="2272339" cy="928139"/>
          </a:xfrm>
          <a:prstGeom prst="rect">
            <a:avLst/>
          </a:prstGeom>
        </p:spPr>
      </p:pic>
      <p:sp>
        <p:nvSpPr>
          <p:cNvPr id="6" name="Rectangle 5">
            <a:extLst>
              <a:ext uri="{FF2B5EF4-FFF2-40B4-BE49-F238E27FC236}">
                <a16:creationId xmlns:a16="http://schemas.microsoft.com/office/drawing/2014/main" id="{8B669B3C-7E4A-3663-6F27-33A96A1AB047}"/>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4AF9926-9CA9-650C-53C4-3CCBF3A68F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sp>
        <p:nvSpPr>
          <p:cNvPr id="4" name="Picture Placeholder 9">
            <a:extLst>
              <a:ext uri="{FF2B5EF4-FFF2-40B4-BE49-F238E27FC236}">
                <a16:creationId xmlns:a16="http://schemas.microsoft.com/office/drawing/2014/main" id="{5C17DFC7-8246-9C9D-4E68-D83C95E48DDB}"/>
              </a:ext>
            </a:extLst>
          </p:cNvPr>
          <p:cNvSpPr>
            <a:spLocks noGrp="1"/>
          </p:cNvSpPr>
          <p:nvPr>
            <p:ph type="pic" sz="quarter" idx="10"/>
          </p:nvPr>
        </p:nvSpPr>
        <p:spPr>
          <a:xfrm>
            <a:off x="-7800" y="4154268"/>
            <a:ext cx="12207600" cy="2717800"/>
          </a:xfrm>
          <a:solidFill>
            <a:srgbClr val="A69F98"/>
          </a:solidFill>
          <a:ln>
            <a:noFill/>
          </a:ln>
        </p:spPr>
        <p:txBody>
          <a:bodyPr anchor="ctr"/>
          <a:lstStyle>
            <a:lvl1pPr marL="0" indent="0" algn="ctr">
              <a:buNone/>
              <a:defRPr>
                <a:solidFill>
                  <a:schemeClr val="bg1"/>
                </a:solidFill>
              </a:defRPr>
            </a:lvl1pPr>
          </a:lstStyle>
          <a:p>
            <a:r>
              <a:rPr lang="en-GB"/>
              <a:t>Click icon to add picture</a:t>
            </a:r>
          </a:p>
        </p:txBody>
      </p:sp>
      <p:sp>
        <p:nvSpPr>
          <p:cNvPr id="13" name="Text Placeholder 17">
            <a:extLst>
              <a:ext uri="{FF2B5EF4-FFF2-40B4-BE49-F238E27FC236}">
                <a16:creationId xmlns:a16="http://schemas.microsoft.com/office/drawing/2014/main" id="{0DE2312C-7CDA-866B-87EF-6CC66203D409}"/>
              </a:ext>
            </a:extLst>
          </p:cNvPr>
          <p:cNvSpPr>
            <a:spLocks noGrp="1"/>
          </p:cNvSpPr>
          <p:nvPr>
            <p:ph type="body" sz="quarter" idx="11" hasCustomPrompt="1"/>
          </p:nvPr>
        </p:nvSpPr>
        <p:spPr>
          <a:xfrm>
            <a:off x="3449771" y="3565062"/>
            <a:ext cx="2551524" cy="365125"/>
          </a:xfrm>
        </p:spPr>
        <p:txBody>
          <a:bodyPr anchor="ctr"/>
          <a:lstStyle>
            <a:lvl1pPr algn="r">
              <a:defRPr b="1">
                <a:solidFill>
                  <a:schemeClr val="bg1"/>
                </a:solidFill>
              </a:defRPr>
            </a:lvl1pPr>
          </a:lstStyle>
          <a:p>
            <a:pPr lvl="0"/>
            <a:r>
              <a:rPr lang="en-GB"/>
              <a:t>Day Month Year</a:t>
            </a:r>
          </a:p>
        </p:txBody>
      </p:sp>
      <p:sp>
        <p:nvSpPr>
          <p:cNvPr id="14" name="Text Placeholder 17">
            <a:extLst>
              <a:ext uri="{FF2B5EF4-FFF2-40B4-BE49-F238E27FC236}">
                <a16:creationId xmlns:a16="http://schemas.microsoft.com/office/drawing/2014/main" id="{12C4089B-C23C-95C1-CD26-2742CA9C7DA1}"/>
              </a:ext>
            </a:extLst>
          </p:cNvPr>
          <p:cNvSpPr>
            <a:spLocks noGrp="1"/>
          </p:cNvSpPr>
          <p:nvPr>
            <p:ph type="body" sz="quarter" idx="12" hasCustomPrompt="1"/>
          </p:nvPr>
        </p:nvSpPr>
        <p:spPr>
          <a:xfrm>
            <a:off x="6190709" y="3565062"/>
            <a:ext cx="4848769"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42E71148-6CEE-5504-4CF2-C7C5A4C856C0}"/>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3" name="Rectangle 2">
            <a:extLst>
              <a:ext uri="{FF2B5EF4-FFF2-40B4-BE49-F238E27FC236}">
                <a16:creationId xmlns:a16="http://schemas.microsoft.com/office/drawing/2014/main" id="{0856C750-7ABF-E7F9-C067-DD587C69634D}"/>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Tree>
    <p:extLst>
      <p:ext uri="{BB962C8B-B14F-4D97-AF65-F5344CB8AC3E}">
        <p14:creationId xmlns:p14="http://schemas.microsoft.com/office/powerpoint/2010/main" val="37377958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7" y="256065"/>
            <a:ext cx="6496304" cy="602153"/>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15636" indent="-315636">
              <a:lnSpc>
                <a:spcPct val="100000"/>
              </a:lnSpc>
              <a:spcBef>
                <a:spcPts val="921"/>
              </a:spcBef>
              <a:buFont typeface="Arial" panose="020B0604020202020204" pitchFamily="34" charset="0"/>
              <a:buChar char="•"/>
              <a:defRPr sz="1289"/>
            </a:lvl1pPr>
            <a:lvl2pPr marL="736484" indent="-315636">
              <a:buFont typeface="Arial" panose="020B0604020202020204" pitchFamily="34" charset="0"/>
              <a:buChar char="•"/>
              <a:defRPr sz="1289"/>
            </a:lvl2pPr>
            <a:lvl3pPr marL="1104726" indent="-263030">
              <a:buFont typeface="Arial" panose="020B0604020202020204" pitchFamily="34" charset="0"/>
              <a:buChar char="•"/>
              <a:defRPr sz="1289"/>
            </a:lvl3pPr>
            <a:lvl4pPr marL="1525574" indent="-263030">
              <a:buFont typeface="Arial" panose="020B0604020202020204" pitchFamily="34" charset="0"/>
              <a:buChar char="•"/>
              <a:defRPr sz="1289"/>
            </a:lvl4pPr>
            <a:lvl5pPr marL="1946422" indent="-263030">
              <a:buFont typeface="Arial" panose="020B0604020202020204" pitchFamily="34" charset="0"/>
              <a:buChar char="•"/>
              <a:defRPr/>
            </a:lvl5pPr>
            <a:lvl6pPr>
              <a:defRPr sz="1289"/>
            </a:lvl6pPr>
            <a:lvl7pPr>
              <a:defRPr sz="1289"/>
            </a:lvl7pPr>
            <a:lvl8pPr>
              <a:defRPr sz="1289"/>
            </a:lvl8pPr>
            <a:lvl9pPr>
              <a:defRPr sz="1289"/>
            </a:lvl9pPr>
          </a:lstStyle>
          <a:p>
            <a:pPr lvl="0"/>
            <a:r>
              <a:rPr lang="en-GB"/>
              <a:t>Chapter titles goes here</a:t>
            </a:r>
          </a:p>
          <a:p>
            <a:pPr lvl="0"/>
            <a:endParaRPr lang="en-GB"/>
          </a:p>
          <a:p>
            <a:pPr lvl="0"/>
            <a:endParaRPr lang="en-GB"/>
          </a:p>
        </p:txBody>
      </p:sp>
      <p:sp>
        <p:nvSpPr>
          <p:cNvPr id="6" name="Text Placeholder 21">
            <a:extLst>
              <a:ext uri="{FF2B5EF4-FFF2-40B4-BE49-F238E27FC236}">
                <a16:creationId xmlns:a16="http://schemas.microsoft.com/office/drawing/2014/main" id="{F713946D-B33B-8F25-DEBD-2D5662E63CA7}"/>
              </a:ext>
            </a:extLst>
          </p:cNvPr>
          <p:cNvSpPr>
            <a:spLocks noGrp="1"/>
          </p:cNvSpPr>
          <p:nvPr>
            <p:ph type="body" sz="quarter" idx="15" hasCustomPrompt="1"/>
          </p:nvPr>
        </p:nvSpPr>
        <p:spPr>
          <a:xfrm>
            <a:off x="6488177" y="1700980"/>
            <a:ext cx="5167898" cy="386901"/>
          </a:xfrm>
        </p:spPr>
        <p:txBody>
          <a:bodyPr vert="horz" lIns="91440" tIns="45720" rIns="91440" bIns="45720" rtlCol="0" anchor="b" anchorCtr="0">
            <a:noAutofit/>
          </a:bodyPr>
          <a:lstStyle>
            <a:lvl1pPr marL="0" indent="0">
              <a:buNone/>
              <a:defRPr lang="en-NL" sz="1841" b="1" i="0" dirty="0">
                <a:latin typeface="ING Me" panose="02000506040000020004" pitchFamily="2" charset="0"/>
                <a:cs typeface="ING Me" panose="02000506040000020004" pitchFamily="2" charset="0"/>
              </a:defRPr>
            </a:lvl1pPr>
          </a:lstStyle>
          <a:p>
            <a:pPr marL="210424" lvl="0" indent="-210424"/>
            <a:r>
              <a:rPr lang="en-GB"/>
              <a:t>Second headline</a:t>
            </a:r>
          </a:p>
        </p:txBody>
      </p:sp>
      <p:sp>
        <p:nvSpPr>
          <p:cNvPr id="3" name="Text Placeholder 21">
            <a:extLst>
              <a:ext uri="{FF2B5EF4-FFF2-40B4-BE49-F238E27FC236}">
                <a16:creationId xmlns:a16="http://schemas.microsoft.com/office/drawing/2014/main" id="{05769A12-B68E-1C17-42BA-49A5E50F73ED}"/>
              </a:ext>
            </a:extLst>
          </p:cNvPr>
          <p:cNvSpPr>
            <a:spLocks noGrp="1"/>
          </p:cNvSpPr>
          <p:nvPr>
            <p:ph type="body" sz="quarter" idx="11" hasCustomPrompt="1"/>
          </p:nvPr>
        </p:nvSpPr>
        <p:spPr>
          <a:xfrm>
            <a:off x="956057" y="1700980"/>
            <a:ext cx="5167898" cy="386901"/>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stStyle>
          <a:p>
            <a:pPr lvl="0"/>
            <a:r>
              <a:rPr lang="en-GB"/>
              <a:t>One headline</a:t>
            </a:r>
          </a:p>
        </p:txBody>
      </p:sp>
      <p:sp>
        <p:nvSpPr>
          <p:cNvPr id="2" name="Rectangle 1">
            <a:extLst>
              <a:ext uri="{FF2B5EF4-FFF2-40B4-BE49-F238E27FC236}">
                <a16:creationId xmlns:a16="http://schemas.microsoft.com/office/drawing/2014/main" id="{3966B200-D205-9C2D-95E8-A20342797EA6}"/>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a:solidFill>
                  <a:srgbClr val="0D0804"/>
                </a:solidFill>
                <a:latin typeface="ING Me" panose="02000506040000020004" pitchFamily="2" charset="0"/>
                <a:cs typeface="ING Me" panose="02000506040000020004" pitchFamily="2" charset="0"/>
              </a:rPr>
              <a:t>Changing numbered lists</a:t>
            </a:r>
            <a:br>
              <a:rPr lang="en-GB" sz="921" b="1">
                <a:solidFill>
                  <a:srgbClr val="0D0804"/>
                </a:solidFill>
                <a:latin typeface="ING Me" panose="02000506040000020004" pitchFamily="2" charset="0"/>
                <a:cs typeface="ING Me" panose="02000506040000020004" pitchFamily="2" charset="0"/>
              </a:rPr>
            </a:br>
            <a:r>
              <a:rPr lang="en-GB" sz="921" b="1">
                <a:solidFill>
                  <a:srgbClr val="0D0804"/>
                </a:solidFill>
                <a:latin typeface="ING Me" panose="02000506040000020004" pitchFamily="2" charset="0"/>
                <a:cs typeface="ING Me" panose="02000506040000020004" pitchFamily="2" charset="0"/>
              </a:rPr>
              <a:t>to bullet points </a:t>
            </a:r>
          </a:p>
          <a:p>
            <a:endParaRPr lang="en-GB" sz="921" b="1">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Select the text frame</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8" name="Slide Number Placeholder 7">
            <a:extLst>
              <a:ext uri="{FF2B5EF4-FFF2-40B4-BE49-F238E27FC236}">
                <a16:creationId xmlns:a16="http://schemas.microsoft.com/office/drawing/2014/main" id="{9DB42DC2-A39C-4488-D860-0B5E15F5DF57}"/>
              </a:ext>
            </a:extLst>
          </p:cNvPr>
          <p:cNvSpPr>
            <a:spLocks noGrp="1"/>
          </p:cNvSpPr>
          <p:nvPr>
            <p:ph type="sldNum" sz="quarter" idx="18"/>
          </p:nvPr>
        </p:nvSpPr>
        <p:spPr/>
        <p:txBody>
          <a:bodyPr/>
          <a:lstStyle/>
          <a:p>
            <a:fld id="{A56DC5C3-3BE5-034A-8352-A8E8F559C4F3}" type="slidenum">
              <a:rPr lang="en-GB" smtClean="0"/>
              <a:pPr/>
              <a:t>‹#›</a:t>
            </a:fld>
            <a:endParaRPr lang="en-GB"/>
          </a:p>
        </p:txBody>
      </p:sp>
      <p:sp>
        <p:nvSpPr>
          <p:cNvPr id="7" name="Text Placeholder 25">
            <a:extLst>
              <a:ext uri="{FF2B5EF4-FFF2-40B4-BE49-F238E27FC236}">
                <a16:creationId xmlns:a16="http://schemas.microsoft.com/office/drawing/2014/main" id="{15319C92-DA86-31DA-07C1-42646CBA911F}"/>
              </a:ext>
            </a:extLst>
          </p:cNvPr>
          <p:cNvSpPr>
            <a:spLocks noGrp="1"/>
          </p:cNvSpPr>
          <p:nvPr>
            <p:ph type="body" sz="quarter" idx="19" hasCustomPrompt="1"/>
          </p:nvPr>
        </p:nvSpPr>
        <p:spPr>
          <a:xfrm>
            <a:off x="6488176" y="2294682"/>
            <a:ext cx="5139944" cy="4046093"/>
          </a:xfrm>
        </p:spPr>
        <p:txBody>
          <a:bodyPr>
            <a:noAutofit/>
          </a:bodyPr>
          <a:lstStyle>
            <a:lvl1pPr marL="315636" indent="-315636">
              <a:lnSpc>
                <a:spcPct val="100000"/>
              </a:lnSpc>
              <a:spcBef>
                <a:spcPts val="921"/>
              </a:spcBef>
              <a:buFont typeface="Arial" panose="020B0604020202020204" pitchFamily="34" charset="0"/>
              <a:buChar char="•"/>
              <a:defRPr sz="1289"/>
            </a:lvl1pPr>
            <a:lvl2pPr marL="736484" indent="-315636">
              <a:buFont typeface="Arial" panose="020B0604020202020204" pitchFamily="34" charset="0"/>
              <a:buChar char="•"/>
              <a:defRPr sz="1289"/>
            </a:lvl2pPr>
            <a:lvl3pPr marL="1104726" indent="-263030">
              <a:buFont typeface="Arial" panose="020B0604020202020204" pitchFamily="34" charset="0"/>
              <a:buChar char="•"/>
              <a:defRPr sz="1289"/>
            </a:lvl3pPr>
            <a:lvl4pPr marL="1525574" indent="-263030">
              <a:buFont typeface="Arial" panose="020B0604020202020204" pitchFamily="34" charset="0"/>
              <a:buChar char="•"/>
              <a:defRPr sz="1289"/>
            </a:lvl4pPr>
            <a:lvl5pPr marL="1946422" indent="-263030">
              <a:buFont typeface="Arial" panose="020B0604020202020204" pitchFamily="34" charset="0"/>
              <a:buChar char="•"/>
              <a:defRPr/>
            </a:lvl5pPr>
            <a:lvl6pPr>
              <a:defRPr sz="1289"/>
            </a:lvl6pPr>
            <a:lvl7pPr>
              <a:defRPr sz="1289"/>
            </a:lvl7pPr>
            <a:lvl8pPr>
              <a:defRPr sz="1289"/>
            </a:lvl8pPr>
            <a:lvl9pPr>
              <a:defRPr sz="1289"/>
            </a:lvl9pPr>
          </a:lstStyle>
          <a:p>
            <a:pPr lvl="0"/>
            <a:r>
              <a:rPr lang="en-GB"/>
              <a:t>Chapter titles goes here</a:t>
            </a:r>
          </a:p>
          <a:p>
            <a:pPr lvl="0"/>
            <a:endParaRPr lang="en-GB"/>
          </a:p>
          <a:p>
            <a:pPr lvl="0"/>
            <a:endParaRPr lang="en-GB"/>
          </a:p>
        </p:txBody>
      </p:sp>
    </p:spTree>
    <p:extLst>
      <p:ext uri="{BB962C8B-B14F-4D97-AF65-F5344CB8AC3E}">
        <p14:creationId xmlns:p14="http://schemas.microsoft.com/office/powerpoint/2010/main" val="1175673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7" y="256065"/>
            <a:ext cx="6496304" cy="602153"/>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8" name="Text Placeholder 21">
            <a:extLst>
              <a:ext uri="{FF2B5EF4-FFF2-40B4-BE49-F238E27FC236}">
                <a16:creationId xmlns:a16="http://schemas.microsoft.com/office/drawing/2014/main" id="{A8E06133-D27B-8B21-9A56-8D4B2DE30B93}"/>
              </a:ext>
            </a:extLst>
          </p:cNvPr>
          <p:cNvSpPr>
            <a:spLocks noGrp="1"/>
          </p:cNvSpPr>
          <p:nvPr>
            <p:ph type="body" sz="quarter" idx="11" hasCustomPrompt="1"/>
          </p:nvPr>
        </p:nvSpPr>
        <p:spPr>
          <a:xfrm>
            <a:off x="956057" y="1700980"/>
            <a:ext cx="5167898" cy="386901"/>
          </a:xfrm>
        </p:spPr>
        <p:txBody>
          <a:bodyPr anchor="b" anchorCtr="0">
            <a:noAutofit/>
          </a:bodyPr>
          <a:lstStyle>
            <a:lvl1pPr marL="0" indent="0">
              <a:buFont typeface="Arial" panose="020B0604020202020204" pitchFamily="34" charset="0"/>
              <a:buNone/>
              <a:defRPr sz="1841" b="1" i="0">
                <a:solidFill>
                  <a:schemeClr val="tx1"/>
                </a:solidFill>
                <a:latin typeface="ING Me" panose="02000506040000020004" pitchFamily="2" charset="0"/>
                <a:cs typeface="ING Me" panose="02000506040000020004" pitchFamily="2" charset="0"/>
              </a:defRPr>
            </a:lvl1pPr>
          </a:lstStyle>
          <a:p>
            <a:pPr lvl="0"/>
            <a:r>
              <a:rPr lang="en-GB"/>
              <a:t>One headline</a:t>
            </a:r>
          </a:p>
        </p:txBody>
      </p:sp>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a:solidFill>
                  <a:srgbClr val="0D0804"/>
                </a:solidFill>
                <a:latin typeface="ING Me" panose="02000506040000020004" pitchFamily="2" charset="0"/>
                <a:cs typeface="ING Me" panose="02000506040000020004" pitchFamily="2" charset="0"/>
              </a:rPr>
              <a:t>Changing numbered lists</a:t>
            </a:r>
            <a:br>
              <a:rPr lang="en-GB" sz="921" b="1">
                <a:solidFill>
                  <a:srgbClr val="0D0804"/>
                </a:solidFill>
                <a:latin typeface="ING Me" panose="02000506040000020004" pitchFamily="2" charset="0"/>
                <a:cs typeface="ING Me" panose="02000506040000020004" pitchFamily="2" charset="0"/>
              </a:rPr>
            </a:br>
            <a:r>
              <a:rPr lang="en-GB" sz="921" b="1">
                <a:solidFill>
                  <a:srgbClr val="0D0804"/>
                </a:solidFill>
                <a:latin typeface="ING Me" panose="02000506040000020004" pitchFamily="2" charset="0"/>
                <a:cs typeface="ING Me" panose="02000506040000020004" pitchFamily="2" charset="0"/>
              </a:rPr>
              <a:t>to bullet points </a:t>
            </a:r>
          </a:p>
          <a:p>
            <a:endParaRPr lang="en-GB" sz="921" b="1">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Select the text frame</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5" name="Picture Placeholder 6">
            <a:extLst>
              <a:ext uri="{FF2B5EF4-FFF2-40B4-BE49-F238E27FC236}">
                <a16:creationId xmlns:a16="http://schemas.microsoft.com/office/drawing/2014/main" id="{74674ED3-06B3-7887-FEC8-B264530D948A}"/>
              </a:ext>
            </a:extLst>
          </p:cNvPr>
          <p:cNvSpPr>
            <a:spLocks noGrp="1"/>
          </p:cNvSpPr>
          <p:nvPr>
            <p:ph type="pic" sz="quarter" idx="10"/>
          </p:nvPr>
        </p:nvSpPr>
        <p:spPr>
          <a:xfrm>
            <a:off x="8152679" y="0"/>
            <a:ext cx="4055651" cy="68580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7" name="Text Placeholder 25">
            <a:extLst>
              <a:ext uri="{FF2B5EF4-FFF2-40B4-BE49-F238E27FC236}">
                <a16:creationId xmlns:a16="http://schemas.microsoft.com/office/drawing/2014/main" id="{F71D162C-0A82-A325-C1D5-883A13AE27FB}"/>
              </a:ext>
            </a:extLst>
          </p:cNvPr>
          <p:cNvSpPr>
            <a:spLocks noGrp="1"/>
          </p:cNvSpPr>
          <p:nvPr>
            <p:ph type="body" sz="quarter" idx="14" hasCustomPrompt="1"/>
          </p:nvPr>
        </p:nvSpPr>
        <p:spPr>
          <a:xfrm>
            <a:off x="956056" y="2294682"/>
            <a:ext cx="5139944" cy="4046093"/>
          </a:xfrm>
        </p:spPr>
        <p:txBody>
          <a:bodyPr>
            <a:noAutofit/>
          </a:bodyPr>
          <a:lstStyle>
            <a:lvl1pPr marL="315636" indent="-315636">
              <a:lnSpc>
                <a:spcPct val="100000"/>
              </a:lnSpc>
              <a:buFont typeface="Arial" panose="020B0604020202020204" pitchFamily="34" charset="0"/>
              <a:buChar char="•"/>
              <a:defRPr sz="1289"/>
            </a:lvl1pPr>
            <a:lvl2pPr marL="736484" indent="-315636">
              <a:buFont typeface="Arial" panose="020B0604020202020204" pitchFamily="34" charset="0"/>
              <a:buChar char="•"/>
              <a:defRPr sz="1289"/>
            </a:lvl2pPr>
            <a:lvl3pPr>
              <a:defRPr sz="1289"/>
            </a:lvl3pPr>
            <a:lvl4pPr>
              <a:defRPr sz="1289"/>
            </a:lvl4pPr>
            <a:lvl6pPr>
              <a:defRPr sz="1289"/>
            </a:lvl6pPr>
            <a:lvl7pPr>
              <a:defRPr sz="1289"/>
            </a:lvl7pPr>
            <a:lvl8pPr>
              <a:defRPr sz="1289"/>
            </a:lvl8pPr>
            <a:lvl9pPr>
              <a:defRPr sz="1289"/>
            </a:lvl9pPr>
          </a:lstStyle>
          <a:p>
            <a:pPr lvl="0"/>
            <a:r>
              <a:rPr lang="en-GB"/>
              <a:t>Chapter titles goes here</a:t>
            </a:r>
          </a:p>
          <a:p>
            <a:pPr lvl="0"/>
            <a:endParaRPr lang="en-GB"/>
          </a:p>
          <a:p>
            <a:pPr lvl="0"/>
            <a:endParaRPr lang="en-GB"/>
          </a:p>
          <a:p>
            <a:pPr lvl="0"/>
            <a:endParaRPr lang="en-GB"/>
          </a:p>
        </p:txBody>
      </p:sp>
    </p:spTree>
    <p:extLst>
      <p:ext uri="{BB962C8B-B14F-4D97-AF65-F5344CB8AC3E}">
        <p14:creationId xmlns:p14="http://schemas.microsoft.com/office/powerpoint/2010/main" val="14594728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dex 3">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7" y="256065"/>
            <a:ext cx="6496304" cy="602153"/>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1" y="0"/>
            <a:ext cx="4055651" cy="68580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6" name="Text Placeholder 21">
            <a:extLst>
              <a:ext uri="{FF2B5EF4-FFF2-40B4-BE49-F238E27FC236}">
                <a16:creationId xmlns:a16="http://schemas.microsoft.com/office/drawing/2014/main" id="{061D8306-4AF6-14FD-6C14-7FE748F97B5C}"/>
              </a:ext>
            </a:extLst>
          </p:cNvPr>
          <p:cNvSpPr>
            <a:spLocks noGrp="1"/>
          </p:cNvSpPr>
          <p:nvPr>
            <p:ph type="body" sz="quarter" idx="11" hasCustomPrompt="1"/>
          </p:nvPr>
        </p:nvSpPr>
        <p:spPr>
          <a:xfrm>
            <a:off x="4567937" y="1700980"/>
            <a:ext cx="5167898" cy="386901"/>
          </a:xfrm>
        </p:spPr>
        <p:txBody>
          <a:bodyPr vert="horz" lIns="91440" tIns="45720" rIns="91440" bIns="45720" rtlCol="0" anchor="b" anchorCtr="0">
            <a:noAutofit/>
          </a:bodyPr>
          <a:lstStyle>
            <a:lvl1pPr marL="0" indent="0">
              <a:buNone/>
              <a:defRPr lang="en-NL" sz="1841" b="1" i="0" dirty="0"/>
            </a:lvl1pPr>
          </a:lstStyle>
          <a:p>
            <a:pPr marL="210424" lvl="0" indent="-210424"/>
            <a:r>
              <a:rPr lang="en-GB"/>
              <a:t>One headline</a:t>
            </a:r>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a:solidFill>
                  <a:srgbClr val="0D0804"/>
                </a:solidFill>
                <a:latin typeface="ING Me" panose="02000506040000020004" pitchFamily="2" charset="0"/>
                <a:cs typeface="ING Me" panose="02000506040000020004" pitchFamily="2" charset="0"/>
              </a:rPr>
              <a:t>Changing numbered lists</a:t>
            </a:r>
            <a:br>
              <a:rPr lang="en-GB" sz="921" b="1">
                <a:solidFill>
                  <a:srgbClr val="0D0804"/>
                </a:solidFill>
                <a:latin typeface="ING Me" panose="02000506040000020004" pitchFamily="2" charset="0"/>
                <a:cs typeface="ING Me" panose="02000506040000020004" pitchFamily="2" charset="0"/>
              </a:rPr>
            </a:br>
            <a:r>
              <a:rPr lang="en-GB" sz="921" b="1">
                <a:solidFill>
                  <a:srgbClr val="0D0804"/>
                </a:solidFill>
                <a:latin typeface="ING Me" panose="02000506040000020004" pitchFamily="2" charset="0"/>
                <a:cs typeface="ING Me" panose="02000506040000020004" pitchFamily="2" charset="0"/>
              </a:rPr>
              <a:t>to bullet points </a:t>
            </a:r>
          </a:p>
          <a:p>
            <a:endParaRPr lang="en-GB" sz="921" b="1">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Select the text frame</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7" name="Text Placeholder 25">
            <a:extLst>
              <a:ext uri="{FF2B5EF4-FFF2-40B4-BE49-F238E27FC236}">
                <a16:creationId xmlns:a16="http://schemas.microsoft.com/office/drawing/2014/main" id="{3F7C407C-9C00-B7B6-AD77-222090BCD1CD}"/>
              </a:ext>
            </a:extLst>
          </p:cNvPr>
          <p:cNvSpPr>
            <a:spLocks noGrp="1"/>
          </p:cNvSpPr>
          <p:nvPr>
            <p:ph type="body" sz="quarter" idx="14" hasCustomPrompt="1"/>
          </p:nvPr>
        </p:nvSpPr>
        <p:spPr>
          <a:xfrm>
            <a:off x="4567936" y="2294682"/>
            <a:ext cx="5139944" cy="4046093"/>
          </a:xfrm>
        </p:spPr>
        <p:txBody>
          <a:bodyPr>
            <a:noAutofit/>
          </a:bodyPr>
          <a:lstStyle>
            <a:lvl1pPr marL="315636" indent="-315636">
              <a:lnSpc>
                <a:spcPct val="100000"/>
              </a:lnSpc>
              <a:buFont typeface="Arial" panose="020B0604020202020204" pitchFamily="34" charset="0"/>
              <a:buChar char="•"/>
              <a:defRPr sz="1289"/>
            </a:lvl1pPr>
            <a:lvl2pPr marL="736484" indent="-315636">
              <a:buFont typeface="Arial" panose="020B0604020202020204" pitchFamily="34" charset="0"/>
              <a:buChar char="•"/>
              <a:defRPr sz="1289"/>
            </a:lvl2pPr>
            <a:lvl3pPr>
              <a:defRPr sz="1289"/>
            </a:lvl3pPr>
            <a:lvl4pPr>
              <a:defRPr sz="1289"/>
            </a:lvl4pPr>
            <a:lvl6pPr>
              <a:defRPr sz="1289"/>
            </a:lvl6pPr>
            <a:lvl7pPr>
              <a:defRPr sz="1289"/>
            </a:lvl7pPr>
            <a:lvl8pPr>
              <a:defRPr sz="1289"/>
            </a:lvl8pPr>
            <a:lvl9pPr>
              <a:defRPr sz="1289"/>
            </a:lvl9pPr>
          </a:lstStyle>
          <a:p>
            <a:pPr lvl="0"/>
            <a:r>
              <a:rPr lang="en-GB"/>
              <a:t>Chapter titles goes here</a:t>
            </a:r>
          </a:p>
          <a:p>
            <a:pPr lvl="0"/>
            <a:endParaRPr lang="en-GB"/>
          </a:p>
        </p:txBody>
      </p:sp>
      <p:sp>
        <p:nvSpPr>
          <p:cNvPr id="9" name="Slide Number Placeholder 8">
            <a:extLst>
              <a:ext uri="{FF2B5EF4-FFF2-40B4-BE49-F238E27FC236}">
                <a16:creationId xmlns:a16="http://schemas.microsoft.com/office/drawing/2014/main" id="{1A16EC88-CD4A-FCF4-88FA-30482AC71142}"/>
              </a:ext>
            </a:extLst>
          </p:cNvPr>
          <p:cNvSpPr>
            <a:spLocks noGrp="1"/>
          </p:cNvSpPr>
          <p:nvPr>
            <p:ph type="sldNum" sz="quarter" idx="16"/>
          </p:nvPr>
        </p:nvSpPr>
        <p:spPr/>
        <p:txBody>
          <a:bodyPr/>
          <a:lstStyle/>
          <a:p>
            <a:fld id="{A56DC5C3-3BE5-034A-8352-A8E8F559C4F3}" type="slidenum">
              <a:rPr lang="en-GB" smtClean="0"/>
              <a:pPr/>
              <a:t>‹#›</a:t>
            </a:fld>
            <a:endParaRPr lang="en-GB"/>
          </a:p>
        </p:txBody>
      </p:sp>
    </p:spTree>
    <p:extLst>
      <p:ext uri="{BB962C8B-B14F-4D97-AF65-F5344CB8AC3E}">
        <p14:creationId xmlns:p14="http://schemas.microsoft.com/office/powerpoint/2010/main" val="2395754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pter Title 1">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208FA-F43A-F1F2-8E38-778FCA7170E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8017334-37A4-34DB-7E50-ED1E91BF7714}"/>
              </a:ext>
            </a:extLst>
          </p:cNvPr>
          <p:cNvGrpSpPr/>
          <p:nvPr userDrawn="1"/>
        </p:nvGrpSpPr>
        <p:grpSpPr>
          <a:xfrm>
            <a:off x="-2579658" y="3714819"/>
            <a:ext cx="2144619" cy="2625866"/>
            <a:chOff x="-2608729" y="1272988"/>
            <a:chExt cx="2064454" cy="3585883"/>
          </a:xfrm>
        </p:grpSpPr>
        <p:sp>
          <p:nvSpPr>
            <p:cNvPr id="15" name="Rectangle 14">
              <a:extLst>
                <a:ext uri="{FF2B5EF4-FFF2-40B4-BE49-F238E27FC236}">
                  <a16:creationId xmlns:a16="http://schemas.microsoft.com/office/drawing/2014/main" id="{C9E29B96-62D5-F4B5-11F7-C173C7B5D79C}"/>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7" name="Rectangle 16">
              <a:extLst>
                <a:ext uri="{FF2B5EF4-FFF2-40B4-BE49-F238E27FC236}">
                  <a16:creationId xmlns:a16="http://schemas.microsoft.com/office/drawing/2014/main" id="{B309E086-BA97-08F9-EE04-5A5083BB916F}"/>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8" name="Rectangle 17">
              <a:extLst>
                <a:ext uri="{FF2B5EF4-FFF2-40B4-BE49-F238E27FC236}">
                  <a16:creationId xmlns:a16="http://schemas.microsoft.com/office/drawing/2014/main" id="{1BBC77AE-D1B9-6594-5BB5-E3F6D2E109C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3A238E8C-5EF5-88E4-5535-8FDCE8DA8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E3609ED9-0305-9643-1939-BD78C75C4B85}"/>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4165E29B-A1D3-0F5D-140C-102A1541027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476B9962-6850-89F1-ACAF-B00611841D94}"/>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4" name="Rectangle 3">
              <a:extLst>
                <a:ext uri="{FF2B5EF4-FFF2-40B4-BE49-F238E27FC236}">
                  <a16:creationId xmlns:a16="http://schemas.microsoft.com/office/drawing/2014/main" id="{D1DBF74C-3686-53AE-132F-D95007DE0F6C}"/>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B2E19216-7F03-020A-39F2-71EC1B1EC673}"/>
              </a:ext>
            </a:extLst>
          </p:cNvPr>
          <p:cNvSpPr>
            <a:spLocks noGrp="1"/>
          </p:cNvSpPr>
          <p:nvPr>
            <p:ph type="body" sz="quarter" idx="10" hasCustomPrompt="1"/>
          </p:nvPr>
        </p:nvSpPr>
        <p:spPr>
          <a:xfrm>
            <a:off x="1596001" y="2274889"/>
            <a:ext cx="8996400" cy="2308225"/>
          </a:xfrm>
        </p:spPr>
        <p:txBody>
          <a:bodyPr>
            <a:noAutofit/>
          </a:bodyPr>
          <a:lstStyle>
            <a:lvl1pPr marL="0" indent="0" algn="ctr">
              <a:lnSpc>
                <a:spcPct val="100000"/>
              </a:lnSpc>
              <a:buNone/>
              <a:defRPr sz="6628" b="0" i="0">
                <a:solidFill>
                  <a:schemeClr val="bg1"/>
                </a:solidFill>
                <a:latin typeface="ING display" panose="020B0603030508020203" pitchFamily="34" charset="77"/>
              </a:defRPr>
            </a:lvl1pPr>
          </a:lstStyle>
          <a:p>
            <a:pPr lvl="0"/>
            <a:r>
              <a:rPr lang="en-GB"/>
              <a:t>Chapter title running over two lines</a:t>
            </a:r>
          </a:p>
        </p:txBody>
      </p:sp>
    </p:spTree>
    <p:extLst>
      <p:ext uri="{BB962C8B-B14F-4D97-AF65-F5344CB8AC3E}">
        <p14:creationId xmlns:p14="http://schemas.microsoft.com/office/powerpoint/2010/main" val="27216462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hapter Title 2">
    <p:bg>
      <p:bgPr>
        <a:solidFill>
          <a:schemeClr val="tx2"/>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1" y="5423212"/>
            <a:ext cx="5049519" cy="1077218"/>
          </a:xfrm>
          <a:noFill/>
        </p:spPr>
        <p:txBody>
          <a:bodyPr wrap="square" rtlCol="0" anchor="t">
            <a:noAutofit/>
          </a:bodyPr>
          <a:lstStyle>
            <a:lvl1pPr marL="0" indent="0" algn="l">
              <a:lnSpc>
                <a:spcPct val="100000"/>
              </a:lnSpc>
              <a:buNone/>
              <a:defRPr lang="en-GB" sz="2945" dirty="0" smtClean="0">
                <a:solidFill>
                  <a:schemeClr val="bg1"/>
                </a:solidFill>
                <a:latin typeface="ING Me" panose="02000506040000020004" pitchFamily="2" charset="0"/>
                <a:cs typeface="ING Me" panose="02000506040000020004" pitchFamily="2" charset="0"/>
              </a:defRPr>
            </a:lvl1pPr>
          </a:lstStyle>
          <a:p>
            <a:pPr marL="0" lvl="0" defTabSz="420848"/>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7"/>
            <a:ext cx="8715118" cy="2308324"/>
          </a:xfrm>
        </p:spPr>
        <p:txBody>
          <a:bodyPr>
            <a:noAutofit/>
          </a:bodyPr>
          <a:lstStyle>
            <a:lvl1pPr>
              <a:defRPr sz="6628" b="0" i="0">
                <a:solidFill>
                  <a:schemeClr val="bg1"/>
                </a:solidFill>
                <a:latin typeface="ING display" panose="020B0603030508020203" pitchFamily="34" charset="77"/>
              </a:defRPr>
            </a:lvl1pPr>
          </a:lstStyle>
          <a:p>
            <a:r>
              <a:rPr lang="en-GB"/>
              <a:t>Click to edit Master title style</a:t>
            </a:r>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9"/>
            <a:ext cx="184731" cy="1112292"/>
          </a:xfrm>
          <a:prstGeom prst="rect">
            <a:avLst/>
          </a:prstGeom>
          <a:noFill/>
        </p:spPr>
        <p:txBody>
          <a:bodyPr wrap="none" rtlCol="0" anchor="ctr">
            <a:spAutoFit/>
          </a:bodyPr>
          <a:lstStyle/>
          <a:p>
            <a:pPr algn="ctr"/>
            <a:endParaRPr lang="en-GB" sz="6628"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B6E6E2FD-BA35-22B4-40D7-BD6484A0DE3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8ADF4A23-FEAF-6D28-6426-427816E78E81}"/>
              </a:ext>
            </a:extLst>
          </p:cNvPr>
          <p:cNvGrpSpPr/>
          <p:nvPr userDrawn="1"/>
        </p:nvGrpSpPr>
        <p:grpSpPr>
          <a:xfrm>
            <a:off x="-2579658" y="3714819"/>
            <a:ext cx="2144619" cy="2625866"/>
            <a:chOff x="-2608729" y="1272988"/>
            <a:chExt cx="2064454" cy="3585883"/>
          </a:xfrm>
        </p:grpSpPr>
        <p:sp>
          <p:nvSpPr>
            <p:cNvPr id="6" name="Rectangle 5">
              <a:extLst>
                <a:ext uri="{FF2B5EF4-FFF2-40B4-BE49-F238E27FC236}">
                  <a16:creationId xmlns:a16="http://schemas.microsoft.com/office/drawing/2014/main" id="{12A9B59F-1AD5-95E4-D6B3-1DF4CC3CA1D8}"/>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7" name="Rectangle 6">
              <a:extLst>
                <a:ext uri="{FF2B5EF4-FFF2-40B4-BE49-F238E27FC236}">
                  <a16:creationId xmlns:a16="http://schemas.microsoft.com/office/drawing/2014/main" id="{1BE1240C-CB61-BFA2-5712-03137DB7932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BD58F838-B704-5F11-9D09-4AADFEF320DA}"/>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20713378-340E-13F3-7927-64737986E4C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BCB68922-F37F-1C30-C2B8-8BEBD32E5617}"/>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0F74AFFF-1B32-2442-7D2E-1EB41D83214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006CEBBC-2F8F-B59E-8C72-5DEAB69CE485}"/>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25B7C18F-7B22-95EB-F34F-262DB5B9E9E2}"/>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69365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4">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597801" y="777769"/>
            <a:ext cx="8996400" cy="1842940"/>
          </a:xfrm>
        </p:spPr>
        <p:txBody>
          <a:bodyPr>
            <a:spAutoFit/>
          </a:bodyPr>
          <a:lstStyle>
            <a:lvl1pPr algn="ctr">
              <a:defRPr sz="5688" b="0" i="0">
                <a:solidFill>
                  <a:schemeClr val="bg1"/>
                </a:solidFill>
                <a:latin typeface="ING display" panose="020B0603030508020203" pitchFamily="34" charset="77"/>
              </a:defRPr>
            </a:lvl1pPr>
          </a:lstStyle>
          <a:p>
            <a:r>
              <a:rPr lang="en-GB"/>
              <a:t>Click to edit Master title style</a:t>
            </a:r>
          </a:p>
        </p:txBody>
      </p:sp>
      <p:sp>
        <p:nvSpPr>
          <p:cNvPr id="5" name="Picture Placeholder 4">
            <a:extLst>
              <a:ext uri="{FF2B5EF4-FFF2-40B4-BE49-F238E27FC236}">
                <a16:creationId xmlns:a16="http://schemas.microsoft.com/office/drawing/2014/main" id="{7F85D18E-AF35-3BB8-C740-48C633623C39}"/>
              </a:ext>
            </a:extLst>
          </p:cNvPr>
          <p:cNvSpPr>
            <a:spLocks noGrp="1"/>
          </p:cNvSpPr>
          <p:nvPr>
            <p:ph type="pic" sz="quarter" idx="10"/>
          </p:nvPr>
        </p:nvSpPr>
        <p:spPr>
          <a:xfrm>
            <a:off x="1050926" y="4140200"/>
            <a:ext cx="10123756" cy="27178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2" y="3343718"/>
            <a:ext cx="184731" cy="967637"/>
          </a:xfrm>
          <a:prstGeom prst="rect">
            <a:avLst/>
          </a:prstGeom>
          <a:noFill/>
        </p:spPr>
        <p:txBody>
          <a:bodyPr wrap="none" rtlCol="0" anchor="ctr">
            <a:spAutoFit/>
          </a:bodyPr>
          <a:lstStyle/>
          <a:p>
            <a:pPr algn="ctr"/>
            <a:endParaRPr lang="en-GB" sz="5688" b="1" i="0">
              <a:solidFill>
                <a:schemeClr val="bg1"/>
              </a:solidFill>
              <a:latin typeface="ING display" panose="020B0803030508020203" pitchFamily="34" charset="77"/>
            </a:endParaRPr>
          </a:p>
        </p:txBody>
      </p:sp>
      <p:sp>
        <p:nvSpPr>
          <p:cNvPr id="23" name="Rectangle 22">
            <a:extLst>
              <a:ext uri="{FF2B5EF4-FFF2-40B4-BE49-F238E27FC236}">
                <a16:creationId xmlns:a16="http://schemas.microsoft.com/office/drawing/2014/main" id="{23318A73-B7E7-4E89-B499-52D1D2FD651A}"/>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0DBA410A-AFDC-167B-439D-C892347FD668}"/>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11" name="Group 10">
            <a:extLst>
              <a:ext uri="{FF2B5EF4-FFF2-40B4-BE49-F238E27FC236}">
                <a16:creationId xmlns:a16="http://schemas.microsoft.com/office/drawing/2014/main" id="{7E39AC1F-3471-4D8B-B3E8-1D5B91CE1C2B}"/>
              </a:ext>
            </a:extLst>
          </p:cNvPr>
          <p:cNvGrpSpPr/>
          <p:nvPr userDrawn="1"/>
        </p:nvGrpSpPr>
        <p:grpSpPr>
          <a:xfrm>
            <a:off x="-2579658" y="3714819"/>
            <a:ext cx="2144619" cy="2625866"/>
            <a:chOff x="-2608729" y="1272988"/>
            <a:chExt cx="2064454" cy="3585883"/>
          </a:xfrm>
        </p:grpSpPr>
        <p:sp>
          <p:nvSpPr>
            <p:cNvPr id="12" name="Rectangle 11">
              <a:extLst>
                <a:ext uri="{FF2B5EF4-FFF2-40B4-BE49-F238E27FC236}">
                  <a16:creationId xmlns:a16="http://schemas.microsoft.com/office/drawing/2014/main" id="{BAF7C133-0D0E-F2EA-5114-67507FEB2469}"/>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3" name="Rectangle 12">
              <a:extLst>
                <a:ext uri="{FF2B5EF4-FFF2-40B4-BE49-F238E27FC236}">
                  <a16:creationId xmlns:a16="http://schemas.microsoft.com/office/drawing/2014/main" id="{691DFF12-A2D2-6FAA-BF65-3795D60C9408}"/>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3D05315A-EF5C-3B4E-354A-EC2A4B2BF1D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CDED29F4-B58E-C21A-D491-EA372ACFD14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3F2E6934-DF03-1F3B-7A45-87B1DF49869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4BDE3306-7AAC-D5DA-AA60-48499355700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8" name="Rectangle 17">
              <a:extLst>
                <a:ext uri="{FF2B5EF4-FFF2-40B4-BE49-F238E27FC236}">
                  <a16:creationId xmlns:a16="http://schemas.microsoft.com/office/drawing/2014/main" id="{41F46571-A3EF-0902-9642-E95957DF5A69}"/>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9" name="Rectangle 18">
              <a:extLst>
                <a:ext uri="{FF2B5EF4-FFF2-40B4-BE49-F238E27FC236}">
                  <a16:creationId xmlns:a16="http://schemas.microsoft.com/office/drawing/2014/main" id="{56F65B9D-9C33-8374-F137-E145C6047176}"/>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8675353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hapter Title 3">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noAutofit/>
          </a:bodyPr>
          <a:lstStyle>
            <a:lvl1pPr>
              <a:defRPr lang="en-NL" sz="4971" b="0" i="0">
                <a:solidFill>
                  <a:schemeClr val="bg1"/>
                </a:solidFill>
                <a:latin typeface="ING display" panose="020B0603030508020203" pitchFamily="34" charset="77"/>
                <a:ea typeface="+mn-ea"/>
                <a:cs typeface="+mn-cs"/>
              </a:defRPr>
            </a:lvl1pPr>
          </a:lstStyle>
          <a:p>
            <a:pPr marL="0" lvl="0" defTabSz="420848"/>
            <a:r>
              <a:rPr lang="en-GB"/>
              <a:t>Chapter title running over two lines</a:t>
            </a:r>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9"/>
            <a:ext cx="184731" cy="1112292"/>
          </a:xfrm>
          <a:prstGeom prst="rect">
            <a:avLst/>
          </a:prstGeom>
          <a:noFill/>
        </p:spPr>
        <p:txBody>
          <a:bodyPr wrap="none" rtlCol="0" anchor="ctr">
            <a:spAutoFit/>
          </a:bodyPr>
          <a:lstStyle/>
          <a:p>
            <a:pPr algn="ctr"/>
            <a:endParaRPr lang="en-GB" sz="6628" b="1" i="0">
              <a:solidFill>
                <a:schemeClr val="bg1"/>
              </a:solidFill>
              <a:latin typeface="ING display" panose="020B0803030508020203" pitchFamily="34" charset="77"/>
            </a:endParaRPr>
          </a:p>
        </p:txBody>
      </p:sp>
      <p:sp>
        <p:nvSpPr>
          <p:cNvPr id="15" name="Rectangle 14">
            <a:extLst>
              <a:ext uri="{FF2B5EF4-FFF2-40B4-BE49-F238E27FC236}">
                <a16:creationId xmlns:a16="http://schemas.microsoft.com/office/drawing/2014/main" id="{DBD73E9E-EB82-F3B2-BA84-2F21DC6A05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2" name="Picture Placeholder 6">
            <a:extLst>
              <a:ext uri="{FF2B5EF4-FFF2-40B4-BE49-F238E27FC236}">
                <a16:creationId xmlns:a16="http://schemas.microsoft.com/office/drawing/2014/main" id="{497A1260-BC59-40F2-E417-7352DD80B5B0}"/>
              </a:ext>
            </a:extLst>
          </p:cNvPr>
          <p:cNvSpPr>
            <a:spLocks noGrp="1"/>
          </p:cNvSpPr>
          <p:nvPr>
            <p:ph type="pic" sz="quarter" idx="10"/>
          </p:nvPr>
        </p:nvSpPr>
        <p:spPr>
          <a:xfrm>
            <a:off x="7548564" y="0"/>
            <a:ext cx="4657725" cy="68580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3" name="Rectangle 2">
            <a:extLst>
              <a:ext uri="{FF2B5EF4-FFF2-40B4-BE49-F238E27FC236}">
                <a16:creationId xmlns:a16="http://schemas.microsoft.com/office/drawing/2014/main" id="{02190178-1860-176A-65EB-B2251AA4B5E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7" name="Group 6">
            <a:extLst>
              <a:ext uri="{FF2B5EF4-FFF2-40B4-BE49-F238E27FC236}">
                <a16:creationId xmlns:a16="http://schemas.microsoft.com/office/drawing/2014/main" id="{2AA18741-75FC-DC29-65DE-AA351963852B}"/>
              </a:ext>
            </a:extLst>
          </p:cNvPr>
          <p:cNvGrpSpPr/>
          <p:nvPr userDrawn="1"/>
        </p:nvGrpSpPr>
        <p:grpSpPr>
          <a:xfrm>
            <a:off x="-2579658" y="3714819"/>
            <a:ext cx="2144619" cy="2625866"/>
            <a:chOff x="-2608729" y="1272988"/>
            <a:chExt cx="2064454" cy="3585883"/>
          </a:xfrm>
        </p:grpSpPr>
        <p:sp>
          <p:nvSpPr>
            <p:cNvPr id="16" name="Rectangle 15">
              <a:extLst>
                <a:ext uri="{FF2B5EF4-FFF2-40B4-BE49-F238E27FC236}">
                  <a16:creationId xmlns:a16="http://schemas.microsoft.com/office/drawing/2014/main" id="{1F33B450-8BE3-716F-92DF-7757DF2538F6}"/>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7" name="Rectangle 16">
              <a:extLst>
                <a:ext uri="{FF2B5EF4-FFF2-40B4-BE49-F238E27FC236}">
                  <a16:creationId xmlns:a16="http://schemas.microsoft.com/office/drawing/2014/main" id="{F45C15E3-47DC-1676-FE4C-D911A73FE1B1}"/>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8" name="Rectangle 17">
              <a:extLst>
                <a:ext uri="{FF2B5EF4-FFF2-40B4-BE49-F238E27FC236}">
                  <a16:creationId xmlns:a16="http://schemas.microsoft.com/office/drawing/2014/main" id="{800F898D-58EF-A403-C9C2-45BD3E567492}"/>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0245FEB-51A5-1950-95D2-379EBF00F93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991CF61D-E318-A0C5-7D6B-4DD7177DCD2C}"/>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7D48584-59A9-7FCC-473E-0C15DC4B2FE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F3D80C46-F927-D0C9-66CF-47463FB6F973}"/>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671267F8-9A33-B182-6C78-2CDF68E7198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294645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pter Title 4">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597802" y="777769"/>
            <a:ext cx="8996400" cy="2132250"/>
          </a:xfrm>
        </p:spPr>
        <p:txBody>
          <a:bodyPr>
            <a:spAutoFit/>
          </a:bodyPr>
          <a:lstStyle>
            <a:lvl1pPr algn="ctr">
              <a:defRPr sz="6628" b="0" i="0">
                <a:solidFill>
                  <a:schemeClr val="bg1"/>
                </a:solidFill>
                <a:latin typeface="ING display" panose="020B0603030508020203" pitchFamily="34" charset="77"/>
              </a:defRPr>
            </a:lvl1pPr>
          </a:lstStyle>
          <a:p>
            <a:r>
              <a:rPr lang="en-GB"/>
              <a:t>Click to edit Master title style</a:t>
            </a:r>
          </a:p>
        </p:txBody>
      </p:sp>
      <p:sp>
        <p:nvSpPr>
          <p:cNvPr id="5" name="Picture Placeholder 4">
            <a:extLst>
              <a:ext uri="{FF2B5EF4-FFF2-40B4-BE49-F238E27FC236}">
                <a16:creationId xmlns:a16="http://schemas.microsoft.com/office/drawing/2014/main" id="{7F85D18E-AF35-3BB8-C740-48C633623C39}"/>
              </a:ext>
            </a:extLst>
          </p:cNvPr>
          <p:cNvSpPr>
            <a:spLocks noGrp="1"/>
          </p:cNvSpPr>
          <p:nvPr>
            <p:ph type="pic" sz="quarter" idx="10"/>
          </p:nvPr>
        </p:nvSpPr>
        <p:spPr>
          <a:xfrm>
            <a:off x="1050926" y="4140201"/>
            <a:ext cx="10123756" cy="2717800"/>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5" y="3271389"/>
            <a:ext cx="184731" cy="1112292"/>
          </a:xfrm>
          <a:prstGeom prst="rect">
            <a:avLst/>
          </a:prstGeom>
          <a:noFill/>
        </p:spPr>
        <p:txBody>
          <a:bodyPr wrap="none" rtlCol="0" anchor="ctr">
            <a:spAutoFit/>
          </a:bodyPr>
          <a:lstStyle/>
          <a:p>
            <a:pPr algn="ctr"/>
            <a:endParaRPr lang="en-GB" sz="6628" b="1" i="0">
              <a:solidFill>
                <a:schemeClr val="bg1"/>
              </a:solidFill>
              <a:latin typeface="ING display" panose="020B0803030508020203" pitchFamily="34" charset="77"/>
            </a:endParaRPr>
          </a:p>
        </p:txBody>
      </p:sp>
      <p:sp>
        <p:nvSpPr>
          <p:cNvPr id="23" name="Rectangle 22">
            <a:extLst>
              <a:ext uri="{FF2B5EF4-FFF2-40B4-BE49-F238E27FC236}">
                <a16:creationId xmlns:a16="http://schemas.microsoft.com/office/drawing/2014/main" id="{23318A73-B7E7-4E89-B499-52D1D2FD651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GB"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0DBA410A-AFDC-167B-439D-C892347FD66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11" name="Group 10">
            <a:extLst>
              <a:ext uri="{FF2B5EF4-FFF2-40B4-BE49-F238E27FC236}">
                <a16:creationId xmlns:a16="http://schemas.microsoft.com/office/drawing/2014/main" id="{7E39AC1F-3471-4D8B-B3E8-1D5B91CE1C2B}"/>
              </a:ext>
            </a:extLst>
          </p:cNvPr>
          <p:cNvGrpSpPr/>
          <p:nvPr userDrawn="1"/>
        </p:nvGrpSpPr>
        <p:grpSpPr>
          <a:xfrm>
            <a:off x="-2579658" y="3714819"/>
            <a:ext cx="2144619" cy="2625866"/>
            <a:chOff x="-2608729" y="1272988"/>
            <a:chExt cx="2064454" cy="3585883"/>
          </a:xfrm>
        </p:grpSpPr>
        <p:sp>
          <p:nvSpPr>
            <p:cNvPr id="12" name="Rectangle 11">
              <a:extLst>
                <a:ext uri="{FF2B5EF4-FFF2-40B4-BE49-F238E27FC236}">
                  <a16:creationId xmlns:a16="http://schemas.microsoft.com/office/drawing/2014/main" id="{BAF7C133-0D0E-F2EA-5114-67507FEB2469}"/>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3" name="Rectangle 12">
              <a:extLst>
                <a:ext uri="{FF2B5EF4-FFF2-40B4-BE49-F238E27FC236}">
                  <a16:creationId xmlns:a16="http://schemas.microsoft.com/office/drawing/2014/main" id="{691DFF12-A2D2-6FAA-BF65-3795D60C9408}"/>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3D05315A-EF5C-3B4E-354A-EC2A4B2BF1D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CDED29F4-B58E-C21A-D491-EA372ACFD14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3F2E6934-DF03-1F3B-7A45-87B1DF49869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4BDE3306-7AAC-D5DA-AA60-48499355700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8" name="Rectangle 17">
              <a:extLst>
                <a:ext uri="{FF2B5EF4-FFF2-40B4-BE49-F238E27FC236}">
                  <a16:creationId xmlns:a16="http://schemas.microsoft.com/office/drawing/2014/main" id="{41F46571-A3EF-0902-9642-E95957DF5A69}"/>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9" name="Rectangle 18">
              <a:extLst>
                <a:ext uri="{FF2B5EF4-FFF2-40B4-BE49-F238E27FC236}">
                  <a16:creationId xmlns:a16="http://schemas.microsoft.com/office/drawing/2014/main" id="{56F65B9D-9C33-8374-F137-E145C6047176}"/>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2201185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pter Title 5">
    <p:bg>
      <p:bgPr>
        <a:solidFill>
          <a:schemeClr val="tx2"/>
        </a:solidFill>
        <a:effectLst/>
      </p:bgPr>
    </p:bg>
    <p:spTree>
      <p:nvGrpSpPr>
        <p:cNvPr id="1" name=""/>
        <p:cNvGrpSpPr/>
        <p:nvPr/>
      </p:nvGrpSpPr>
      <p:grpSpPr>
        <a:xfrm>
          <a:off x="0" y="0"/>
          <a:ext cx="0" cy="0"/>
          <a:chOff x="0" y="0"/>
          <a:chExt cx="0" cy="0"/>
        </a:xfrm>
      </p:grpSpPr>
      <p:sp>
        <p:nvSpPr>
          <p:cNvPr id="23" name="Picture Placeholder 9">
            <a:extLst>
              <a:ext uri="{FF2B5EF4-FFF2-40B4-BE49-F238E27FC236}">
                <a16:creationId xmlns:a16="http://schemas.microsoft.com/office/drawing/2014/main" id="{5E590270-E44E-E05F-EA08-647209D1ACE1}"/>
              </a:ext>
            </a:extLst>
          </p:cNvPr>
          <p:cNvSpPr>
            <a:spLocks noGrp="1"/>
          </p:cNvSpPr>
          <p:nvPr>
            <p:ph type="pic" sz="quarter" idx="10"/>
          </p:nvPr>
        </p:nvSpPr>
        <p:spPr>
          <a:xfrm>
            <a:off x="6110288" y="1"/>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GB"/>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4"/>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603030508020203" pitchFamily="34" charset="77"/>
              </a:defRPr>
            </a:lvl1pPr>
          </a:lstStyle>
          <a:p>
            <a:pPr marL="0" lvl="0" defTabSz="420848"/>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7"/>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603030508020203" pitchFamily="34" charset="77"/>
              </a:defRPr>
            </a:lvl1pPr>
          </a:lstStyle>
          <a:p>
            <a:pPr marL="0" lvl="0" defTabSz="420848"/>
            <a:r>
              <a:rPr lang="en-GB"/>
              <a:t>Chapter title</a:t>
            </a:r>
          </a:p>
        </p:txBody>
      </p:sp>
      <p:sp>
        <p:nvSpPr>
          <p:cNvPr id="19" name="Rectangle 18">
            <a:extLst>
              <a:ext uri="{FF2B5EF4-FFF2-40B4-BE49-F238E27FC236}">
                <a16:creationId xmlns:a16="http://schemas.microsoft.com/office/drawing/2014/main" id="{059BF643-DB95-9D7B-353A-322FEDED5BD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CB4122B5-D8E0-C255-B8E7-2DA6963A227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9" name="Group 8">
            <a:extLst>
              <a:ext uri="{FF2B5EF4-FFF2-40B4-BE49-F238E27FC236}">
                <a16:creationId xmlns:a16="http://schemas.microsoft.com/office/drawing/2014/main" id="{73A007C7-2DE8-E2C3-3061-AB6794D4F8C0}"/>
              </a:ext>
            </a:extLst>
          </p:cNvPr>
          <p:cNvGrpSpPr/>
          <p:nvPr userDrawn="1"/>
        </p:nvGrpSpPr>
        <p:grpSpPr>
          <a:xfrm>
            <a:off x="-2579658" y="3714819"/>
            <a:ext cx="2144619" cy="2625866"/>
            <a:chOff x="-2608729" y="1272988"/>
            <a:chExt cx="2064454" cy="3585883"/>
          </a:xfrm>
        </p:grpSpPr>
        <p:sp>
          <p:nvSpPr>
            <p:cNvPr id="10" name="Rectangle 9">
              <a:extLst>
                <a:ext uri="{FF2B5EF4-FFF2-40B4-BE49-F238E27FC236}">
                  <a16:creationId xmlns:a16="http://schemas.microsoft.com/office/drawing/2014/main" id="{22BBF759-A676-CA68-9B24-9B68E3477CF0}"/>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3" name="Rectangle 12">
              <a:extLst>
                <a:ext uri="{FF2B5EF4-FFF2-40B4-BE49-F238E27FC236}">
                  <a16:creationId xmlns:a16="http://schemas.microsoft.com/office/drawing/2014/main" id="{468FB0FF-99F9-EA22-AD18-C29A1F936F1B}"/>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136A3A98-88BA-B364-B2E3-A54A1B3185E8}"/>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D01FDF3D-C666-DCDB-9C89-39C372DBB4F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71B1991D-6B3C-FE1A-E0FB-7E4A87B0A980}"/>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A634C090-4BD6-86D3-DC71-05635E339AF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8" name="Rectangle 17">
              <a:extLst>
                <a:ext uri="{FF2B5EF4-FFF2-40B4-BE49-F238E27FC236}">
                  <a16:creationId xmlns:a16="http://schemas.microsoft.com/office/drawing/2014/main" id="{4BB7FB9A-8866-6438-BF26-B2942A8E2E40}"/>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1C88EF28-4451-82A6-2761-A6F8157B371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4099269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pter Title 6">
    <p:bg>
      <p:bgPr>
        <a:solidFill>
          <a:schemeClr val="tx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4" y="2010937"/>
            <a:ext cx="5170714" cy="2941320"/>
          </a:xfrm>
          <a:prstGeom prst="rect">
            <a:avLst/>
          </a:prstGeom>
        </p:spPr>
        <p:txBody>
          <a:bodyPr anchor="ctr" anchorCtr="0">
            <a:noAutofit/>
          </a:bodyPr>
          <a:lstStyle>
            <a:lvl1pPr algn="ctr">
              <a:defRPr sz="4971" b="0" i="0">
                <a:solidFill>
                  <a:schemeClr val="bg1"/>
                </a:solidFill>
                <a:latin typeface="ING display" panose="020B0603030508020203" pitchFamily="34" charset="77"/>
              </a:defRPr>
            </a:lvl1pPr>
          </a:lstStyle>
          <a:p>
            <a:r>
              <a:rPr lang="en-GB"/>
              <a:t>Chapter title running over three lines</a:t>
            </a:r>
            <a:endParaRPr lang="en-US"/>
          </a:p>
        </p:txBody>
      </p:sp>
      <p:sp>
        <p:nvSpPr>
          <p:cNvPr id="23" name="Rectangle 22">
            <a:extLst>
              <a:ext uri="{FF2B5EF4-FFF2-40B4-BE49-F238E27FC236}">
                <a16:creationId xmlns:a16="http://schemas.microsoft.com/office/drawing/2014/main" id="{802FEBAA-2449-5896-33E0-68CB861055DD}"/>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2" name="Picture Placeholder 6">
            <a:extLst>
              <a:ext uri="{FF2B5EF4-FFF2-40B4-BE49-F238E27FC236}">
                <a16:creationId xmlns:a16="http://schemas.microsoft.com/office/drawing/2014/main" id="{A58C6146-2B9D-9CE2-6518-E1DA88CFD7F2}"/>
              </a:ext>
            </a:extLst>
          </p:cNvPr>
          <p:cNvSpPr>
            <a:spLocks noGrp="1"/>
          </p:cNvSpPr>
          <p:nvPr>
            <p:ph type="pic" sz="quarter" idx="10"/>
          </p:nvPr>
        </p:nvSpPr>
        <p:spPr>
          <a:xfrm>
            <a:off x="6110288"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3" name="Rectangle 2">
            <a:extLst>
              <a:ext uri="{FF2B5EF4-FFF2-40B4-BE49-F238E27FC236}">
                <a16:creationId xmlns:a16="http://schemas.microsoft.com/office/drawing/2014/main" id="{A47926AD-AA57-020C-02D8-6F09D56E716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072E501F-B521-8878-F3C9-393235F800C9}"/>
              </a:ext>
            </a:extLst>
          </p:cNvPr>
          <p:cNvGrpSpPr/>
          <p:nvPr userDrawn="1"/>
        </p:nvGrpSpPr>
        <p:grpSpPr>
          <a:xfrm>
            <a:off x="-2579658" y="3714819"/>
            <a:ext cx="2144619" cy="2625866"/>
            <a:chOff x="-2608729" y="1272988"/>
            <a:chExt cx="2064454" cy="3585883"/>
          </a:xfrm>
        </p:grpSpPr>
        <p:sp>
          <p:nvSpPr>
            <p:cNvPr id="5" name="Rectangle 4">
              <a:extLst>
                <a:ext uri="{FF2B5EF4-FFF2-40B4-BE49-F238E27FC236}">
                  <a16:creationId xmlns:a16="http://schemas.microsoft.com/office/drawing/2014/main" id="{B515061E-D9FB-E308-4D56-FB54409D58DD}"/>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6" name="Rectangle 5">
              <a:extLst>
                <a:ext uri="{FF2B5EF4-FFF2-40B4-BE49-F238E27FC236}">
                  <a16:creationId xmlns:a16="http://schemas.microsoft.com/office/drawing/2014/main" id="{29BD138A-BC29-512C-DD20-094279172C4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7" name="Rectangle 6">
              <a:extLst>
                <a:ext uri="{FF2B5EF4-FFF2-40B4-BE49-F238E27FC236}">
                  <a16:creationId xmlns:a16="http://schemas.microsoft.com/office/drawing/2014/main" id="{2C2040EE-638F-0B79-028B-E59E8FB8DB99}"/>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8" name="Rectangle 7">
              <a:extLst>
                <a:ext uri="{FF2B5EF4-FFF2-40B4-BE49-F238E27FC236}">
                  <a16:creationId xmlns:a16="http://schemas.microsoft.com/office/drawing/2014/main" id="{45AB4891-2936-8387-7CC0-292AB697E39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9" name="Rectangle 8">
              <a:extLst>
                <a:ext uri="{FF2B5EF4-FFF2-40B4-BE49-F238E27FC236}">
                  <a16:creationId xmlns:a16="http://schemas.microsoft.com/office/drawing/2014/main" id="{95C4D7FA-0B57-B549-D79E-09306155E3C8}"/>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33A6DE11-CD72-5D3B-343C-074D34A6424A}"/>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B67A4646-B8FC-DA3E-91FD-D58910C07FA8}"/>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D7372E89-4948-7A24-0E81-2D76739C6008}"/>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7285863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pter title 7">
    <p:bg>
      <p:bgPr>
        <a:solidFill>
          <a:schemeClr val="tx2"/>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C09EB3D-A718-B462-8521-2482715590B5}"/>
              </a:ext>
            </a:extLst>
          </p:cNvPr>
          <p:cNvSpPr>
            <a:spLocks noGrp="1"/>
          </p:cNvSpPr>
          <p:nvPr>
            <p:ph type="pic" sz="quarter" idx="10"/>
          </p:nvPr>
        </p:nvSpPr>
        <p:spPr>
          <a:xfrm>
            <a:off x="2" y="0"/>
            <a:ext cx="12206288"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11" name="Rectangle 10">
            <a:extLst>
              <a:ext uri="{FF2B5EF4-FFF2-40B4-BE49-F238E27FC236}">
                <a16:creationId xmlns:a16="http://schemas.microsoft.com/office/drawing/2014/main" id="{5DB55110-0B84-7C63-656A-348EA505B9AD}"/>
              </a:ext>
            </a:extLst>
          </p:cNvPr>
          <p:cNvSpPr>
            <a:spLocks noChangeArrowheads="1"/>
          </p:cNvSpPr>
          <p:nvPr userDrawn="1"/>
        </p:nvSpPr>
        <p:spPr bwMode="gray">
          <a:xfrm>
            <a:off x="-2790359" y="-1"/>
            <a:ext cx="2551524" cy="6858001"/>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Contrast between photo and title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0" i="0">
                <a:solidFill>
                  <a:srgbClr val="0D0804"/>
                </a:solidFill>
                <a:latin typeface="ING Me" panose="02000506040000020004" pitchFamily="2" charset="0"/>
                <a:cs typeface="ING Me" panose="02000506040000020004" pitchFamily="2" charset="0"/>
              </a:rPr>
              <a:t>When applying a white title on top of the full-bleed photo, ensure that there is enough contrast to keep our slides in line with accessibility guidelines.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Dimming the background image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0" i="0">
                <a:solidFill>
                  <a:srgbClr val="0D0804"/>
                </a:solidFill>
                <a:latin typeface="ING Me" panose="02000506040000020004" pitchFamily="2" charset="0"/>
                <a:cs typeface="ING Me" panose="02000506040000020004" pitchFamily="2" charset="0"/>
              </a:rPr>
              <a:t>For best accessibility we need to lower the opacity of our background image.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pPr marL="157818" marR="0" lvl="0" indent="-157818" algn="l" defTabSz="8416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1" b="0" i="0">
                <a:solidFill>
                  <a:srgbClr val="0D0804"/>
                </a:solidFill>
                <a:latin typeface="ING Me" panose="02000506040000020004" pitchFamily="2" charset="0"/>
                <a:cs typeface="ING Me" panose="02000506040000020004" pitchFamily="2" charset="0"/>
              </a:rPr>
              <a:t>Select the image and open the </a:t>
            </a:r>
            <a:r>
              <a:rPr lang="en-US" sz="921" b="1" i="0" kern="1200">
                <a:solidFill>
                  <a:srgbClr val="0D0804"/>
                </a:solidFill>
                <a:latin typeface="ING Me" panose="02000506040000020004" pitchFamily="2" charset="0"/>
                <a:ea typeface="+mn-ea"/>
                <a:cs typeface="ING Me" panose="02000506040000020004" pitchFamily="2" charset="0"/>
              </a:rPr>
              <a:t>“Format Picture” </a:t>
            </a:r>
            <a:r>
              <a:rPr lang="en-US" sz="921" b="0" i="0">
                <a:solidFill>
                  <a:srgbClr val="0D0804"/>
                </a:solidFill>
                <a:latin typeface="ING Me" panose="02000506040000020004" pitchFamily="2" charset="0"/>
                <a:cs typeface="ING Me" panose="02000506040000020004" pitchFamily="2" charset="0"/>
              </a:rPr>
              <a:t>pane on the left sidebar</a:t>
            </a:r>
          </a:p>
          <a:p>
            <a:pPr marL="157818" marR="0" lvl="0" indent="-157818" algn="l" defTabSz="84169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21" b="0" i="0">
              <a:solidFill>
                <a:srgbClr val="0D0804"/>
              </a:solidFill>
              <a:latin typeface="ING Me" panose="02000506040000020004" pitchFamily="2" charset="0"/>
              <a:cs typeface="ING Me" panose="02000506040000020004" pitchFamily="2" charset="0"/>
            </a:endParaRPr>
          </a:p>
          <a:p>
            <a:pPr marL="157818" marR="0" lvl="0" indent="-157818" algn="l" defTabSz="8416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1" b="0" i="0">
                <a:solidFill>
                  <a:srgbClr val="0D0804"/>
                </a:solidFill>
                <a:latin typeface="ING Me" panose="02000506040000020004" pitchFamily="2" charset="0"/>
                <a:cs typeface="ING Me" panose="02000506040000020004" pitchFamily="2" charset="0"/>
              </a:rPr>
              <a:t>Navigate to the Picture options, the 4</a:t>
            </a:r>
            <a:r>
              <a:rPr lang="en-US" sz="921" b="0" i="0" baseline="30000">
                <a:solidFill>
                  <a:srgbClr val="0D0804"/>
                </a:solidFill>
                <a:latin typeface="ING Me" panose="02000506040000020004" pitchFamily="2" charset="0"/>
                <a:cs typeface="ING Me" panose="02000506040000020004" pitchFamily="2" charset="0"/>
              </a:rPr>
              <a:t>th</a:t>
            </a:r>
            <a:r>
              <a:rPr lang="en-US" sz="921" b="0" i="0">
                <a:solidFill>
                  <a:srgbClr val="0D0804"/>
                </a:solidFill>
                <a:latin typeface="ING Me" panose="02000506040000020004" pitchFamily="2" charset="0"/>
                <a:cs typeface="ING Me" panose="02000506040000020004" pitchFamily="2" charset="0"/>
              </a:rPr>
              <a:t> tab in the pane navigation</a:t>
            </a:r>
          </a:p>
          <a:p>
            <a:pPr marL="157818" marR="0" lvl="0" indent="-157818" algn="l" defTabSz="84169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21" b="0" i="0">
              <a:solidFill>
                <a:srgbClr val="0D0804"/>
              </a:solidFill>
              <a:latin typeface="ING Me" panose="02000506040000020004" pitchFamily="2" charset="0"/>
              <a:cs typeface="ING Me" panose="02000506040000020004" pitchFamily="2" charset="0"/>
            </a:endParaRPr>
          </a:p>
          <a:p>
            <a:pPr marL="157818" marR="0" lvl="0" indent="-157818" algn="l" defTabSz="8416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1" b="0" i="0">
                <a:solidFill>
                  <a:srgbClr val="0D0804"/>
                </a:solidFill>
                <a:latin typeface="ING Me" panose="02000506040000020004" pitchFamily="2" charset="0"/>
                <a:cs typeface="ING Me" panose="02000506040000020004" pitchFamily="2" charset="0"/>
              </a:rPr>
              <a:t>Locate the </a:t>
            </a:r>
            <a:r>
              <a:rPr lang="en-US" sz="921" b="1" i="0">
                <a:solidFill>
                  <a:srgbClr val="0D0804"/>
                </a:solidFill>
                <a:latin typeface="ING Me" panose="02000506040000020004" pitchFamily="2" charset="0"/>
                <a:cs typeface="ING Me" panose="02000506040000020004" pitchFamily="2" charset="0"/>
              </a:rPr>
              <a:t>“</a:t>
            </a:r>
            <a:r>
              <a:rPr lang="en-US" sz="921" b="1" i="0" kern="1200">
                <a:solidFill>
                  <a:srgbClr val="0D0804"/>
                </a:solidFill>
                <a:latin typeface="ING Me" panose="02000506040000020004" pitchFamily="2" charset="0"/>
                <a:ea typeface="+mn-ea"/>
                <a:cs typeface="ING Me" panose="02000506040000020004" pitchFamily="2" charset="0"/>
              </a:rPr>
              <a:t>Picture Transparency” </a:t>
            </a:r>
            <a:r>
              <a:rPr lang="en-US" sz="921" b="0" i="0">
                <a:solidFill>
                  <a:srgbClr val="0D0804"/>
                </a:solidFill>
                <a:latin typeface="ING Me" panose="02000506040000020004" pitchFamily="2" charset="0"/>
                <a:cs typeface="ING Me" panose="02000506040000020004" pitchFamily="2" charset="0"/>
              </a:rPr>
              <a:t>option and set the transparency to 25% or to a level where your headline becomes well visible.</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p:txBody>
      </p:sp>
      <p:sp>
        <p:nvSpPr>
          <p:cNvPr id="30" name="Title 29">
            <a:extLst>
              <a:ext uri="{FF2B5EF4-FFF2-40B4-BE49-F238E27FC236}">
                <a16:creationId xmlns:a16="http://schemas.microsoft.com/office/drawing/2014/main" id="{B64463CE-978D-BF01-8613-B2491AFED864}"/>
              </a:ext>
            </a:extLst>
          </p:cNvPr>
          <p:cNvSpPr>
            <a:spLocks noGrp="1" noRot="1" noMove="1" noResize="1" noEditPoints="1" noAdjustHandles="1" noChangeArrowheads="1" noChangeShapeType="1"/>
          </p:cNvSpPr>
          <p:nvPr>
            <p:ph type="title" hasCustomPrompt="1"/>
          </p:nvPr>
        </p:nvSpPr>
        <p:spPr>
          <a:xfrm>
            <a:off x="1597802" y="2269578"/>
            <a:ext cx="8996400" cy="2318844"/>
          </a:xfrm>
        </p:spPr>
        <p:txBody>
          <a:bodyPr anchor="ctr">
            <a:noAutofit/>
          </a:bodyPr>
          <a:lstStyle>
            <a:lvl1pPr algn="ctr">
              <a:defRPr sz="6628" b="0" i="0">
                <a:solidFill>
                  <a:schemeClr val="bg1"/>
                </a:solidFill>
                <a:latin typeface="ING display" panose="020B0603030508020203" pitchFamily="34" charset="77"/>
              </a:defRPr>
            </a:lvl1pPr>
          </a:lstStyle>
          <a:p>
            <a:r>
              <a:rPr lang="en-GB"/>
              <a:t>Optional title for this chapter divider</a:t>
            </a:r>
            <a:endParaRPr lang="en-NL"/>
          </a:p>
        </p:txBody>
      </p:sp>
      <p:sp>
        <p:nvSpPr>
          <p:cNvPr id="25" name="Rectangle 24">
            <a:extLst>
              <a:ext uri="{FF2B5EF4-FFF2-40B4-BE49-F238E27FC236}">
                <a16:creationId xmlns:a16="http://schemas.microsoft.com/office/drawing/2014/main" id="{11B49E94-83A3-0896-E68F-C0BF8DF889FF}"/>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3633489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tory 1 Colour + Image right">
    <p:bg>
      <p:bgPr>
        <a:solidFill>
          <a:schemeClr val="tx2"/>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402BA70B-CB23-8629-2C4B-C0EEA47A0E16}"/>
              </a:ext>
            </a:extLst>
          </p:cNvPr>
          <p:cNvSpPr>
            <a:spLocks noGrp="1"/>
          </p:cNvSpPr>
          <p:nvPr>
            <p:ph type="pic" sz="quarter" idx="10"/>
          </p:nvPr>
        </p:nvSpPr>
        <p:spPr>
          <a:xfrm>
            <a:off x="6110288"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101780"/>
            <a:ext cx="5413354" cy="140176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21" name="Title 20">
            <a:extLst>
              <a:ext uri="{FF2B5EF4-FFF2-40B4-BE49-F238E27FC236}">
                <a16:creationId xmlns:a16="http://schemas.microsoft.com/office/drawing/2014/main" id="{F42603B3-D8E0-AAD6-6538-28CB1989C8B1}"/>
              </a:ext>
            </a:extLst>
          </p:cNvPr>
          <p:cNvSpPr>
            <a:spLocks noGrp="1"/>
          </p:cNvSpPr>
          <p:nvPr>
            <p:ph type="title" hasCustomPrompt="1"/>
          </p:nvPr>
        </p:nvSpPr>
        <p:spPr>
          <a:xfrm>
            <a:off x="300038" y="179799"/>
            <a:ext cx="5480830" cy="3733482"/>
          </a:xfrm>
        </p:spPr>
        <p:txBody>
          <a:bodyPr>
            <a:noAutofit/>
          </a:bodyPr>
          <a:lstStyle>
            <a:lvl1pPr>
              <a:defRPr sz="4971" b="0" i="0">
                <a:solidFill>
                  <a:schemeClr val="bg1"/>
                </a:solidFill>
                <a:latin typeface="ING display" panose="020B0603030508020203" pitchFamily="34" charset="77"/>
              </a:defRPr>
            </a:lvl1pPr>
          </a:lstStyle>
          <a:p>
            <a:pPr lvl="0"/>
            <a:r>
              <a:rPr lang="en-GB"/>
              <a:t>Use a big number or title here</a:t>
            </a:r>
          </a:p>
        </p:txBody>
      </p:sp>
      <p:sp>
        <p:nvSpPr>
          <p:cNvPr id="25" name="Rectangle 24">
            <a:extLst>
              <a:ext uri="{FF2B5EF4-FFF2-40B4-BE49-F238E27FC236}">
                <a16:creationId xmlns:a16="http://schemas.microsoft.com/office/drawing/2014/main" id="{3C941E55-23BD-525F-719C-7C3B6B83824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2" name="Rectangle 1">
            <a:extLst>
              <a:ext uri="{FF2B5EF4-FFF2-40B4-BE49-F238E27FC236}">
                <a16:creationId xmlns:a16="http://schemas.microsoft.com/office/drawing/2014/main" id="{55231955-8765-E527-5630-CD602F9FD14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3A04E4E-666C-D49B-421D-5C53A9F4282E}"/>
              </a:ext>
            </a:extLst>
          </p:cNvPr>
          <p:cNvGrpSpPr/>
          <p:nvPr userDrawn="1"/>
        </p:nvGrpSpPr>
        <p:grpSpPr>
          <a:xfrm>
            <a:off x="-2579658" y="3714819"/>
            <a:ext cx="2144619" cy="2625866"/>
            <a:chOff x="-2608729" y="1272988"/>
            <a:chExt cx="2064454" cy="3585883"/>
          </a:xfrm>
        </p:grpSpPr>
        <p:sp>
          <p:nvSpPr>
            <p:cNvPr id="4" name="Rectangle 3">
              <a:extLst>
                <a:ext uri="{FF2B5EF4-FFF2-40B4-BE49-F238E27FC236}">
                  <a16:creationId xmlns:a16="http://schemas.microsoft.com/office/drawing/2014/main" id="{9614AD34-165B-1A47-B2CB-7149C3C5478C}"/>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5" name="Rectangle 4">
              <a:extLst>
                <a:ext uri="{FF2B5EF4-FFF2-40B4-BE49-F238E27FC236}">
                  <a16:creationId xmlns:a16="http://schemas.microsoft.com/office/drawing/2014/main" id="{BADCFB22-BCF4-178F-D32E-C80258056F6A}"/>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0B0A58ED-4CFB-57E9-ECC9-1EB88AB1856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ABB9A639-DEC3-E10A-1850-D3684818A19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35A60FFD-E0A1-507D-F80E-13619312A54D}"/>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D295C8B-7349-1094-7F18-89D0890FA41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F81EB18F-D9DA-B030-A27F-C3E5A6AF5788}"/>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42AD9E36-4F9B-8FF0-CEBC-9E789C9F51D0}"/>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57499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tory 1 White + image right">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85DF34CC-C871-02B6-2B98-C921866F9FCD}"/>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36" name="Rectangle 35">
            <a:extLst>
              <a:ext uri="{FF2B5EF4-FFF2-40B4-BE49-F238E27FC236}">
                <a16:creationId xmlns:a16="http://schemas.microsoft.com/office/drawing/2014/main" id="{E8786E0D-6B18-08A4-4A7B-412EDE87A38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DF919E9C-1378-2C45-3866-AD5627FF6164}"/>
              </a:ext>
            </a:extLst>
          </p:cNvPr>
          <p:cNvSpPr>
            <a:spLocks noGrp="1"/>
          </p:cNvSpPr>
          <p:nvPr>
            <p:ph type="body" sz="quarter" idx="12"/>
          </p:nvPr>
        </p:nvSpPr>
        <p:spPr>
          <a:xfrm>
            <a:off x="363934" y="5101780"/>
            <a:ext cx="5413354" cy="140176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8" name="Title 20">
            <a:extLst>
              <a:ext uri="{FF2B5EF4-FFF2-40B4-BE49-F238E27FC236}">
                <a16:creationId xmlns:a16="http://schemas.microsoft.com/office/drawing/2014/main" id="{7CC04655-1856-17E7-4FE8-89B6CA38A05B}"/>
              </a:ext>
            </a:extLst>
          </p:cNvPr>
          <p:cNvSpPr>
            <a:spLocks noGrp="1"/>
          </p:cNvSpPr>
          <p:nvPr>
            <p:ph type="title" hasCustomPrompt="1"/>
          </p:nvPr>
        </p:nvSpPr>
        <p:spPr>
          <a:xfrm>
            <a:off x="300038" y="179799"/>
            <a:ext cx="5480830" cy="3733482"/>
          </a:xfrm>
        </p:spPr>
        <p:txBody>
          <a:bodyPr>
            <a:noAutofit/>
          </a:bodyPr>
          <a:lstStyle>
            <a:lvl1pPr>
              <a:defRPr sz="4971" b="0" i="0">
                <a:solidFill>
                  <a:schemeClr val="tx2"/>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8175C436-1B3B-8F5A-9FC5-8277ED225D2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BEEB9B59-8208-B7EE-448A-9C524733812D}"/>
              </a:ext>
            </a:extLst>
          </p:cNvPr>
          <p:cNvGrpSpPr/>
          <p:nvPr userDrawn="1"/>
        </p:nvGrpSpPr>
        <p:grpSpPr>
          <a:xfrm>
            <a:off x="-2579658" y="3714819"/>
            <a:ext cx="2144619" cy="2625866"/>
            <a:chOff x="-2608729" y="1272988"/>
            <a:chExt cx="2064454" cy="3585883"/>
          </a:xfrm>
        </p:grpSpPr>
        <p:sp>
          <p:nvSpPr>
            <p:cNvPr id="4" name="Rectangle 3">
              <a:extLst>
                <a:ext uri="{FF2B5EF4-FFF2-40B4-BE49-F238E27FC236}">
                  <a16:creationId xmlns:a16="http://schemas.microsoft.com/office/drawing/2014/main" id="{314E005D-8696-B215-1703-ADD1B51157E5}"/>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5" name="Rectangle 4">
              <a:extLst>
                <a:ext uri="{FF2B5EF4-FFF2-40B4-BE49-F238E27FC236}">
                  <a16:creationId xmlns:a16="http://schemas.microsoft.com/office/drawing/2014/main" id="{088AF856-1526-3E3C-4520-2F2A61123D52}"/>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B73E4092-CF22-62F7-6423-05C72ACDC8DF}"/>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95E31CF2-DCAE-AA93-4293-DC5D10A892F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67334D99-3E7B-E521-3AD0-968B53E2B49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2444E38-BB18-65DA-D944-5B6236E5FEED}"/>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BB63022D-F9E0-148B-4853-C8972F4333D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4CD7291C-FA1F-76AA-CE6B-EF4CC1375AE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7328052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tory 1 Colour + image left">
    <p:bg>
      <p:bgPr>
        <a:solidFill>
          <a:schemeClr val="tx2"/>
        </a:solidFill>
        <a:effectLst/>
      </p:bgPr>
    </p:bg>
    <p:spTree>
      <p:nvGrpSpPr>
        <p:cNvPr id="1" name=""/>
        <p:cNvGrpSpPr/>
        <p:nvPr/>
      </p:nvGrpSpPr>
      <p:grpSpPr>
        <a:xfrm>
          <a:off x="0" y="0"/>
          <a:ext cx="0" cy="0"/>
          <a:chOff x="0" y="0"/>
          <a:chExt cx="0" cy="0"/>
        </a:xfrm>
      </p:grpSpPr>
      <p:sp>
        <p:nvSpPr>
          <p:cNvPr id="26" name="Picture Placeholder 6">
            <a:extLst>
              <a:ext uri="{FF2B5EF4-FFF2-40B4-BE49-F238E27FC236}">
                <a16:creationId xmlns:a16="http://schemas.microsoft.com/office/drawing/2014/main" id="{E203EE4B-543F-A82D-04D2-5A63B0B12EA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5" name="Rectangle 24">
            <a:extLst>
              <a:ext uri="{FF2B5EF4-FFF2-40B4-BE49-F238E27FC236}">
                <a16:creationId xmlns:a16="http://schemas.microsoft.com/office/drawing/2014/main" id="{1A600DAA-D213-097C-8F2A-7AA3204132CB}"/>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A998479-AD58-7DB0-E563-A8B587A1BCC8}"/>
              </a:ext>
            </a:extLst>
          </p:cNvPr>
          <p:cNvSpPr>
            <a:spLocks noGrp="1"/>
          </p:cNvSpPr>
          <p:nvPr>
            <p:ph type="body" sz="quarter" idx="12"/>
          </p:nvPr>
        </p:nvSpPr>
        <p:spPr>
          <a:xfrm>
            <a:off x="6366332" y="5086540"/>
            <a:ext cx="5368877" cy="1417003"/>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28" name="Title 20">
            <a:extLst>
              <a:ext uri="{FF2B5EF4-FFF2-40B4-BE49-F238E27FC236}">
                <a16:creationId xmlns:a16="http://schemas.microsoft.com/office/drawing/2014/main" id="{BDF547DE-79B3-275D-BD3B-C55C59ED877E}"/>
              </a:ext>
            </a:extLst>
          </p:cNvPr>
          <p:cNvSpPr>
            <a:spLocks noGrp="1"/>
          </p:cNvSpPr>
          <p:nvPr>
            <p:ph type="title" hasCustomPrompt="1"/>
          </p:nvPr>
        </p:nvSpPr>
        <p:spPr>
          <a:xfrm>
            <a:off x="6366332" y="210795"/>
            <a:ext cx="5368877" cy="3748722"/>
          </a:xfrm>
        </p:spPr>
        <p:txBody>
          <a:bodyPr>
            <a:noAutofit/>
          </a:bodyPr>
          <a:lstStyle>
            <a:lvl1pPr>
              <a:defRPr sz="4971" b="0" i="0">
                <a:solidFill>
                  <a:schemeClr val="bg1"/>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5C84C88E-925D-7434-28AB-E93C75D7972D}"/>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7FCAB66-5310-A1A5-BBF3-E7E84A11549E}"/>
              </a:ext>
            </a:extLst>
          </p:cNvPr>
          <p:cNvGrpSpPr/>
          <p:nvPr userDrawn="1"/>
        </p:nvGrpSpPr>
        <p:grpSpPr>
          <a:xfrm>
            <a:off x="-2579658" y="3714819"/>
            <a:ext cx="2144619" cy="2625866"/>
            <a:chOff x="-2608729" y="1272988"/>
            <a:chExt cx="2064454" cy="3585883"/>
          </a:xfrm>
        </p:grpSpPr>
        <p:sp>
          <p:nvSpPr>
            <p:cNvPr id="4" name="Rectangle 3">
              <a:extLst>
                <a:ext uri="{FF2B5EF4-FFF2-40B4-BE49-F238E27FC236}">
                  <a16:creationId xmlns:a16="http://schemas.microsoft.com/office/drawing/2014/main" id="{E0E0C828-10E8-B9C2-53D1-3E350832B13A}"/>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5" name="Rectangle 4">
              <a:extLst>
                <a:ext uri="{FF2B5EF4-FFF2-40B4-BE49-F238E27FC236}">
                  <a16:creationId xmlns:a16="http://schemas.microsoft.com/office/drawing/2014/main" id="{51DAE1B2-B340-56AA-5918-419E0F8A883A}"/>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D1A0C4AF-4977-A4A9-816E-4BEAA1D66BE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978F5256-6CCC-8207-0F87-5D5C02B001F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CE8847B3-3A27-076E-1E9A-718C2D408E25}"/>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77422653-53A9-0934-482E-A07D6C978D0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81111800-2A1C-5D1A-618C-AA5A4FFE963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8FDC80A0-E851-6DE7-3535-72BE3004617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1076279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tory  1 White + image left">
    <p:bg>
      <p:bgPr>
        <a:solidFill>
          <a:schemeClr val="bg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9CA19AA-D149-4845-3459-797DEC014766}"/>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4" name="Rectangle 23">
            <a:extLst>
              <a:ext uri="{FF2B5EF4-FFF2-40B4-BE49-F238E27FC236}">
                <a16:creationId xmlns:a16="http://schemas.microsoft.com/office/drawing/2014/main" id="{E494F3F9-F083-4A74-689F-CF3072213C9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30" name="Text Placeholder 16">
            <a:extLst>
              <a:ext uri="{FF2B5EF4-FFF2-40B4-BE49-F238E27FC236}">
                <a16:creationId xmlns:a16="http://schemas.microsoft.com/office/drawing/2014/main" id="{52820AC0-78B2-2FAD-DD0B-763AD0CDFA45}"/>
              </a:ext>
            </a:extLst>
          </p:cNvPr>
          <p:cNvSpPr>
            <a:spLocks noGrp="1"/>
          </p:cNvSpPr>
          <p:nvPr>
            <p:ph type="body" sz="quarter" idx="12"/>
          </p:nvPr>
        </p:nvSpPr>
        <p:spPr>
          <a:xfrm>
            <a:off x="6366332"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1" name="Title 20">
            <a:extLst>
              <a:ext uri="{FF2B5EF4-FFF2-40B4-BE49-F238E27FC236}">
                <a16:creationId xmlns:a16="http://schemas.microsoft.com/office/drawing/2014/main" id="{768F4FB2-54F1-3AFC-2B5F-C17A2AD6CD47}"/>
              </a:ext>
            </a:extLst>
          </p:cNvPr>
          <p:cNvSpPr>
            <a:spLocks noGrp="1"/>
          </p:cNvSpPr>
          <p:nvPr>
            <p:ph type="title" hasCustomPrompt="1"/>
          </p:nvPr>
        </p:nvSpPr>
        <p:spPr>
          <a:xfrm>
            <a:off x="6366332" y="210795"/>
            <a:ext cx="5368877" cy="3748722"/>
          </a:xfrm>
        </p:spPr>
        <p:txBody>
          <a:bodyPr>
            <a:noAutofit/>
          </a:bodyPr>
          <a:lstStyle>
            <a:lvl1pPr>
              <a:defRPr sz="4971" b="1" i="0">
                <a:solidFill>
                  <a:schemeClr val="tx2"/>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302514C7-1427-9A85-4EBC-05F161C7ABA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9DB514C0-EA9D-332C-4AD7-C3A3B06CC356}"/>
              </a:ext>
            </a:extLst>
          </p:cNvPr>
          <p:cNvGrpSpPr/>
          <p:nvPr userDrawn="1"/>
        </p:nvGrpSpPr>
        <p:grpSpPr>
          <a:xfrm>
            <a:off x="-2579658" y="3714819"/>
            <a:ext cx="2144619" cy="2625866"/>
            <a:chOff x="-2608729" y="1272988"/>
            <a:chExt cx="2064454" cy="3585883"/>
          </a:xfrm>
        </p:grpSpPr>
        <p:sp>
          <p:nvSpPr>
            <p:cNvPr id="6" name="Rectangle 5">
              <a:extLst>
                <a:ext uri="{FF2B5EF4-FFF2-40B4-BE49-F238E27FC236}">
                  <a16:creationId xmlns:a16="http://schemas.microsoft.com/office/drawing/2014/main" id="{1CDC7EE2-9FD4-0838-399E-81865D8A4717}"/>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7" name="Rectangle 6">
              <a:extLst>
                <a:ext uri="{FF2B5EF4-FFF2-40B4-BE49-F238E27FC236}">
                  <a16:creationId xmlns:a16="http://schemas.microsoft.com/office/drawing/2014/main" id="{623DCA41-E3C2-B8B3-497D-FA5EB7052C24}"/>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ADD4DC9F-A38B-42D5-B1B4-D96C79164A4A}"/>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3379F76-C95A-3253-B3ED-8D4435B24CA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A7DDA985-8DB3-6D40-B66C-F6D6657B9FA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8C9DCFA4-9450-2C4A-0D82-33752F060A63}"/>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91FDA3A3-D78A-C564-2A72-7BE1E93BF585}"/>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3" name="Rectangle 12">
              <a:extLst>
                <a:ext uri="{FF2B5EF4-FFF2-40B4-BE49-F238E27FC236}">
                  <a16:creationId xmlns:a16="http://schemas.microsoft.com/office/drawing/2014/main" id="{5E25BAEB-A953-0D7B-E815-7A4E58CE95F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6814776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tories 2 Mixed">
    <p:bg>
      <p:bgPr>
        <a:solidFill>
          <a:schemeClr val="tx2"/>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6000" y="0"/>
            <a:ext cx="6095999" cy="6858000"/>
          </a:xfrm>
          <a:solidFill>
            <a:schemeClr val="accent2"/>
          </a:solidFill>
        </p:spPr>
        <p:txBody>
          <a:bodyPr lIns="360000" tIns="251999" rIns="360000" bIns="360000" anchor="t" anchorCtr="0">
            <a:noAutofit/>
          </a:bodyPr>
          <a:lstStyle>
            <a:lvl1pPr marL="0" indent="0">
              <a:lnSpc>
                <a:spcPct val="100000"/>
              </a:lnSpc>
              <a:buNone/>
              <a:defRPr sz="4971" b="1" i="0">
                <a:solidFill>
                  <a:schemeClr val="tx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1" y="0"/>
            <a:ext cx="6095999" cy="6858000"/>
          </a:xfrm>
        </p:spPr>
        <p:txBody>
          <a:bodyPr lIns="360000" tIns="251999" rIns="360000" bIns="360000" anchor="t" anchorCtr="0">
            <a:noAutofit/>
          </a:bodyPr>
          <a:lstStyle>
            <a:lvl1pPr marL="0" indent="0">
              <a:lnSpc>
                <a:spcPct val="100000"/>
              </a:lnSpc>
              <a:buNone/>
              <a:defRPr sz="4971"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7" name="Rectangle 16">
            <a:extLst>
              <a:ext uri="{FF2B5EF4-FFF2-40B4-BE49-F238E27FC236}">
                <a16:creationId xmlns:a16="http://schemas.microsoft.com/office/drawing/2014/main" id="{6C6F5108-9F1E-C626-E9F1-09E44096827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i="0" kern="1200">
                <a:solidFill>
                  <a:srgbClr val="0D0804"/>
                </a:solidFill>
                <a:latin typeface="ING Me" panose="02000506040000020004" pitchFamily="2" charset="0"/>
                <a:ea typeface="+mn-ea"/>
                <a:cs typeface="ING Me" panose="02000506040000020004" pitchFamily="2" charset="0"/>
              </a:rPr>
              <a:t>Need a cleaner look?</a:t>
            </a:r>
            <a:endParaRPr lang="en-NL" sz="921" b="1" i="0" kern="1200">
              <a:solidFill>
                <a:srgbClr val="0D0804"/>
              </a:solidFill>
              <a:latin typeface="ING Me" panose="02000506040000020004" pitchFamily="2" charset="0"/>
              <a:ea typeface="+mn-ea"/>
              <a:cs typeface="ING Me" panose="02000506040000020004" pitchFamily="2" charset="0"/>
            </a:endParaRPr>
          </a:p>
          <a:p>
            <a:r>
              <a:rPr lang="en-GB" sz="921" b="0" i="0">
                <a:effectLst/>
                <a:latin typeface="ING Me" panose="02000506040000020004" pitchFamily="2" charset="0"/>
                <a:ea typeface="Times New Roman" panose="02020603050405020304" pitchFamily="18" charset="0"/>
              </a:rPr>
              <a:t> </a:t>
            </a:r>
            <a:endParaRPr lang="en-NL" sz="921" b="0" i="0">
              <a:effectLst/>
              <a:latin typeface="ING Me" panose="02000506040000020004" pitchFamily="2" charset="0"/>
              <a:ea typeface="Times New Roman" panose="02020603050405020304" pitchFamily="18" charset="0"/>
            </a:endParaRPr>
          </a:p>
          <a:p>
            <a:r>
              <a:rPr lang="en-GB" sz="92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1" b="0" i="0">
              <a:effectLst/>
              <a:latin typeface="ING Me" panose="02000506040000020004" pitchFamily="2" charset="0"/>
              <a:ea typeface="Times New Roman" panose="02020603050405020304" pitchFamily="18" charset="0"/>
            </a:endParaRPr>
          </a:p>
        </p:txBody>
      </p:sp>
      <p:sp>
        <p:nvSpPr>
          <p:cNvPr id="50" name="Text Placeholder 16">
            <a:extLst>
              <a:ext uri="{FF2B5EF4-FFF2-40B4-BE49-F238E27FC236}">
                <a16:creationId xmlns:a16="http://schemas.microsoft.com/office/drawing/2014/main" id="{DECE133A-3D59-8839-75C6-71919625CFB1}"/>
              </a:ext>
            </a:extLst>
          </p:cNvPr>
          <p:cNvSpPr>
            <a:spLocks noGrp="1"/>
          </p:cNvSpPr>
          <p:nvPr>
            <p:ph type="body" sz="quarter" idx="17"/>
          </p:nvPr>
        </p:nvSpPr>
        <p:spPr>
          <a:xfrm>
            <a:off x="6366332"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673D98F3-1FC0-D28C-F718-33DDBFF9E76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3002DFAD-BAAB-9E35-B8AD-FDBE82F8B074}"/>
              </a:ext>
            </a:extLst>
          </p:cNvPr>
          <p:cNvGrpSpPr/>
          <p:nvPr userDrawn="1"/>
        </p:nvGrpSpPr>
        <p:grpSpPr>
          <a:xfrm>
            <a:off x="-2579658" y="3714819"/>
            <a:ext cx="2144619" cy="2625866"/>
            <a:chOff x="-2608729" y="1272988"/>
            <a:chExt cx="2064454" cy="3585883"/>
          </a:xfrm>
        </p:grpSpPr>
        <p:sp>
          <p:nvSpPr>
            <p:cNvPr id="5" name="Rectangle 4">
              <a:extLst>
                <a:ext uri="{FF2B5EF4-FFF2-40B4-BE49-F238E27FC236}">
                  <a16:creationId xmlns:a16="http://schemas.microsoft.com/office/drawing/2014/main" id="{5A69939A-3FA1-B8A2-3968-04AE30FE2FB2}"/>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6" name="Rectangle 5">
              <a:extLst>
                <a:ext uri="{FF2B5EF4-FFF2-40B4-BE49-F238E27FC236}">
                  <a16:creationId xmlns:a16="http://schemas.microsoft.com/office/drawing/2014/main" id="{2D833AB5-5E0B-C783-546E-D8767D4CAD30}"/>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79CDBB83-D423-3096-C546-3EBFDDCA8E56}"/>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F4AC7A90-4019-4634-7EA9-F4010B9CF12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E8C78F00-D9BC-0891-29A4-1F6141F6E464}"/>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2FB74BC9-BB5E-D799-49AF-FC0299708D63}"/>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832BFC66-333C-9204-81C9-F36B5E8A4BC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3" name="Rectangle 12">
              <a:extLst>
                <a:ext uri="{FF2B5EF4-FFF2-40B4-BE49-F238E27FC236}">
                  <a16:creationId xmlns:a16="http://schemas.microsoft.com/office/drawing/2014/main" id="{E630D0BC-33EA-DFAB-4AE1-F78264E8B585}"/>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82002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5">
    <p:bg>
      <p:bgPr>
        <a:solidFill>
          <a:schemeClr val="tx2"/>
        </a:solidFill>
        <a:effectLst/>
      </p:bgPr>
    </p:bg>
    <p:spTree>
      <p:nvGrpSpPr>
        <p:cNvPr id="1" name=""/>
        <p:cNvGrpSpPr/>
        <p:nvPr/>
      </p:nvGrpSpPr>
      <p:grpSpPr>
        <a:xfrm>
          <a:off x="0" y="0"/>
          <a:ext cx="0" cy="0"/>
          <a:chOff x="0" y="0"/>
          <a:chExt cx="0" cy="0"/>
        </a:xfrm>
      </p:grpSpPr>
      <p:sp>
        <p:nvSpPr>
          <p:cNvPr id="23" name="Picture Placeholder 9">
            <a:extLst>
              <a:ext uri="{FF2B5EF4-FFF2-40B4-BE49-F238E27FC236}">
                <a16:creationId xmlns:a16="http://schemas.microsoft.com/office/drawing/2014/main" id="{5E590270-E44E-E05F-EA08-647209D1ACE1}"/>
              </a:ext>
            </a:extLst>
          </p:cNvPr>
          <p:cNvSpPr>
            <a:spLocks noGrp="1"/>
          </p:cNvSpPr>
          <p:nvPr>
            <p:ph type="pic" sz="quarter" idx="10"/>
          </p:nvPr>
        </p:nvSpPr>
        <p:spPr>
          <a:xfrm>
            <a:off x="6110288" y="3"/>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GB"/>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5"/>
            <a:ext cx="8613648" cy="1186607"/>
          </a:xfrm>
          <a:noFill/>
        </p:spPr>
        <p:txBody>
          <a:bodyPr wrap="square" rtlCol="0" anchor="t">
            <a:spAutoFit/>
          </a:bodyPr>
          <a:lstStyle>
            <a:lvl1pPr marL="0" indent="0">
              <a:lnSpc>
                <a:spcPct val="100000"/>
              </a:lnSpc>
              <a:buNone/>
              <a:defRPr lang="en-GB" sz="7111" b="0" i="0" dirty="0" smtClean="0">
                <a:solidFill>
                  <a:schemeClr val="bg1"/>
                </a:solidFill>
                <a:latin typeface="ING display" panose="020B0603030508020203" pitchFamily="34" charset="77"/>
              </a:defRPr>
            </a:lvl1pPr>
          </a:lstStyle>
          <a:p>
            <a:pPr marL="0" lvl="0" defTabSz="361215"/>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9"/>
            <a:ext cx="8613648" cy="1186607"/>
          </a:xfrm>
          <a:noFill/>
        </p:spPr>
        <p:txBody>
          <a:bodyPr wrap="square" rtlCol="0" anchor="t">
            <a:spAutoFit/>
          </a:bodyPr>
          <a:lstStyle>
            <a:lvl1pPr marL="0" indent="0">
              <a:lnSpc>
                <a:spcPct val="100000"/>
              </a:lnSpc>
              <a:buNone/>
              <a:defRPr lang="en-GB" sz="7111" b="0" i="0" dirty="0" smtClean="0">
                <a:solidFill>
                  <a:schemeClr val="bg1"/>
                </a:solidFill>
                <a:latin typeface="ING display" panose="020B0603030508020203" pitchFamily="34" charset="77"/>
              </a:defRPr>
            </a:lvl1pPr>
          </a:lstStyle>
          <a:p>
            <a:pPr marL="0" lvl="0" defTabSz="361215"/>
            <a:r>
              <a:rPr lang="en-GB"/>
              <a:t>Chapter title</a:t>
            </a:r>
          </a:p>
        </p:txBody>
      </p:sp>
      <p:sp>
        <p:nvSpPr>
          <p:cNvPr id="19" name="Rectangle 18">
            <a:extLst>
              <a:ext uri="{FF2B5EF4-FFF2-40B4-BE49-F238E27FC236}">
                <a16:creationId xmlns:a16="http://schemas.microsoft.com/office/drawing/2014/main" id="{059BF643-DB95-9D7B-353A-322FEDED5BDA}"/>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CB4122B5-D8E0-C255-B8E7-2DA6963A2275}"/>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9" name="Group 8">
            <a:extLst>
              <a:ext uri="{FF2B5EF4-FFF2-40B4-BE49-F238E27FC236}">
                <a16:creationId xmlns:a16="http://schemas.microsoft.com/office/drawing/2014/main" id="{73A007C7-2DE8-E2C3-3061-AB6794D4F8C0}"/>
              </a:ext>
            </a:extLst>
          </p:cNvPr>
          <p:cNvGrpSpPr/>
          <p:nvPr userDrawn="1"/>
        </p:nvGrpSpPr>
        <p:grpSpPr>
          <a:xfrm>
            <a:off x="-2579658" y="3714819"/>
            <a:ext cx="2144619" cy="2625866"/>
            <a:chOff x="-2608729" y="1272988"/>
            <a:chExt cx="2064454" cy="3585883"/>
          </a:xfrm>
        </p:grpSpPr>
        <p:sp>
          <p:nvSpPr>
            <p:cNvPr id="10" name="Rectangle 9">
              <a:extLst>
                <a:ext uri="{FF2B5EF4-FFF2-40B4-BE49-F238E27FC236}">
                  <a16:creationId xmlns:a16="http://schemas.microsoft.com/office/drawing/2014/main" id="{22BBF759-A676-CA68-9B24-9B68E3477CF0}"/>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3" name="Rectangle 12">
              <a:extLst>
                <a:ext uri="{FF2B5EF4-FFF2-40B4-BE49-F238E27FC236}">
                  <a16:creationId xmlns:a16="http://schemas.microsoft.com/office/drawing/2014/main" id="{468FB0FF-99F9-EA22-AD18-C29A1F936F1B}"/>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136A3A98-88BA-B364-B2E3-A54A1B3185E8}"/>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D01FDF3D-C666-DCDB-9C89-39C372DBB4F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71B1991D-6B3C-FE1A-E0FB-7E4A87B0A980}"/>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A634C090-4BD6-86D3-DC71-05635E339AF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8" name="Rectangle 17">
              <a:extLst>
                <a:ext uri="{FF2B5EF4-FFF2-40B4-BE49-F238E27FC236}">
                  <a16:creationId xmlns:a16="http://schemas.microsoft.com/office/drawing/2014/main" id="{4BB7FB9A-8866-6438-BF26-B2942A8E2E40}"/>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1C88EF28-4451-82A6-2761-A6F8157B371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1506457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tories 2 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6000" y="0"/>
            <a:ext cx="6095999" cy="6858000"/>
          </a:xfrm>
          <a:solidFill>
            <a:schemeClr val="bg1"/>
          </a:solidFill>
        </p:spPr>
        <p:txBody>
          <a:bodyPr lIns="360000" tIns="251999" rIns="360000" bIns="360000" anchor="t" anchorCtr="0">
            <a:noAutofit/>
          </a:bodyPr>
          <a:lstStyle>
            <a:lvl1pPr marL="0" indent="0">
              <a:lnSpc>
                <a:spcPct val="100000"/>
              </a:lnSpc>
              <a:buNone/>
              <a:defRPr sz="4971" b="1" i="0">
                <a:solidFill>
                  <a:srgbClr val="FF6200"/>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1" y="0"/>
            <a:ext cx="6095999" cy="6858000"/>
          </a:xfrm>
        </p:spPr>
        <p:txBody>
          <a:bodyPr lIns="360000" tIns="251999" rIns="360000" bIns="360000" anchor="t" anchorCtr="0">
            <a:noAutofit/>
          </a:bodyPr>
          <a:lstStyle>
            <a:lvl1pPr marL="0" indent="0">
              <a:lnSpc>
                <a:spcPct val="100000"/>
              </a:lnSpc>
              <a:buNone/>
              <a:defRPr sz="4971" b="1" i="0">
                <a:solidFill>
                  <a:srgbClr val="FF6200"/>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0BD2D0C2-500A-AB53-23AB-932B088F0560}"/>
              </a:ext>
            </a:extLst>
          </p:cNvPr>
          <p:cNvSpPr>
            <a:spLocks noGrp="1"/>
          </p:cNvSpPr>
          <p:nvPr>
            <p:ph type="body" sz="quarter" idx="17"/>
          </p:nvPr>
        </p:nvSpPr>
        <p:spPr>
          <a:xfrm>
            <a:off x="6366332"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D42791A5-0820-EFC0-A90C-36F4DB548C9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9BB0319B-2F3F-B9D6-DF36-8B5BBDC38DEE}"/>
              </a:ext>
            </a:extLst>
          </p:cNvPr>
          <p:cNvGrpSpPr/>
          <p:nvPr userDrawn="1"/>
        </p:nvGrpSpPr>
        <p:grpSpPr>
          <a:xfrm>
            <a:off x="-2579658" y="3714819"/>
            <a:ext cx="2144619" cy="2625866"/>
            <a:chOff x="-2608729" y="1272988"/>
            <a:chExt cx="2064454" cy="3585883"/>
          </a:xfrm>
        </p:grpSpPr>
        <p:sp>
          <p:nvSpPr>
            <p:cNvPr id="15" name="Rectangle 14">
              <a:extLst>
                <a:ext uri="{FF2B5EF4-FFF2-40B4-BE49-F238E27FC236}">
                  <a16:creationId xmlns:a16="http://schemas.microsoft.com/office/drawing/2014/main" id="{F889A8A0-305D-C000-2B7E-DC930C262758}"/>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7" name="Rectangle 16">
              <a:extLst>
                <a:ext uri="{FF2B5EF4-FFF2-40B4-BE49-F238E27FC236}">
                  <a16:creationId xmlns:a16="http://schemas.microsoft.com/office/drawing/2014/main" id="{5BEFC7F6-D85C-AC4E-942E-F08487D5EC2D}"/>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9" name="Rectangle 18">
              <a:extLst>
                <a:ext uri="{FF2B5EF4-FFF2-40B4-BE49-F238E27FC236}">
                  <a16:creationId xmlns:a16="http://schemas.microsoft.com/office/drawing/2014/main" id="{3284E6B7-6629-6E57-F52B-76FD68D86731}"/>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5D56C95-2DB2-0BEC-21B5-49F359F7811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1" name="Rectangle 20">
              <a:extLst>
                <a:ext uri="{FF2B5EF4-FFF2-40B4-BE49-F238E27FC236}">
                  <a16:creationId xmlns:a16="http://schemas.microsoft.com/office/drawing/2014/main" id="{5EDAADE9-6AF8-485E-7296-F89890676124}"/>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3F70B19-1E64-34B6-0AFC-83A038C099D1}"/>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4C619CFF-027B-5532-9772-A1F9E72B0FB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4" name="Rectangle 23">
              <a:extLst>
                <a:ext uri="{FF2B5EF4-FFF2-40B4-BE49-F238E27FC236}">
                  <a16:creationId xmlns:a16="http://schemas.microsoft.com/office/drawing/2014/main" id="{26B1EA76-8A4D-4977-3B73-91E4FDACA927}"/>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8048214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tories 4 Colour">
    <p:bg>
      <p:bgPr>
        <a:solidFill>
          <a:schemeClr val="accent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889C89A-B221-1C96-B140-6733E951054B}"/>
              </a:ext>
            </a:extLst>
          </p:cNvPr>
          <p:cNvSpPr>
            <a:spLocks noChangeArrowheads="1"/>
          </p:cNvSpPr>
          <p:nvPr userDrawn="1"/>
        </p:nvSpPr>
        <p:spPr bwMode="gray">
          <a:xfrm>
            <a:off x="-8153497" y="14287"/>
            <a:ext cx="2551524" cy="6858000"/>
          </a:xfrm>
          <a:prstGeom prst="rect">
            <a:avLst/>
          </a:prstGeom>
          <a:solidFill>
            <a:srgbClr val="F7F4F1"/>
          </a:solidFill>
          <a:ln>
            <a:noFill/>
          </a:ln>
          <a:effectLst/>
        </p:spPr>
        <p:txBody>
          <a:bodyPr wrap="square" lIns="165684" tIns="165684" rIns="165684" bIns="165684" anchor="t">
            <a:noAutofit/>
          </a:bodyPr>
          <a:lstStyle/>
          <a:p>
            <a:pPr marL="0" algn="l" defTabSz="420848" rtl="0" eaLnBrk="1" latinLnBrk="0" hangingPunct="1">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Need a cleaner look?</a:t>
            </a:r>
            <a:endParaRPr lang="en-NL" sz="921" b="1" i="0" kern="1200">
              <a:solidFill>
                <a:srgbClr val="0D0804"/>
              </a:solidFill>
              <a:latin typeface="ING Me" panose="02000506040000020004" pitchFamily="2" charset="0"/>
              <a:ea typeface="+mn-ea"/>
              <a:cs typeface="ING Me" panose="02000506040000020004" pitchFamily="2" charset="0"/>
            </a:endParaRPr>
          </a:p>
          <a:p>
            <a:r>
              <a:rPr lang="en-GB" sz="921" b="0" i="0">
                <a:effectLst/>
                <a:latin typeface="ING Me" panose="02000506040000020004" pitchFamily="2" charset="0"/>
                <a:ea typeface="Times New Roman" panose="02020603050405020304" pitchFamily="18" charset="0"/>
              </a:rPr>
              <a:t> </a:t>
            </a:r>
            <a:endParaRPr lang="en-NL" sz="921" b="0" i="0">
              <a:effectLst/>
              <a:latin typeface="ING Me" panose="02000506040000020004" pitchFamily="2" charset="0"/>
              <a:ea typeface="Times New Roman" panose="02020603050405020304" pitchFamily="18" charset="0"/>
            </a:endParaRPr>
          </a:p>
          <a:p>
            <a:r>
              <a:rPr lang="en-GB" sz="92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1" b="0" i="0">
              <a:effectLst/>
              <a:latin typeface="ING Me" panose="02000506040000020004" pitchFamily="2" charset="0"/>
              <a:ea typeface="Times New Roman" panose="02020603050405020304" pitchFamily="18" charset="0"/>
            </a:endParaRPr>
          </a:p>
        </p:txBody>
      </p:sp>
      <p:sp>
        <p:nvSpPr>
          <p:cNvPr id="20" name="Rectangle 19">
            <a:extLst>
              <a:ext uri="{FF2B5EF4-FFF2-40B4-BE49-F238E27FC236}">
                <a16:creationId xmlns:a16="http://schemas.microsoft.com/office/drawing/2014/main" id="{E95501B4-9967-526D-798F-9E310B18185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21" name="Picture Placeholder 6">
            <a:extLst>
              <a:ext uri="{FF2B5EF4-FFF2-40B4-BE49-F238E27FC236}">
                <a16:creationId xmlns:a16="http://schemas.microsoft.com/office/drawing/2014/main" id="{5F011317-4DD4-C598-FADD-3CFE6122596E}"/>
              </a:ext>
            </a:extLst>
          </p:cNvPr>
          <p:cNvSpPr>
            <a:spLocks noGrp="1" noRot="1" noMove="1" noResize="1" noEditPoints="1" noAdjustHandles="1" noChangeArrowheads="1" noChangeShapeType="1"/>
          </p:cNvSpPr>
          <p:nvPr>
            <p:ph type="pic" sz="quarter" idx="10"/>
          </p:nvPr>
        </p:nvSpPr>
        <p:spPr>
          <a:xfrm>
            <a:off x="8124001" y="0"/>
            <a:ext cx="4104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6" name="Text Placeholder 16">
            <a:extLst>
              <a:ext uri="{FF2B5EF4-FFF2-40B4-BE49-F238E27FC236}">
                <a16:creationId xmlns:a16="http://schemas.microsoft.com/office/drawing/2014/main" id="{BF2E8697-0EDE-5A9D-900E-13662A467496}"/>
              </a:ext>
            </a:extLst>
          </p:cNvPr>
          <p:cNvSpPr>
            <a:spLocks noGrp="1" noRot="1" noMove="1" noResize="1" noEditPoints="1" noAdjustHandles="1" noChangeArrowheads="1" noChangeShapeType="1"/>
          </p:cNvSpPr>
          <p:nvPr>
            <p:ph type="body" sz="quarter" idx="19" hasCustomPrompt="1"/>
          </p:nvPr>
        </p:nvSpPr>
        <p:spPr>
          <a:xfrm>
            <a:off x="-6000" y="3434991"/>
            <a:ext cx="4068399" cy="3438000"/>
          </a:xfrm>
          <a:solidFill>
            <a:srgbClr val="FFE100"/>
          </a:solidFill>
        </p:spPr>
        <p:txBody>
          <a:bodyPr lIns="360000" tIns="251999" rIns="360000" bIns="360000" anchor="t" anchorCtr="0">
            <a:noAutofit/>
          </a:bodyPr>
          <a:lstStyle>
            <a:lvl1pPr marL="0" indent="0">
              <a:lnSpc>
                <a:spcPct val="100000"/>
              </a:lnSpc>
              <a:buNone/>
              <a:defRPr sz="2945" b="1" i="0">
                <a:solidFill>
                  <a:schemeClr val="tx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28" name="Text Placeholder 16">
            <a:extLst>
              <a:ext uri="{FF2B5EF4-FFF2-40B4-BE49-F238E27FC236}">
                <a16:creationId xmlns:a16="http://schemas.microsoft.com/office/drawing/2014/main" id="{85327C96-231B-1393-5D9E-E1249E160730}"/>
              </a:ext>
            </a:extLst>
          </p:cNvPr>
          <p:cNvSpPr>
            <a:spLocks noGrp="1" noRot="1" noMove="1" noResize="1" noEditPoints="1" noAdjustHandles="1" noChangeArrowheads="1" noChangeShapeType="1"/>
          </p:cNvSpPr>
          <p:nvPr>
            <p:ph type="body" sz="quarter" idx="21" hasCustomPrompt="1"/>
          </p:nvPr>
        </p:nvSpPr>
        <p:spPr>
          <a:xfrm>
            <a:off x="4061802" y="3434991"/>
            <a:ext cx="4068399" cy="3438000"/>
          </a:xfrm>
          <a:solidFill>
            <a:schemeClr val="accent5"/>
          </a:solidFill>
        </p:spPr>
        <p:txBody>
          <a:bodyPr lIns="360000" tIns="251999" rIns="360000" bIns="360000" anchor="t" anchorCtr="0">
            <a:noAutofit/>
          </a:bodyPr>
          <a:lstStyle>
            <a:lvl1pPr marL="0" indent="0">
              <a:lnSpc>
                <a:spcPct val="100000"/>
              </a:lnSpc>
              <a:buNone/>
              <a:defRPr sz="2945"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29" name="Text Placeholder 16">
            <a:extLst>
              <a:ext uri="{FF2B5EF4-FFF2-40B4-BE49-F238E27FC236}">
                <a16:creationId xmlns:a16="http://schemas.microsoft.com/office/drawing/2014/main" id="{BCE3822F-7C01-DEA3-9F59-C04606FF6676}"/>
              </a:ext>
            </a:extLst>
          </p:cNvPr>
          <p:cNvSpPr>
            <a:spLocks noGrp="1" noRot="1" noMove="1" noResize="1" noEditPoints="1" noAdjustHandles="1" noChangeArrowheads="1" noChangeShapeType="1"/>
          </p:cNvSpPr>
          <p:nvPr>
            <p:ph type="body" sz="quarter" idx="15" hasCustomPrompt="1"/>
          </p:nvPr>
        </p:nvSpPr>
        <p:spPr>
          <a:xfrm>
            <a:off x="4065403" y="1"/>
            <a:ext cx="4065999" cy="3438000"/>
          </a:xfrm>
          <a:solidFill>
            <a:srgbClr val="89D6FD"/>
          </a:solidFill>
        </p:spPr>
        <p:txBody>
          <a:bodyPr lIns="360000" tIns="251999" rIns="360000" bIns="360000" anchor="t" anchorCtr="0">
            <a:noAutofit/>
          </a:bodyPr>
          <a:lstStyle>
            <a:lvl1pPr marL="0" indent="0">
              <a:lnSpc>
                <a:spcPct val="100000"/>
              </a:lnSpc>
              <a:buNone/>
              <a:defRPr sz="2945" b="1" i="0">
                <a:solidFill>
                  <a:schemeClr val="tx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1" name="Text Placeholder 16">
            <a:extLst>
              <a:ext uri="{FF2B5EF4-FFF2-40B4-BE49-F238E27FC236}">
                <a16:creationId xmlns:a16="http://schemas.microsoft.com/office/drawing/2014/main" id="{4C48E623-A1D5-4118-FB51-854EACECEE1C}"/>
              </a:ext>
            </a:extLst>
          </p:cNvPr>
          <p:cNvSpPr>
            <a:spLocks noGrp="1" noRot="1" noMove="1" noResize="1" noEditPoints="1" noAdjustHandles="1" noChangeArrowheads="1" noChangeShapeType="1"/>
          </p:cNvSpPr>
          <p:nvPr>
            <p:ph type="body" sz="quarter" idx="13" hasCustomPrompt="1"/>
          </p:nvPr>
        </p:nvSpPr>
        <p:spPr>
          <a:xfrm>
            <a:off x="1" y="1"/>
            <a:ext cx="4065999" cy="3438000"/>
          </a:xfrm>
          <a:solidFill>
            <a:schemeClr val="accent3"/>
          </a:solidFill>
        </p:spPr>
        <p:txBody>
          <a:bodyPr lIns="360000" tIns="251999" rIns="360000" bIns="360000" anchor="t" anchorCtr="0">
            <a:noAutofit/>
          </a:bodyPr>
          <a:lstStyle>
            <a:lvl1pPr marL="0" indent="0">
              <a:lnSpc>
                <a:spcPct val="100000"/>
              </a:lnSpc>
              <a:buNone/>
              <a:defRPr sz="2945"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2" name="Text Placeholder 16">
            <a:extLst>
              <a:ext uri="{FF2B5EF4-FFF2-40B4-BE49-F238E27FC236}">
                <a16:creationId xmlns:a16="http://schemas.microsoft.com/office/drawing/2014/main" id="{1C1611CC-D6C0-EC88-DF8D-D63ABD42C77B}"/>
              </a:ext>
            </a:extLst>
          </p:cNvPr>
          <p:cNvSpPr>
            <a:spLocks noGrp="1"/>
          </p:cNvSpPr>
          <p:nvPr>
            <p:ph type="body" sz="quarter" idx="14"/>
          </p:nvPr>
        </p:nvSpPr>
        <p:spPr>
          <a:xfrm>
            <a:off x="4391106"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5" name="Text Placeholder 16">
            <a:extLst>
              <a:ext uri="{FF2B5EF4-FFF2-40B4-BE49-F238E27FC236}">
                <a16:creationId xmlns:a16="http://schemas.microsoft.com/office/drawing/2014/main" id="{A286A7A5-CB5C-0033-449C-218B4E70AA81}"/>
              </a:ext>
            </a:extLst>
          </p:cNvPr>
          <p:cNvSpPr>
            <a:spLocks noGrp="1"/>
          </p:cNvSpPr>
          <p:nvPr>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6" name="Text Placeholder 16">
            <a:extLst>
              <a:ext uri="{FF2B5EF4-FFF2-40B4-BE49-F238E27FC236}">
                <a16:creationId xmlns:a16="http://schemas.microsoft.com/office/drawing/2014/main" id="{8BD0623F-A0E8-A268-0A69-717EF189DD4D}"/>
              </a:ext>
            </a:extLst>
          </p:cNvPr>
          <p:cNvSpPr>
            <a:spLocks noGrp="1"/>
          </p:cNvSpPr>
          <p:nvPr>
            <p:ph type="body" sz="quarter" idx="20"/>
          </p:nvPr>
        </p:nvSpPr>
        <p:spPr>
          <a:xfrm>
            <a:off x="4391106"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 name="Text Placeholder 16">
            <a:extLst>
              <a:ext uri="{FF2B5EF4-FFF2-40B4-BE49-F238E27FC236}">
                <a16:creationId xmlns:a16="http://schemas.microsoft.com/office/drawing/2014/main" id="{659F2CF6-0431-E899-09F8-6E35768D7180}"/>
              </a:ext>
            </a:extLst>
          </p:cNvPr>
          <p:cNvSpPr>
            <a:spLocks noGrp="1"/>
          </p:cNvSpPr>
          <p:nvPr>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4" name="Rectangle 3">
            <a:extLst>
              <a:ext uri="{FF2B5EF4-FFF2-40B4-BE49-F238E27FC236}">
                <a16:creationId xmlns:a16="http://schemas.microsoft.com/office/drawing/2014/main" id="{DE0BD260-6B89-8931-E65C-B70D6B35446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D1D9D5C9-2C12-DD4A-82BB-F8A6DFC89533}"/>
              </a:ext>
            </a:extLst>
          </p:cNvPr>
          <p:cNvGrpSpPr/>
          <p:nvPr userDrawn="1"/>
        </p:nvGrpSpPr>
        <p:grpSpPr>
          <a:xfrm>
            <a:off x="-2579658" y="3714819"/>
            <a:ext cx="2144619" cy="2625866"/>
            <a:chOff x="-2608729" y="1272988"/>
            <a:chExt cx="2064454" cy="3585883"/>
          </a:xfrm>
        </p:grpSpPr>
        <p:sp>
          <p:nvSpPr>
            <p:cNvPr id="8" name="Rectangle 7">
              <a:extLst>
                <a:ext uri="{FF2B5EF4-FFF2-40B4-BE49-F238E27FC236}">
                  <a16:creationId xmlns:a16="http://schemas.microsoft.com/office/drawing/2014/main" id="{1A8BDCDF-1A7F-CB82-B357-B2D77E713B21}"/>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1" name="Rectangle 10">
              <a:extLst>
                <a:ext uri="{FF2B5EF4-FFF2-40B4-BE49-F238E27FC236}">
                  <a16:creationId xmlns:a16="http://schemas.microsoft.com/office/drawing/2014/main" id="{ADB19CD4-0F09-98E1-E288-8CE152EFD4B6}"/>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2" name="Rectangle 11">
              <a:extLst>
                <a:ext uri="{FF2B5EF4-FFF2-40B4-BE49-F238E27FC236}">
                  <a16:creationId xmlns:a16="http://schemas.microsoft.com/office/drawing/2014/main" id="{328994E0-BC6C-884B-03C5-C2C3F44AC8E1}"/>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B0E21B12-6E48-1C0F-4E2D-9C39C75B92C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4" name="Rectangle 13">
              <a:extLst>
                <a:ext uri="{FF2B5EF4-FFF2-40B4-BE49-F238E27FC236}">
                  <a16:creationId xmlns:a16="http://schemas.microsoft.com/office/drawing/2014/main" id="{3CB6453D-90D1-5FDA-B1DB-4C070944BD63}"/>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8" name="Rectangle 17">
              <a:extLst>
                <a:ext uri="{FF2B5EF4-FFF2-40B4-BE49-F238E27FC236}">
                  <a16:creationId xmlns:a16="http://schemas.microsoft.com/office/drawing/2014/main" id="{3FBDD981-B2F2-CBF0-63BB-4E4BC89C78AC}"/>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2D9E9A31-FE9B-5DAD-7E0C-80C8F0EABFEB}"/>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BEC0B5A-BB43-D73D-B33A-409258D1A2D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4225272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tories 4 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3EF541C7-7172-8D92-7265-D7EB1979766A}"/>
              </a:ext>
            </a:extLst>
          </p:cNvPr>
          <p:cNvSpPr>
            <a:spLocks noGrp="1"/>
          </p:cNvSpPr>
          <p:nvPr>
            <p:ph type="body" sz="quarter" idx="21" hasCustomPrompt="1"/>
          </p:nvPr>
        </p:nvSpPr>
        <p:spPr>
          <a:xfrm>
            <a:off x="4061642" y="3443991"/>
            <a:ext cx="4068717" cy="3438000"/>
          </a:xfrm>
          <a:solidFill>
            <a:schemeClr val="bg1"/>
          </a:solid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9" name="Text Placeholder 16">
            <a:extLst>
              <a:ext uri="{FF2B5EF4-FFF2-40B4-BE49-F238E27FC236}">
                <a16:creationId xmlns:a16="http://schemas.microsoft.com/office/drawing/2014/main" id="{2EDD4684-9C9B-AC34-8E2A-33E30E99A0A6}"/>
              </a:ext>
            </a:extLst>
          </p:cNvPr>
          <p:cNvSpPr>
            <a:spLocks noGrp="1"/>
          </p:cNvSpPr>
          <p:nvPr>
            <p:ph type="body" sz="quarter" idx="19" hasCustomPrompt="1"/>
          </p:nvPr>
        </p:nvSpPr>
        <p:spPr>
          <a:xfrm>
            <a:off x="-2399" y="3443991"/>
            <a:ext cx="4068717" cy="3438000"/>
          </a:xfrm>
          <a:solidFill>
            <a:schemeClr val="bg1"/>
          </a:solid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p:ph type="body" sz="quarter" idx="15" hasCustomPrompt="1"/>
          </p:nvPr>
        </p:nvSpPr>
        <p:spPr>
          <a:xfrm>
            <a:off x="4057652" y="1"/>
            <a:ext cx="4067116" cy="3438000"/>
          </a:xfrm>
          <a:solidFill>
            <a:schemeClr val="bg1"/>
          </a:solid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p:ph type="body" sz="quarter" idx="13" hasCustomPrompt="1"/>
          </p:nvPr>
        </p:nvSpPr>
        <p:spPr>
          <a:xfrm>
            <a:off x="2" y="1"/>
            <a:ext cx="4067116" cy="3438000"/>
          </a:xfrm>
          <a:solidFill>
            <a:schemeClr val="bg1"/>
          </a:solid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6"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6"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31" name="Rectangle 30">
            <a:extLst>
              <a:ext uri="{FF2B5EF4-FFF2-40B4-BE49-F238E27FC236}">
                <a16:creationId xmlns:a16="http://schemas.microsoft.com/office/drawing/2014/main" id="{9503FF52-FFDD-C4E8-70AF-5116F708C65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r>
              <a:rPr lang="en-GB" sz="921" b="0" i="0" kern="1200">
                <a:solidFill>
                  <a:srgbClr val="0D0804"/>
                </a:solidFill>
                <a:effectLst/>
                <a:latin typeface="ING Me" panose="02000506040000020004" pitchFamily="2" charset="0"/>
                <a:ea typeface="+mn-ea"/>
                <a:cs typeface="ING Me" panose="02000506040000020004" pitchFamily="2" charset="0"/>
              </a:rPr>
              <a:t>.</a:t>
            </a:r>
            <a:endParaRPr lang="en-NL" sz="921" b="0"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b="0" i="0"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i="0">
              <a:solidFill>
                <a:srgbClr val="0D0804"/>
              </a:solidFill>
              <a:latin typeface="ING Me" panose="02000506040000020004" pitchFamily="2" charset="0"/>
              <a:cs typeface="ING Me" panose="02000506040000020004" pitchFamily="2" charset="0"/>
            </a:endParaRPr>
          </a:p>
        </p:txBody>
      </p:sp>
      <p:sp>
        <p:nvSpPr>
          <p:cNvPr id="4" name="Picture Placeholder 6">
            <a:extLst>
              <a:ext uri="{FF2B5EF4-FFF2-40B4-BE49-F238E27FC236}">
                <a16:creationId xmlns:a16="http://schemas.microsoft.com/office/drawing/2014/main" id="{41D997D3-5CC4-BB05-A834-26822991E9F2}"/>
              </a:ext>
            </a:extLst>
          </p:cNvPr>
          <p:cNvSpPr>
            <a:spLocks noGrp="1"/>
          </p:cNvSpPr>
          <p:nvPr>
            <p:ph type="pic" sz="quarter" idx="10"/>
          </p:nvPr>
        </p:nvSpPr>
        <p:spPr>
          <a:xfrm>
            <a:off x="8124001" y="0"/>
            <a:ext cx="4104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 name="Rectangle 1">
            <a:extLst>
              <a:ext uri="{FF2B5EF4-FFF2-40B4-BE49-F238E27FC236}">
                <a16:creationId xmlns:a16="http://schemas.microsoft.com/office/drawing/2014/main" id="{2A5FD939-ABCD-24A3-4080-4F5C9966022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4494B5F4-9D35-9A5F-B5A2-06FAB9463FD0}"/>
              </a:ext>
            </a:extLst>
          </p:cNvPr>
          <p:cNvGrpSpPr/>
          <p:nvPr userDrawn="1"/>
        </p:nvGrpSpPr>
        <p:grpSpPr>
          <a:xfrm>
            <a:off x="-2579658" y="3714819"/>
            <a:ext cx="2144619" cy="2625866"/>
            <a:chOff x="-2608729" y="1272988"/>
            <a:chExt cx="2064454" cy="3585883"/>
          </a:xfrm>
        </p:grpSpPr>
        <p:sp>
          <p:nvSpPr>
            <p:cNvPr id="10" name="Rectangle 9">
              <a:extLst>
                <a:ext uri="{FF2B5EF4-FFF2-40B4-BE49-F238E27FC236}">
                  <a16:creationId xmlns:a16="http://schemas.microsoft.com/office/drawing/2014/main" id="{906AF7B4-37A8-19D5-C1A0-CD89BC895CF3}"/>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2" name="Rectangle 11">
              <a:extLst>
                <a:ext uri="{FF2B5EF4-FFF2-40B4-BE49-F238E27FC236}">
                  <a16:creationId xmlns:a16="http://schemas.microsoft.com/office/drawing/2014/main" id="{9AD96B56-AED5-6EE7-86FC-8D92A37B7467}"/>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55638BE0-2DAC-0FE6-4530-9EDED0C1F2A3}"/>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2F2FCB52-8235-AA92-C117-C9385ECDD7F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5C63AF4B-7E85-3E37-ACE9-10F174BBCB23}"/>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DED073B0-3C55-951D-A12D-B75B92277299}"/>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19" name="Rectangle 18">
              <a:extLst>
                <a:ext uri="{FF2B5EF4-FFF2-40B4-BE49-F238E27FC236}">
                  <a16:creationId xmlns:a16="http://schemas.microsoft.com/office/drawing/2014/main" id="{19B26013-5E32-5308-224D-A91F543F80BC}"/>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0EBB4975-F26E-7A60-DD9B-63FBEC4A192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8865835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tories 6 Colour">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6000" y="3434991"/>
            <a:ext cx="4068399" cy="3438000"/>
          </a:xfrm>
          <a:solidFill>
            <a:srgbClr val="FFE100"/>
          </a:solidFill>
        </p:spPr>
        <p:txBody>
          <a:bodyPr lIns="360000" tIns="251999" rIns="360000" bIns="360000" anchor="t" anchorCtr="0">
            <a:noAutofit/>
          </a:bodyPr>
          <a:lstStyle>
            <a:lvl1pPr marL="0" indent="0">
              <a:lnSpc>
                <a:spcPct val="100000"/>
              </a:lnSpc>
              <a:buFont typeface="Arial" panose="020B0604020202020204" pitchFamily="34" charset="0"/>
              <a:buNone/>
              <a:defRPr sz="2945" b="1" i="0">
                <a:solidFill>
                  <a:schemeClr val="tx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9601" y="3434991"/>
            <a:ext cx="4068399" cy="3438000"/>
          </a:xfrm>
          <a:solidFill>
            <a:srgbClr val="7724FF"/>
          </a:solidFill>
        </p:spPr>
        <p:txBody>
          <a:bodyPr lIns="360000" tIns="251999" rIns="360000" bIns="360000" anchor="t" anchorCtr="0">
            <a:noAutofit/>
          </a:bodyPr>
          <a:lstStyle>
            <a:lvl1pPr marL="0" indent="0">
              <a:lnSpc>
                <a:spcPct val="100000"/>
              </a:lnSpc>
              <a:buFont typeface="Arial" panose="020B0604020202020204" pitchFamily="34" charset="0"/>
              <a:buNone/>
              <a:defRPr sz="2945"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noRot="1" noMove="1" noResize="1" noEditPoints="1" noAdjustHandles="1" noChangeArrowheads="1" noChangeShapeType="1"/>
          </p:cNvSpPr>
          <p:nvPr>
            <p:ph type="body" sz="quarter" idx="21" hasCustomPrompt="1"/>
          </p:nvPr>
        </p:nvSpPr>
        <p:spPr>
          <a:xfrm>
            <a:off x="4061802" y="3434991"/>
            <a:ext cx="4068399" cy="3438000"/>
          </a:xfrm>
          <a:solidFill>
            <a:schemeClr val="accent5"/>
          </a:solidFill>
        </p:spPr>
        <p:txBody>
          <a:bodyPr lIns="360000" tIns="251999" rIns="360000" bIns="360000" anchor="t" anchorCtr="0">
            <a:noAutofit/>
          </a:bodyPr>
          <a:lstStyle>
            <a:lvl1pPr marL="0" indent="0">
              <a:lnSpc>
                <a:spcPct val="100000"/>
              </a:lnSpc>
              <a:buFont typeface="Arial" panose="020B0604020202020204" pitchFamily="34" charset="0"/>
              <a:buNone/>
              <a:defRPr sz="2945"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002" y="1"/>
            <a:ext cx="4065999" cy="3438000"/>
          </a:xfrm>
          <a:solidFill>
            <a:srgbClr val="89D6FD"/>
          </a:solidFill>
        </p:spPr>
        <p:txBody>
          <a:bodyPr lIns="360000" tIns="251999" rIns="360000" bIns="360000" anchor="t" anchorCtr="0">
            <a:noAutofit/>
          </a:bodyPr>
          <a:lstStyle>
            <a:lvl1pPr marL="0" indent="0">
              <a:lnSpc>
                <a:spcPct val="100000"/>
              </a:lnSpc>
              <a:buNone/>
              <a:defRPr sz="2945" b="1" i="0">
                <a:solidFill>
                  <a:schemeClr val="tx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userDrawn="1">
            <p:ph type="body" sz="quarter" idx="17" hasCustomPrompt="1"/>
          </p:nvPr>
        </p:nvSpPr>
        <p:spPr>
          <a:xfrm>
            <a:off x="8128402" y="1"/>
            <a:ext cx="4065999" cy="3438000"/>
          </a:xfrm>
          <a:solidFill>
            <a:schemeClr val="accent1"/>
          </a:solidFill>
        </p:spPr>
        <p:txBody>
          <a:bodyPr lIns="360000" tIns="251999" rIns="360000" bIns="360000" anchor="t" anchorCtr="0">
            <a:noAutofit/>
          </a:bodyPr>
          <a:lstStyle>
            <a:lvl1pPr marL="0" indent="0">
              <a:lnSpc>
                <a:spcPct val="100000"/>
              </a:lnSpc>
              <a:buNone/>
              <a:defRPr sz="2945"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2398" y="1"/>
            <a:ext cx="4065999" cy="3438000"/>
          </a:xfrm>
          <a:solidFill>
            <a:schemeClr val="accent3"/>
          </a:solidFill>
        </p:spPr>
        <p:txBody>
          <a:bodyPr lIns="360000" tIns="251999" rIns="360000" bIns="360000" anchor="t" anchorCtr="0">
            <a:noAutofit/>
          </a:bodyPr>
          <a:lstStyle>
            <a:lvl1pPr marL="0" indent="0">
              <a:lnSpc>
                <a:spcPct val="100000"/>
              </a:lnSpc>
              <a:buNone/>
              <a:defRPr sz="2945"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6"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5" y="2011998"/>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6"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5"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i="0" kern="1200">
                <a:solidFill>
                  <a:srgbClr val="0D0804"/>
                </a:solidFill>
                <a:latin typeface="ING Me" panose="02000506040000020004" pitchFamily="2" charset="0"/>
                <a:ea typeface="+mn-ea"/>
                <a:cs typeface="ING Me" panose="02000506040000020004" pitchFamily="2" charset="0"/>
              </a:rPr>
              <a:t>Need a cleaner look?</a:t>
            </a:r>
            <a:endParaRPr lang="en-NL" sz="921" b="1" i="0" kern="1200">
              <a:solidFill>
                <a:srgbClr val="0D0804"/>
              </a:solidFill>
              <a:latin typeface="ING Me" panose="02000506040000020004" pitchFamily="2" charset="0"/>
              <a:ea typeface="+mn-ea"/>
              <a:cs typeface="ING Me" panose="02000506040000020004" pitchFamily="2" charset="0"/>
            </a:endParaRPr>
          </a:p>
          <a:p>
            <a:r>
              <a:rPr lang="en-GB" sz="921" b="0" i="0">
                <a:effectLst/>
                <a:latin typeface="ING Me" panose="02000506040000020004" pitchFamily="2" charset="0"/>
                <a:ea typeface="Times New Roman" panose="02020603050405020304" pitchFamily="18" charset="0"/>
              </a:rPr>
              <a:t> </a:t>
            </a:r>
            <a:endParaRPr lang="en-NL" sz="921" b="0" i="0">
              <a:effectLst/>
              <a:latin typeface="ING Me" panose="02000506040000020004" pitchFamily="2" charset="0"/>
              <a:ea typeface="Times New Roman" panose="02020603050405020304" pitchFamily="18" charset="0"/>
            </a:endParaRPr>
          </a:p>
          <a:p>
            <a:r>
              <a:rPr lang="en-GB" sz="92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1" b="0" i="0">
              <a:effectLst/>
              <a:latin typeface="ING Me" panose="02000506040000020004"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B9D22CD8-1B76-FD6F-6E70-F771A5683A7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17" name="Group 16">
            <a:extLst>
              <a:ext uri="{FF2B5EF4-FFF2-40B4-BE49-F238E27FC236}">
                <a16:creationId xmlns:a16="http://schemas.microsoft.com/office/drawing/2014/main" id="{F392E115-7F37-1119-7F72-53FC6D6CCA94}"/>
              </a:ext>
            </a:extLst>
          </p:cNvPr>
          <p:cNvGrpSpPr/>
          <p:nvPr userDrawn="1"/>
        </p:nvGrpSpPr>
        <p:grpSpPr>
          <a:xfrm>
            <a:off x="-2579658" y="3714819"/>
            <a:ext cx="2144619" cy="2625866"/>
            <a:chOff x="-2608729" y="1272988"/>
            <a:chExt cx="2064454" cy="3585883"/>
          </a:xfrm>
        </p:grpSpPr>
        <p:sp>
          <p:nvSpPr>
            <p:cNvPr id="19" name="Rectangle 18">
              <a:extLst>
                <a:ext uri="{FF2B5EF4-FFF2-40B4-BE49-F238E27FC236}">
                  <a16:creationId xmlns:a16="http://schemas.microsoft.com/office/drawing/2014/main" id="{5B7DE6CE-4C3B-FC5F-1BEC-D0BA6DA9E591}"/>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20" name="Rectangle 19">
              <a:extLst>
                <a:ext uri="{FF2B5EF4-FFF2-40B4-BE49-F238E27FC236}">
                  <a16:creationId xmlns:a16="http://schemas.microsoft.com/office/drawing/2014/main" id="{272C1793-19A9-6CA3-09E8-83D2108AC2FE}"/>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21" name="Rectangle 20">
              <a:extLst>
                <a:ext uri="{FF2B5EF4-FFF2-40B4-BE49-F238E27FC236}">
                  <a16:creationId xmlns:a16="http://schemas.microsoft.com/office/drawing/2014/main" id="{6726DDA9-FC92-61A1-EDD2-948FEF6575AD}"/>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0A94D51-0E09-C480-8E07-0AA9F47C695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0964C60-0F06-2AC0-AB07-5514A27A40D9}"/>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DB8D9241-3EA0-F8C4-B179-B0CE316C3F3F}"/>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32" name="Rectangle 31">
              <a:extLst>
                <a:ext uri="{FF2B5EF4-FFF2-40B4-BE49-F238E27FC236}">
                  <a16:creationId xmlns:a16="http://schemas.microsoft.com/office/drawing/2014/main" id="{C0B9B569-2BA1-4140-DF0B-3B4DB0A448B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33" name="Rectangle 32">
              <a:extLst>
                <a:ext uri="{FF2B5EF4-FFF2-40B4-BE49-F238E27FC236}">
                  <a16:creationId xmlns:a16="http://schemas.microsoft.com/office/drawing/2014/main" id="{657353C9-0F88-EC32-84A1-95D58BD65A24}"/>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1891521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tories 6 White">
    <p:bg>
      <p:bgPr>
        <a:solidFill>
          <a:schemeClr val="bg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p:cNvSpPr>
          <p:nvPr>
            <p:ph type="body" sz="quarter" idx="19" hasCustomPrompt="1"/>
          </p:nvPr>
        </p:nvSpPr>
        <p:spPr>
          <a:xfrm>
            <a:off x="-6000" y="3434991"/>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p:cNvSpPr>
          <p:nvPr>
            <p:ph type="body" sz="quarter" idx="23" hasCustomPrompt="1"/>
          </p:nvPr>
        </p:nvSpPr>
        <p:spPr>
          <a:xfrm>
            <a:off x="8129601" y="3434991"/>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1801" y="3434991"/>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userDrawn="1">
            <p:ph type="body" sz="quarter" idx="15" hasCustomPrompt="1"/>
          </p:nvPr>
        </p:nvSpPr>
        <p:spPr>
          <a:xfrm>
            <a:off x="4063002" y="1"/>
            <a:ext cx="4065999" cy="3438000"/>
          </a:xfrm>
          <a:no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p:cNvSpPr>
          <p:nvPr userDrawn="1">
            <p:ph type="body" sz="quarter" idx="17" hasCustomPrompt="1"/>
          </p:nvPr>
        </p:nvSpPr>
        <p:spPr>
          <a:xfrm>
            <a:off x="8128402" y="1"/>
            <a:ext cx="4065999" cy="3438000"/>
          </a:xfrm>
          <a:no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p:cNvSpPr>
          <p:nvPr userDrawn="1">
            <p:ph type="body" sz="quarter" idx="13" hasCustomPrompt="1"/>
          </p:nvPr>
        </p:nvSpPr>
        <p:spPr>
          <a:xfrm>
            <a:off x="-2398" y="1"/>
            <a:ext cx="4065999" cy="3438000"/>
          </a:xfrm>
          <a:noFill/>
        </p:spPr>
        <p:txBody>
          <a:bodyPr lIns="360000" tIns="251999" rIns="360000" bIns="360000" anchor="t" anchorCtr="0">
            <a:noAutofit/>
          </a:bodyPr>
          <a:lstStyle>
            <a:lvl1pPr marL="0" indent="0">
              <a:lnSpc>
                <a:spcPct val="100000"/>
              </a:lnSpc>
              <a:buNone/>
              <a:defRPr sz="2945" b="1" i="0">
                <a:solidFill>
                  <a:schemeClr val="tx2"/>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6"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6"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i="0" kern="1200">
                <a:solidFill>
                  <a:srgbClr val="0D0804"/>
                </a:solidFill>
                <a:latin typeface="ING Me" panose="02000506040000020004" pitchFamily="2" charset="0"/>
                <a:ea typeface="+mn-ea"/>
                <a:cs typeface="ING Me" panose="02000506040000020004" pitchFamily="2" charset="0"/>
              </a:rPr>
              <a:t>Need a cleaner look?</a:t>
            </a:r>
            <a:endParaRPr lang="en-NL" sz="921" b="1" i="0" kern="1200">
              <a:solidFill>
                <a:srgbClr val="0D0804"/>
              </a:solidFill>
              <a:latin typeface="ING Me" panose="02000506040000020004" pitchFamily="2" charset="0"/>
              <a:ea typeface="+mn-ea"/>
              <a:cs typeface="ING Me" panose="02000506040000020004" pitchFamily="2" charset="0"/>
            </a:endParaRPr>
          </a:p>
          <a:p>
            <a:r>
              <a:rPr lang="en-GB" sz="921" b="0" i="0">
                <a:effectLst/>
                <a:latin typeface="ING Me" panose="02000506040000020004" pitchFamily="2" charset="0"/>
                <a:ea typeface="Times New Roman" panose="02020603050405020304" pitchFamily="18" charset="0"/>
              </a:rPr>
              <a:t> </a:t>
            </a:r>
            <a:endParaRPr lang="en-NL" sz="921" b="0" i="0">
              <a:effectLst/>
              <a:latin typeface="ING Me" panose="02000506040000020004" pitchFamily="2" charset="0"/>
              <a:ea typeface="Times New Roman" panose="02020603050405020304" pitchFamily="18" charset="0"/>
            </a:endParaRPr>
          </a:p>
          <a:p>
            <a:r>
              <a:rPr lang="en-GB" sz="92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1" b="0" i="0">
              <a:effectLst/>
              <a:latin typeface="ING Me" panose="02000506040000020004"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3F41DC5F-0AB3-996B-1714-AACD8F12A3E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a:effectLst/>
                <a:latin typeface="ING Me" panose="02000506040000020004" pitchFamily="2" charset="0"/>
                <a:cs typeface="ING Me" panose="02000506040000020004" pitchFamily="2" charset="0"/>
              </a:rPr>
              <a:t> </a:t>
            </a:r>
            <a:endParaRPr lang="en-GB" sz="921">
              <a:solidFill>
                <a:srgbClr val="0D0804"/>
              </a:solidFill>
              <a:latin typeface="ING Me" panose="02000506040000020004" pitchFamily="2" charset="0"/>
              <a:cs typeface="ING Me" panose="02000506040000020004" pitchFamily="2" charset="0"/>
            </a:endParaRPr>
          </a:p>
        </p:txBody>
      </p:sp>
      <p:grpSp>
        <p:nvGrpSpPr>
          <p:cNvPr id="17" name="Group 16">
            <a:extLst>
              <a:ext uri="{FF2B5EF4-FFF2-40B4-BE49-F238E27FC236}">
                <a16:creationId xmlns:a16="http://schemas.microsoft.com/office/drawing/2014/main" id="{0099EDCC-DABB-09ED-9977-84694FB33403}"/>
              </a:ext>
            </a:extLst>
          </p:cNvPr>
          <p:cNvGrpSpPr/>
          <p:nvPr userDrawn="1"/>
        </p:nvGrpSpPr>
        <p:grpSpPr>
          <a:xfrm>
            <a:off x="-2579658" y="3714819"/>
            <a:ext cx="2144619" cy="2625866"/>
            <a:chOff x="-2608729" y="1272988"/>
            <a:chExt cx="2064454" cy="3585883"/>
          </a:xfrm>
        </p:grpSpPr>
        <p:sp>
          <p:nvSpPr>
            <p:cNvPr id="19" name="Rectangle 18">
              <a:extLst>
                <a:ext uri="{FF2B5EF4-FFF2-40B4-BE49-F238E27FC236}">
                  <a16:creationId xmlns:a16="http://schemas.microsoft.com/office/drawing/2014/main" id="{A1D8EB7B-CCAD-6980-E706-47660EA43854}"/>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20" name="Rectangle 19">
              <a:extLst>
                <a:ext uri="{FF2B5EF4-FFF2-40B4-BE49-F238E27FC236}">
                  <a16:creationId xmlns:a16="http://schemas.microsoft.com/office/drawing/2014/main" id="{A7E6FE9C-2D04-3B19-2CEB-4F3364CBFFE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21" name="Rectangle 20">
              <a:extLst>
                <a:ext uri="{FF2B5EF4-FFF2-40B4-BE49-F238E27FC236}">
                  <a16:creationId xmlns:a16="http://schemas.microsoft.com/office/drawing/2014/main" id="{7DFD0C28-5A75-EF06-9242-ED14A877C61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76518F8-D3FC-E912-17B8-B8BC75D2CF8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CD1EB3B-D483-3C26-B3C3-AC3D01BE369B}"/>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8C4A81BE-2CAD-AE73-65C0-8428CBFB1D7C}"/>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32" name="Rectangle 31">
              <a:extLst>
                <a:ext uri="{FF2B5EF4-FFF2-40B4-BE49-F238E27FC236}">
                  <a16:creationId xmlns:a16="http://schemas.microsoft.com/office/drawing/2014/main" id="{F84F9C3B-78EA-3889-EF09-E78725020750}"/>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33" name="Rectangle 32">
              <a:extLst>
                <a:ext uri="{FF2B5EF4-FFF2-40B4-BE49-F238E27FC236}">
                  <a16:creationId xmlns:a16="http://schemas.microsoft.com/office/drawing/2014/main" id="{5337469D-BBC6-AE3E-8FBF-A8BBE0E7F714}"/>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959276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6" name="Content Placeholder 5">
            <a:extLst>
              <a:ext uri="{FF2B5EF4-FFF2-40B4-BE49-F238E27FC236}">
                <a16:creationId xmlns:a16="http://schemas.microsoft.com/office/drawing/2014/main" id="{53407E13-9DAB-4217-B395-585F1772376B}"/>
              </a:ext>
            </a:extLst>
          </p:cNvPr>
          <p:cNvSpPr>
            <a:spLocks noGrp="1"/>
          </p:cNvSpPr>
          <p:nvPr>
            <p:ph sz="quarter" idx="11"/>
          </p:nvPr>
        </p:nvSpPr>
        <p:spPr>
          <a:xfrm>
            <a:off x="273900" y="1638302"/>
            <a:ext cx="11606844" cy="4538662"/>
          </a:xfrm>
        </p:spPr>
        <p:txBody>
          <a:bodyPr/>
          <a:lstStyle/>
          <a:p>
            <a:pPr lvl="0"/>
            <a:r>
              <a:rPr lang="en-GB"/>
              <a:t>Click to edit Master text styles</a:t>
            </a:r>
          </a:p>
        </p:txBody>
      </p:sp>
    </p:spTree>
    <p:extLst>
      <p:ext uri="{BB962C8B-B14F-4D97-AF65-F5344CB8AC3E}">
        <p14:creationId xmlns:p14="http://schemas.microsoft.com/office/powerpoint/2010/main" val="37357547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4" name="Text Placeholder 25">
            <a:extLst>
              <a:ext uri="{FF2B5EF4-FFF2-40B4-BE49-F238E27FC236}">
                <a16:creationId xmlns:a16="http://schemas.microsoft.com/office/drawing/2014/main" id="{25CC08E0-3CAE-0BBF-F8AB-3640D8189CBE}"/>
              </a:ext>
            </a:extLst>
          </p:cNvPr>
          <p:cNvSpPr>
            <a:spLocks noGrp="1"/>
          </p:cNvSpPr>
          <p:nvPr>
            <p:ph type="body" sz="quarter" idx="14" hasCustomPrompt="1"/>
          </p:nvPr>
        </p:nvSpPr>
        <p:spPr>
          <a:xfrm>
            <a:off x="273899" y="1638302"/>
            <a:ext cx="11606843" cy="4538662"/>
          </a:xfrm>
        </p:spPr>
        <p:txBody>
          <a:bodyPr>
            <a:noAutofit/>
          </a:bodyPr>
          <a:lstStyle>
            <a:lvl1pPr marL="315636" indent="-315636">
              <a:lnSpc>
                <a:spcPct val="100000"/>
              </a:lnSpc>
              <a:spcBef>
                <a:spcPts val="921"/>
              </a:spcBef>
              <a:buFont typeface="Arial" panose="020B0604020202020204" pitchFamily="34" charset="0"/>
              <a:buChar char="•"/>
              <a:defRPr sz="1289"/>
            </a:lvl1pPr>
            <a:lvl2pPr marL="736484" indent="-315636">
              <a:buFont typeface="Arial" panose="020B0604020202020204" pitchFamily="34" charset="0"/>
              <a:buChar char="•"/>
              <a:defRPr sz="1289"/>
            </a:lvl2pPr>
            <a:lvl3pPr marL="1104726" indent="-263030">
              <a:buFont typeface="Arial" panose="020B0604020202020204" pitchFamily="34" charset="0"/>
              <a:buChar char="•"/>
              <a:defRPr sz="1289"/>
            </a:lvl3pPr>
            <a:lvl4pPr marL="1525574" indent="-263030">
              <a:buFont typeface="Arial" panose="020B0604020202020204" pitchFamily="34" charset="0"/>
              <a:buChar char="•"/>
              <a:defRPr sz="1289"/>
            </a:lvl4pPr>
            <a:lvl5pPr marL="1946422" indent="-263030">
              <a:buFont typeface="Arial" panose="020B0604020202020204" pitchFamily="34" charset="0"/>
              <a:buChar char="•"/>
              <a:defRPr/>
            </a:lvl5pPr>
            <a:lvl6pPr>
              <a:defRPr sz="1289"/>
            </a:lvl6pPr>
            <a:lvl7pPr>
              <a:defRPr sz="1289"/>
            </a:lvl7pPr>
            <a:lvl8pPr>
              <a:defRPr sz="1289"/>
            </a:lvl8pPr>
            <a:lvl9pPr>
              <a:defRPr sz="1289"/>
            </a:lvl9pPr>
          </a:lstStyle>
          <a:p>
            <a:pPr lvl="0"/>
            <a:r>
              <a:rPr lang="en-GB"/>
              <a:t>Chapter titles goes here</a:t>
            </a:r>
          </a:p>
          <a:p>
            <a:pPr lvl="0"/>
            <a:endParaRPr lang="en-GB"/>
          </a:p>
          <a:p>
            <a:pPr lvl="0"/>
            <a:endParaRPr lang="en-NL"/>
          </a:p>
        </p:txBody>
      </p:sp>
    </p:spTree>
    <p:extLst>
      <p:ext uri="{BB962C8B-B14F-4D97-AF65-F5344CB8AC3E}">
        <p14:creationId xmlns:p14="http://schemas.microsoft.com/office/powerpoint/2010/main" val="27421794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2 Columns Ful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hasCustomPrompt="1"/>
          </p:nvPr>
        </p:nvSpPr>
        <p:spPr>
          <a:xfrm>
            <a:off x="273900" y="249334"/>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2" name="Rectangle 1">
            <a:extLst>
              <a:ext uri="{FF2B5EF4-FFF2-40B4-BE49-F238E27FC236}">
                <a16:creationId xmlns:a16="http://schemas.microsoft.com/office/drawing/2014/main" id="{8507F84D-D31D-16CF-D1B8-EF8FB9835A9B}"/>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5" name="Content Placeholder 5">
            <a:extLst>
              <a:ext uri="{FF2B5EF4-FFF2-40B4-BE49-F238E27FC236}">
                <a16:creationId xmlns:a16="http://schemas.microsoft.com/office/drawing/2014/main" id="{E063C1DB-DEB0-33FD-8D62-1D640A8EF369}"/>
              </a:ext>
            </a:extLst>
          </p:cNvPr>
          <p:cNvSpPr>
            <a:spLocks noGrp="1"/>
          </p:cNvSpPr>
          <p:nvPr>
            <p:ph sz="quarter" idx="11"/>
          </p:nvPr>
        </p:nvSpPr>
        <p:spPr>
          <a:xfrm>
            <a:off x="273899" y="1638302"/>
            <a:ext cx="5717648" cy="4538662"/>
          </a:xfrm>
        </p:spPr>
        <p:txBody>
          <a:bodyPr/>
          <a:lstStyle/>
          <a:p>
            <a:pPr lvl="0"/>
            <a:r>
              <a:rPr lang="en-GB"/>
              <a:t>Click to edit Master text styles</a:t>
            </a:r>
          </a:p>
        </p:txBody>
      </p:sp>
      <p:sp>
        <p:nvSpPr>
          <p:cNvPr id="6" name="Content Placeholder 5">
            <a:extLst>
              <a:ext uri="{FF2B5EF4-FFF2-40B4-BE49-F238E27FC236}">
                <a16:creationId xmlns:a16="http://schemas.microsoft.com/office/drawing/2014/main" id="{E93BC94D-039E-7936-A938-F287FBACDEB4}"/>
              </a:ext>
            </a:extLst>
          </p:cNvPr>
          <p:cNvSpPr>
            <a:spLocks noGrp="1"/>
          </p:cNvSpPr>
          <p:nvPr>
            <p:ph sz="quarter" idx="17"/>
          </p:nvPr>
        </p:nvSpPr>
        <p:spPr>
          <a:xfrm>
            <a:off x="6265306" y="1638302"/>
            <a:ext cx="5615438" cy="4538662"/>
          </a:xfrm>
        </p:spPr>
        <p:txBody>
          <a:bodyPr/>
          <a:lstStyle/>
          <a:p>
            <a:pPr lvl="0"/>
            <a:r>
              <a:rPr lang="en-GB"/>
              <a:t>Click to edit Master text styles</a:t>
            </a:r>
          </a:p>
        </p:txBody>
      </p:sp>
    </p:spTree>
    <p:extLst>
      <p:ext uri="{BB962C8B-B14F-4D97-AF65-F5344CB8AC3E}">
        <p14:creationId xmlns:p14="http://schemas.microsoft.com/office/powerpoint/2010/main" val="19029552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5" name="Rectangle 4">
            <a:extLst>
              <a:ext uri="{FF2B5EF4-FFF2-40B4-BE49-F238E27FC236}">
                <a16:creationId xmlns:a16="http://schemas.microsoft.com/office/drawing/2014/main" id="{6803C7C5-AF04-9B4A-E5D3-9C466711C313}"/>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10" name="Content Placeholder 5">
            <a:extLst>
              <a:ext uri="{FF2B5EF4-FFF2-40B4-BE49-F238E27FC236}">
                <a16:creationId xmlns:a16="http://schemas.microsoft.com/office/drawing/2014/main" id="{F978CC39-CC25-E218-6ADA-81087515E395}"/>
              </a:ext>
            </a:extLst>
          </p:cNvPr>
          <p:cNvSpPr>
            <a:spLocks noGrp="1"/>
          </p:cNvSpPr>
          <p:nvPr>
            <p:ph sz="quarter" idx="11"/>
          </p:nvPr>
        </p:nvSpPr>
        <p:spPr>
          <a:xfrm>
            <a:off x="1797802" y="2014776"/>
            <a:ext cx="4298199" cy="4224177"/>
          </a:xfrm>
        </p:spPr>
        <p:txBody>
          <a:bodyPr/>
          <a:lstStyle/>
          <a:p>
            <a:pPr lvl="0"/>
            <a:r>
              <a:rPr lang="en-GB"/>
              <a:t>Click to edit Master text styles</a:t>
            </a:r>
          </a:p>
        </p:txBody>
      </p:sp>
      <p:sp>
        <p:nvSpPr>
          <p:cNvPr id="12" name="Content Placeholder 5">
            <a:extLst>
              <a:ext uri="{FF2B5EF4-FFF2-40B4-BE49-F238E27FC236}">
                <a16:creationId xmlns:a16="http://schemas.microsoft.com/office/drawing/2014/main" id="{B8290A51-607A-D068-1BB1-A06A0C6B15A0}"/>
              </a:ext>
            </a:extLst>
          </p:cNvPr>
          <p:cNvSpPr>
            <a:spLocks noGrp="1"/>
          </p:cNvSpPr>
          <p:nvPr>
            <p:ph sz="quarter" idx="18"/>
          </p:nvPr>
        </p:nvSpPr>
        <p:spPr>
          <a:xfrm>
            <a:off x="6803755" y="2014775"/>
            <a:ext cx="4298199" cy="4224177"/>
          </a:xfrm>
        </p:spPr>
        <p:txBody>
          <a:bodyPr/>
          <a:lstStyle/>
          <a:p>
            <a:pPr lvl="0"/>
            <a:r>
              <a:rPr lang="en-GB"/>
              <a:t>Click to edit Master text styles</a:t>
            </a:r>
          </a:p>
        </p:txBody>
      </p:sp>
      <p:sp>
        <p:nvSpPr>
          <p:cNvPr id="13" name="Title 6">
            <a:extLst>
              <a:ext uri="{FF2B5EF4-FFF2-40B4-BE49-F238E27FC236}">
                <a16:creationId xmlns:a16="http://schemas.microsoft.com/office/drawing/2014/main" id="{ADFC6319-4CDF-563B-0524-FE3744FF0915}"/>
              </a:ext>
            </a:extLst>
          </p:cNvPr>
          <p:cNvSpPr>
            <a:spLocks noGrp="1"/>
          </p:cNvSpPr>
          <p:nvPr>
            <p:ph type="title" hasCustomPrompt="1"/>
          </p:nvPr>
        </p:nvSpPr>
        <p:spPr>
          <a:xfrm>
            <a:off x="273900" y="249334"/>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Tree>
    <p:extLst>
      <p:ext uri="{BB962C8B-B14F-4D97-AF65-F5344CB8AC3E}">
        <p14:creationId xmlns:p14="http://schemas.microsoft.com/office/powerpoint/2010/main" val="36448887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6" name="Title 6">
            <a:extLst>
              <a:ext uri="{FF2B5EF4-FFF2-40B4-BE49-F238E27FC236}">
                <a16:creationId xmlns:a16="http://schemas.microsoft.com/office/drawing/2014/main" id="{F6AEC3BC-AAA7-72DF-3C94-E9ABBC6E7AC3}"/>
              </a:ext>
            </a:extLst>
          </p:cNvPr>
          <p:cNvSpPr>
            <a:spLocks noGrp="1"/>
          </p:cNvSpPr>
          <p:nvPr>
            <p:ph type="title" hasCustomPrompt="1"/>
          </p:nvPr>
        </p:nvSpPr>
        <p:spPr>
          <a:xfrm>
            <a:off x="273900" y="249334"/>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5" name="Rectangle 4">
            <a:extLst>
              <a:ext uri="{FF2B5EF4-FFF2-40B4-BE49-F238E27FC236}">
                <a16:creationId xmlns:a16="http://schemas.microsoft.com/office/drawing/2014/main" id="{B442D5AF-CC26-2E9B-8B46-6E48874456CA}"/>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7" name="Content Placeholder 5">
            <a:extLst>
              <a:ext uri="{FF2B5EF4-FFF2-40B4-BE49-F238E27FC236}">
                <a16:creationId xmlns:a16="http://schemas.microsoft.com/office/drawing/2014/main" id="{0AA84896-5DA7-F1F8-8359-C8CDC985B5C5}"/>
              </a:ext>
            </a:extLst>
          </p:cNvPr>
          <p:cNvSpPr>
            <a:spLocks noGrp="1"/>
          </p:cNvSpPr>
          <p:nvPr>
            <p:ph sz="quarter" idx="11"/>
          </p:nvPr>
        </p:nvSpPr>
        <p:spPr>
          <a:xfrm>
            <a:off x="1048642" y="3134533"/>
            <a:ext cx="3182400" cy="2966400"/>
          </a:xfrm>
        </p:spPr>
        <p:txBody>
          <a:bodyPr/>
          <a:lstStyle/>
          <a:p>
            <a:pPr lvl="0"/>
            <a:r>
              <a:rPr lang="en-GB"/>
              <a:t>Click to edit Master text styles</a:t>
            </a:r>
          </a:p>
        </p:txBody>
      </p:sp>
      <p:sp>
        <p:nvSpPr>
          <p:cNvPr id="9" name="Content Placeholder 5">
            <a:extLst>
              <a:ext uri="{FF2B5EF4-FFF2-40B4-BE49-F238E27FC236}">
                <a16:creationId xmlns:a16="http://schemas.microsoft.com/office/drawing/2014/main" id="{BCD5E543-E29F-C517-AE54-7315046AEB29}"/>
              </a:ext>
            </a:extLst>
          </p:cNvPr>
          <p:cNvSpPr>
            <a:spLocks noGrp="1"/>
          </p:cNvSpPr>
          <p:nvPr>
            <p:ph sz="quarter" idx="16"/>
          </p:nvPr>
        </p:nvSpPr>
        <p:spPr>
          <a:xfrm>
            <a:off x="4504801" y="3134532"/>
            <a:ext cx="3182400" cy="2966400"/>
          </a:xfrm>
        </p:spPr>
        <p:txBody>
          <a:bodyPr/>
          <a:lstStyle/>
          <a:p>
            <a:pPr lvl="0"/>
            <a:r>
              <a:rPr lang="en-GB"/>
              <a:t>Click to edit Master text styles</a:t>
            </a:r>
          </a:p>
        </p:txBody>
      </p:sp>
      <p:sp>
        <p:nvSpPr>
          <p:cNvPr id="10" name="Content Placeholder 5">
            <a:extLst>
              <a:ext uri="{FF2B5EF4-FFF2-40B4-BE49-F238E27FC236}">
                <a16:creationId xmlns:a16="http://schemas.microsoft.com/office/drawing/2014/main" id="{F7ED2E4F-4147-4C7F-466C-B0E639EB9832}"/>
              </a:ext>
            </a:extLst>
          </p:cNvPr>
          <p:cNvSpPr>
            <a:spLocks noGrp="1"/>
          </p:cNvSpPr>
          <p:nvPr>
            <p:ph sz="quarter" idx="17"/>
          </p:nvPr>
        </p:nvSpPr>
        <p:spPr>
          <a:xfrm>
            <a:off x="7960958" y="3134532"/>
            <a:ext cx="3182400" cy="2966400"/>
          </a:xfrm>
        </p:spPr>
        <p:txBody>
          <a:bodyPr/>
          <a:lstStyle/>
          <a:p>
            <a:pPr lvl="0"/>
            <a:r>
              <a:rPr lang="en-GB"/>
              <a:t>Click to edit Master text styles</a:t>
            </a:r>
          </a:p>
        </p:txBody>
      </p:sp>
    </p:spTree>
    <p:extLst>
      <p:ext uri="{BB962C8B-B14F-4D97-AF65-F5344CB8AC3E}">
        <p14:creationId xmlns:p14="http://schemas.microsoft.com/office/powerpoint/2010/main" val="4276868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6">
    <p:bg>
      <p:bgPr>
        <a:solidFill>
          <a:schemeClr val="tx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5" y="2010937"/>
            <a:ext cx="5170715" cy="2941320"/>
          </a:xfrm>
          <a:prstGeom prst="rect">
            <a:avLst/>
          </a:prstGeom>
        </p:spPr>
        <p:txBody>
          <a:bodyPr anchor="ctr" anchorCtr="0">
            <a:noAutofit/>
          </a:bodyPr>
          <a:lstStyle>
            <a:lvl1pPr algn="ctr">
              <a:defRPr sz="4267" b="0" i="0">
                <a:solidFill>
                  <a:schemeClr val="bg1"/>
                </a:solidFill>
                <a:latin typeface="ING display" panose="020B0603030508020203" pitchFamily="34" charset="77"/>
              </a:defRPr>
            </a:lvl1pPr>
          </a:lstStyle>
          <a:p>
            <a:r>
              <a:rPr lang="en-GB"/>
              <a:t>Chapter title running over three lines</a:t>
            </a:r>
            <a:endParaRPr lang="en-US"/>
          </a:p>
        </p:txBody>
      </p:sp>
      <p:sp>
        <p:nvSpPr>
          <p:cNvPr id="23" name="Rectangle 22">
            <a:extLst>
              <a:ext uri="{FF2B5EF4-FFF2-40B4-BE49-F238E27FC236}">
                <a16:creationId xmlns:a16="http://schemas.microsoft.com/office/drawing/2014/main" id="{802FEBAA-2449-5896-33E0-68CB861055DD}"/>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2" name="Picture Placeholder 6">
            <a:extLst>
              <a:ext uri="{FF2B5EF4-FFF2-40B4-BE49-F238E27FC236}">
                <a16:creationId xmlns:a16="http://schemas.microsoft.com/office/drawing/2014/main" id="{A58C6146-2B9D-9CE2-6518-E1DA88CFD7F2}"/>
              </a:ext>
            </a:extLst>
          </p:cNvPr>
          <p:cNvSpPr>
            <a:spLocks noGrp="1"/>
          </p:cNvSpPr>
          <p:nvPr>
            <p:ph type="pic" sz="quarter" idx="10"/>
          </p:nvPr>
        </p:nvSpPr>
        <p:spPr>
          <a:xfrm>
            <a:off x="6110288"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3" name="Rectangle 2">
            <a:extLst>
              <a:ext uri="{FF2B5EF4-FFF2-40B4-BE49-F238E27FC236}">
                <a16:creationId xmlns:a16="http://schemas.microsoft.com/office/drawing/2014/main" id="{A47926AD-AA57-020C-02D8-6F09D56E7162}"/>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072E501F-B521-8878-F3C9-393235F800C9}"/>
              </a:ext>
            </a:extLst>
          </p:cNvPr>
          <p:cNvGrpSpPr/>
          <p:nvPr userDrawn="1"/>
        </p:nvGrpSpPr>
        <p:grpSpPr>
          <a:xfrm>
            <a:off x="-2579658" y="3714819"/>
            <a:ext cx="2144619" cy="2625866"/>
            <a:chOff x="-2608729" y="1272988"/>
            <a:chExt cx="2064454" cy="3585883"/>
          </a:xfrm>
        </p:grpSpPr>
        <p:sp>
          <p:nvSpPr>
            <p:cNvPr id="5" name="Rectangle 4">
              <a:extLst>
                <a:ext uri="{FF2B5EF4-FFF2-40B4-BE49-F238E27FC236}">
                  <a16:creationId xmlns:a16="http://schemas.microsoft.com/office/drawing/2014/main" id="{B515061E-D9FB-E308-4D56-FB54409D58DD}"/>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6" name="Rectangle 5">
              <a:extLst>
                <a:ext uri="{FF2B5EF4-FFF2-40B4-BE49-F238E27FC236}">
                  <a16:creationId xmlns:a16="http://schemas.microsoft.com/office/drawing/2014/main" id="{29BD138A-BC29-512C-DD20-094279172C4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7" name="Rectangle 6">
              <a:extLst>
                <a:ext uri="{FF2B5EF4-FFF2-40B4-BE49-F238E27FC236}">
                  <a16:creationId xmlns:a16="http://schemas.microsoft.com/office/drawing/2014/main" id="{2C2040EE-638F-0B79-028B-E59E8FB8DB99}"/>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8" name="Rectangle 7">
              <a:extLst>
                <a:ext uri="{FF2B5EF4-FFF2-40B4-BE49-F238E27FC236}">
                  <a16:creationId xmlns:a16="http://schemas.microsoft.com/office/drawing/2014/main" id="{45AB4891-2936-8387-7CC0-292AB697E39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9" name="Rectangle 8">
              <a:extLst>
                <a:ext uri="{FF2B5EF4-FFF2-40B4-BE49-F238E27FC236}">
                  <a16:creationId xmlns:a16="http://schemas.microsoft.com/office/drawing/2014/main" id="{95C4D7FA-0B57-B549-D79E-09306155E3C8}"/>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33A6DE11-CD72-5D3B-343C-074D34A6424A}"/>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B67A4646-B8FC-DA3E-91FD-D58910C07FA8}"/>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D7372E89-4948-7A24-0E81-2D76739C6008}"/>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04873400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ACBC7F43-DF8E-0106-2D63-F79AA24F830E}"/>
              </a:ext>
            </a:extLst>
          </p:cNvPr>
          <p:cNvSpPr>
            <a:spLocks noGrp="1"/>
          </p:cNvSpPr>
          <p:nvPr>
            <p:ph type="title" hasCustomPrompt="1"/>
          </p:nvPr>
        </p:nvSpPr>
        <p:spPr>
          <a:xfrm>
            <a:off x="273900" y="249334"/>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7" name="Rectangle 6">
            <a:extLst>
              <a:ext uri="{FF2B5EF4-FFF2-40B4-BE49-F238E27FC236}">
                <a16:creationId xmlns:a16="http://schemas.microsoft.com/office/drawing/2014/main" id="{794F8CF4-EACE-26DE-6C75-C5F51D993687}"/>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8" name="Content Placeholder 5">
            <a:extLst>
              <a:ext uri="{FF2B5EF4-FFF2-40B4-BE49-F238E27FC236}">
                <a16:creationId xmlns:a16="http://schemas.microsoft.com/office/drawing/2014/main" id="{11DC7563-C20E-F44E-4DC9-5076D38C97A5}"/>
              </a:ext>
            </a:extLst>
          </p:cNvPr>
          <p:cNvSpPr>
            <a:spLocks noGrp="1"/>
          </p:cNvSpPr>
          <p:nvPr>
            <p:ph sz="quarter" idx="11"/>
          </p:nvPr>
        </p:nvSpPr>
        <p:spPr>
          <a:xfrm>
            <a:off x="273899" y="2014779"/>
            <a:ext cx="5578181" cy="1906294"/>
          </a:xfrm>
        </p:spPr>
        <p:txBody>
          <a:bodyPr/>
          <a:lstStyle/>
          <a:p>
            <a:pPr lvl="0"/>
            <a:r>
              <a:rPr lang="en-GB"/>
              <a:t>Click to edit Master text styles</a:t>
            </a:r>
          </a:p>
        </p:txBody>
      </p:sp>
      <p:sp>
        <p:nvSpPr>
          <p:cNvPr id="9" name="Content Placeholder 5">
            <a:extLst>
              <a:ext uri="{FF2B5EF4-FFF2-40B4-BE49-F238E27FC236}">
                <a16:creationId xmlns:a16="http://schemas.microsoft.com/office/drawing/2014/main" id="{17C3E3FD-90A1-3FCC-2379-5D1C393A37AC}"/>
              </a:ext>
            </a:extLst>
          </p:cNvPr>
          <p:cNvSpPr>
            <a:spLocks noGrp="1"/>
          </p:cNvSpPr>
          <p:nvPr>
            <p:ph sz="quarter" idx="17"/>
          </p:nvPr>
        </p:nvSpPr>
        <p:spPr>
          <a:xfrm>
            <a:off x="6301660" y="2014779"/>
            <a:ext cx="5578181" cy="1906294"/>
          </a:xfrm>
        </p:spPr>
        <p:txBody>
          <a:bodyPr/>
          <a:lstStyle/>
          <a:p>
            <a:pPr lvl="0"/>
            <a:r>
              <a:rPr lang="en-GB"/>
              <a:t>Click to edit Master text styles</a:t>
            </a:r>
          </a:p>
        </p:txBody>
      </p:sp>
      <p:sp>
        <p:nvSpPr>
          <p:cNvPr id="10" name="Content Placeholder 5">
            <a:extLst>
              <a:ext uri="{FF2B5EF4-FFF2-40B4-BE49-F238E27FC236}">
                <a16:creationId xmlns:a16="http://schemas.microsoft.com/office/drawing/2014/main" id="{7F341017-D1DB-6C58-D356-677822A28718}"/>
              </a:ext>
            </a:extLst>
          </p:cNvPr>
          <p:cNvSpPr>
            <a:spLocks noGrp="1"/>
          </p:cNvSpPr>
          <p:nvPr>
            <p:ph sz="quarter" idx="18"/>
          </p:nvPr>
        </p:nvSpPr>
        <p:spPr>
          <a:xfrm>
            <a:off x="273898" y="4391219"/>
            <a:ext cx="5578181" cy="1906294"/>
          </a:xfrm>
        </p:spPr>
        <p:txBody>
          <a:bodyPr/>
          <a:lstStyle/>
          <a:p>
            <a:pPr lvl="0"/>
            <a:r>
              <a:rPr lang="en-GB"/>
              <a:t>Click to edit Master text styles</a:t>
            </a:r>
          </a:p>
        </p:txBody>
      </p:sp>
      <p:sp>
        <p:nvSpPr>
          <p:cNvPr id="12" name="Content Placeholder 5">
            <a:extLst>
              <a:ext uri="{FF2B5EF4-FFF2-40B4-BE49-F238E27FC236}">
                <a16:creationId xmlns:a16="http://schemas.microsoft.com/office/drawing/2014/main" id="{BB96E5F9-F8EF-2D35-971E-05042FE54137}"/>
              </a:ext>
            </a:extLst>
          </p:cNvPr>
          <p:cNvSpPr>
            <a:spLocks noGrp="1"/>
          </p:cNvSpPr>
          <p:nvPr>
            <p:ph sz="quarter" idx="19"/>
          </p:nvPr>
        </p:nvSpPr>
        <p:spPr>
          <a:xfrm>
            <a:off x="6301660" y="4391219"/>
            <a:ext cx="5578181" cy="1906294"/>
          </a:xfrm>
        </p:spPr>
        <p:txBody>
          <a:bodyPr/>
          <a:lstStyle/>
          <a:p>
            <a:pPr lvl="0"/>
            <a:r>
              <a:rPr lang="en-GB"/>
              <a:t>Click to edit Master text styles</a:t>
            </a:r>
          </a:p>
        </p:txBody>
      </p:sp>
    </p:spTree>
    <p:extLst>
      <p:ext uri="{BB962C8B-B14F-4D97-AF65-F5344CB8AC3E}">
        <p14:creationId xmlns:p14="http://schemas.microsoft.com/office/powerpoint/2010/main" val="299107051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tory + Content">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chemeClr val="tx2"/>
          </a:solidFill>
        </p:spPr>
        <p:txBody>
          <a:bodyPr lIns="360000" tIns="251999" rIns="360000" bIns="360000" anchor="t" anchorCtr="0">
            <a:noAutofit/>
          </a:bodyPr>
          <a:lstStyle>
            <a:lvl1pPr marL="0" indent="0">
              <a:lnSpc>
                <a:spcPct val="100000"/>
              </a:lnSpc>
              <a:buNone/>
              <a:defRPr sz="3313" b="1" i="0">
                <a:solidFill>
                  <a:schemeClr val="bg1"/>
                </a:solidFill>
                <a:latin typeface="ING display" panose="020B06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Click to edit Master text styles</a:t>
            </a:r>
          </a:p>
        </p:txBody>
      </p:sp>
      <p:sp>
        <p:nvSpPr>
          <p:cNvPr id="4" name="Rectangle 3">
            <a:extLst>
              <a:ext uri="{FF2B5EF4-FFF2-40B4-BE49-F238E27FC236}">
                <a16:creationId xmlns:a16="http://schemas.microsoft.com/office/drawing/2014/main" id="{650175F0-46C9-D5CC-7B81-0675ACFCB72C}"/>
              </a:ext>
            </a:extLst>
          </p:cNvPr>
          <p:cNvSpPr>
            <a:spLocks noChangeArrowheads="1"/>
          </p:cNvSpPr>
          <p:nvPr userDrawn="1"/>
        </p:nvSpPr>
        <p:spPr bwMode="gray">
          <a:xfrm>
            <a:off x="-5464494"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5" name="Rectangle 4">
            <a:extLst>
              <a:ext uri="{FF2B5EF4-FFF2-40B4-BE49-F238E27FC236}">
                <a16:creationId xmlns:a16="http://schemas.microsoft.com/office/drawing/2014/main" id="{8BCC0D2A-EC69-C8D6-7468-CCA6988C067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Changing the text/background </a:t>
            </a:r>
            <a:r>
              <a:rPr lang="en-US" sz="921" b="1" i="0" err="1">
                <a:solidFill>
                  <a:srgbClr val="0D0804"/>
                </a:solidFill>
                <a:latin typeface="ING Me" panose="02000506040000020004" pitchFamily="2" charset="0"/>
                <a:cs typeface="ING Me" panose="02000506040000020004" pitchFamily="2" charset="0"/>
              </a:rPr>
              <a:t>colour</a:t>
            </a:r>
            <a:endParaRPr lang="en-US" sz="921" b="1" i="0">
              <a:solidFill>
                <a:srgbClr val="0D0804"/>
              </a:solidFill>
              <a:latin typeface="ING Me" panose="02000506040000020004" pitchFamily="2" charset="0"/>
              <a:cs typeface="ING Me" panose="02000506040000020004" pitchFamily="2" charset="0"/>
            </a:endParaRP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background colour </a:t>
            </a:r>
            <a:r>
              <a:rPr lang="en-GB" sz="92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1" b="1" i="0" kern="1200">
                <a:solidFill>
                  <a:srgbClr val="0D0804"/>
                </a:solidFill>
                <a:latin typeface="ING Me" panose="02000506040000020004" pitchFamily="2" charset="0"/>
                <a:ea typeface="+mn-ea"/>
                <a:cs typeface="ING Me" panose="02000506040000020004" pitchFamily="2" charset="0"/>
              </a:rPr>
              <a:t>“Format Background…”</a:t>
            </a:r>
            <a:r>
              <a:rPr lang="en-GB" sz="921" b="0" i="0" kern="1200">
                <a:solidFill>
                  <a:srgbClr val="0D0804"/>
                </a:solidFill>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 </a:t>
            </a:r>
            <a:r>
              <a:rPr lang="en-GB" sz="921" b="0" i="0" kern="100">
                <a:effectLst/>
                <a:latin typeface="ING Me" panose="02000506040000020004" pitchFamily="2" charset="0"/>
                <a:ea typeface="Aptos" panose="020B0004020202020204" pitchFamily="34" charset="0"/>
                <a:cs typeface="ING Me" panose="02000506040000020004" pitchFamily="2" charset="0"/>
              </a:rPr>
              <a:t>Ensure that </a:t>
            </a:r>
            <a:r>
              <a:rPr lang="en-GB" sz="921" b="1" i="0" kern="1200">
                <a:solidFill>
                  <a:srgbClr val="0D0804"/>
                </a:solidFill>
                <a:latin typeface="ING Me" panose="02000506040000020004" pitchFamily="2" charset="0"/>
                <a:ea typeface="+mn-ea"/>
                <a:cs typeface="ING Me" panose="02000506040000020004" pitchFamily="2" charset="0"/>
              </a:rPr>
              <a:t>“Solid fill” </a:t>
            </a:r>
            <a:r>
              <a:rPr lang="en-GB" sz="92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1" b="0" i="0" kern="100">
                <a:effectLst/>
                <a:latin typeface="ING Me" panose="02000506040000020004" pitchFamily="2" charset="0"/>
                <a:ea typeface="Aptos" panose="020B0004020202020204" pitchFamily="34" charset="0"/>
                <a:cs typeface="ING Me" panose="02000506040000020004" pitchFamily="2" charset="0"/>
              </a:rPr>
            </a:br>
            <a:br>
              <a:rPr lang="en-GB" sz="921" b="0" i="0" kern="100">
                <a:effectLst/>
                <a:latin typeface="ING Me" panose="02000506040000020004" pitchFamily="2" charset="0"/>
                <a:ea typeface="Aptos" panose="020B0004020202020204" pitchFamily="34" charset="0"/>
                <a:cs typeface="ING Me" panose="02000506040000020004" pitchFamily="2" charset="0"/>
              </a:rPr>
            </a:br>
            <a:r>
              <a:rPr lang="en-GB" sz="92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1" b="1" i="0" kern="1200">
                <a:solidFill>
                  <a:srgbClr val="0D0804"/>
                </a:solidFill>
                <a:latin typeface="ING Me" panose="02000506040000020004" pitchFamily="2" charset="0"/>
                <a:ea typeface="+mn-ea"/>
                <a:cs typeface="ING Me" panose="02000506040000020004" pitchFamily="2" charset="0"/>
              </a:rPr>
              <a:t>text colour</a:t>
            </a:r>
            <a:r>
              <a:rPr lang="en-GB" sz="92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1" b="1" i="0" kern="1200">
                <a:solidFill>
                  <a:srgbClr val="0D0804"/>
                </a:solidFill>
                <a:latin typeface="ING Me" panose="02000506040000020004" pitchFamily="2" charset="0"/>
                <a:ea typeface="+mn-ea"/>
                <a:cs typeface="ING Me" panose="02000506040000020004" pitchFamily="2" charset="0"/>
              </a:rPr>
              <a:t>“Home” </a:t>
            </a:r>
            <a:r>
              <a:rPr lang="en-GB" sz="92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1" b="1" i="0" kern="1200">
                <a:solidFill>
                  <a:srgbClr val="0D0804"/>
                </a:solidFill>
                <a:latin typeface="ING Me" panose="02000506040000020004" pitchFamily="2" charset="0"/>
                <a:ea typeface="+mn-ea"/>
                <a:cs typeface="ING Me" panose="02000506040000020004" pitchFamily="2" charset="0"/>
              </a:rPr>
              <a:t>“Font Colour” </a:t>
            </a:r>
            <a:r>
              <a:rPr lang="en-GB" sz="92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1" b="0" i="0">
                <a:effectLst/>
                <a:latin typeface="ING Me" panose="02000506040000020004" pitchFamily="2" charset="0"/>
              </a:rPr>
              <a:t> </a:t>
            </a:r>
            <a:endParaRPr lang="en-GB" sz="921" b="0" i="0">
              <a:solidFill>
                <a:srgbClr val="0D0804"/>
              </a:solidFill>
              <a:latin typeface="ING Me" panose="02000506040000020004" pitchFamily="2" charset="0"/>
              <a:cs typeface="ING Me" panose="02000506040000020004" pitchFamily="2" charset="0"/>
            </a:endParaRPr>
          </a:p>
        </p:txBody>
      </p:sp>
      <p:sp>
        <p:nvSpPr>
          <p:cNvPr id="8" name="Content Placeholder 5">
            <a:extLst>
              <a:ext uri="{FF2B5EF4-FFF2-40B4-BE49-F238E27FC236}">
                <a16:creationId xmlns:a16="http://schemas.microsoft.com/office/drawing/2014/main" id="{6CEDECA3-3866-2D96-0C73-8B83F2938229}"/>
              </a:ext>
            </a:extLst>
          </p:cNvPr>
          <p:cNvSpPr>
            <a:spLocks noGrp="1"/>
          </p:cNvSpPr>
          <p:nvPr>
            <p:ph sz="quarter" idx="11"/>
          </p:nvPr>
        </p:nvSpPr>
        <p:spPr>
          <a:xfrm>
            <a:off x="6633275" y="635432"/>
            <a:ext cx="5067945" cy="5643132"/>
          </a:xfrm>
        </p:spPr>
        <p:txBody>
          <a:bodyPr/>
          <a:lstStyle/>
          <a:p>
            <a:pPr lvl="0"/>
            <a:r>
              <a:rPr lang="en-GB"/>
              <a:t>Click to edit Master text styles</a:t>
            </a:r>
          </a:p>
        </p:txBody>
      </p:sp>
      <p:grpSp>
        <p:nvGrpSpPr>
          <p:cNvPr id="6" name="Group 5">
            <a:extLst>
              <a:ext uri="{FF2B5EF4-FFF2-40B4-BE49-F238E27FC236}">
                <a16:creationId xmlns:a16="http://schemas.microsoft.com/office/drawing/2014/main" id="{C771E2B5-A083-B402-DE86-109E1BF30D9B}"/>
              </a:ext>
            </a:extLst>
          </p:cNvPr>
          <p:cNvGrpSpPr/>
          <p:nvPr userDrawn="1"/>
        </p:nvGrpSpPr>
        <p:grpSpPr>
          <a:xfrm>
            <a:off x="-2579658" y="3714819"/>
            <a:ext cx="2144619" cy="2625866"/>
            <a:chOff x="-2608729" y="1272988"/>
            <a:chExt cx="2064454" cy="3585883"/>
          </a:xfrm>
        </p:grpSpPr>
        <p:sp>
          <p:nvSpPr>
            <p:cNvPr id="7" name="Rectangle 6">
              <a:extLst>
                <a:ext uri="{FF2B5EF4-FFF2-40B4-BE49-F238E27FC236}">
                  <a16:creationId xmlns:a16="http://schemas.microsoft.com/office/drawing/2014/main" id="{25645724-5F01-BB89-07F5-192766A6E04E}"/>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latin typeface="ING Me" panose="02000506040000020004" pitchFamily="2" charset="0"/>
                </a:rPr>
                <a:t>Text</a:t>
              </a:r>
            </a:p>
          </p:txBody>
        </p:sp>
        <p:sp>
          <p:nvSpPr>
            <p:cNvPr id="16" name="Rectangle 15">
              <a:extLst>
                <a:ext uri="{FF2B5EF4-FFF2-40B4-BE49-F238E27FC236}">
                  <a16:creationId xmlns:a16="http://schemas.microsoft.com/office/drawing/2014/main" id="{F87B8DF5-8109-E9AC-BD83-8D34B3581D8B}"/>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2"/>
                  </a:solidFill>
                  <a:latin typeface="ING Me" panose="02000506040000020004" pitchFamily="2" charset="0"/>
                </a:rPr>
                <a:t>Text</a:t>
              </a:r>
            </a:p>
          </p:txBody>
        </p:sp>
        <p:sp>
          <p:nvSpPr>
            <p:cNvPr id="17" name="Rectangle 16">
              <a:extLst>
                <a:ext uri="{FF2B5EF4-FFF2-40B4-BE49-F238E27FC236}">
                  <a16:creationId xmlns:a16="http://schemas.microsoft.com/office/drawing/2014/main" id="{53482CE0-987A-93F3-F4C9-C81888ED44F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AF00CB7C-1FCA-F8BC-CB0B-BD087547FF0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72EAA96B-A805-5AB2-DC0B-1D0ED6FD033A}"/>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C2B981E-D1F7-5386-ECE5-0A882147D79B}"/>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3CEBD277-7AA7-4DB2-49DC-370970CC902A}"/>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bg1"/>
                  </a:solidFill>
                  <a:latin typeface="ING Me" panose="02000506040000020004" pitchFamily="2" charset="0"/>
                </a:rPr>
                <a:t>Text</a:t>
              </a:r>
            </a:p>
          </p:txBody>
        </p:sp>
        <p:sp>
          <p:nvSpPr>
            <p:cNvPr id="24" name="Rectangle 23">
              <a:extLst>
                <a:ext uri="{FF2B5EF4-FFF2-40B4-BE49-F238E27FC236}">
                  <a16:creationId xmlns:a16="http://schemas.microsoft.com/office/drawing/2014/main" id="{81FDC59E-8C9F-CA18-DD9F-611145D0E6D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1130063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mage left + Title + Cop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1" y="0"/>
            <a:ext cx="4055651"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a:solidFill>
                  <a:srgbClr val="0D0804"/>
                </a:solidFill>
                <a:latin typeface="ING Me" panose="02000506040000020004" pitchFamily="2" charset="0"/>
                <a:cs typeface="ING Me" panose="02000506040000020004" pitchFamily="2" charset="0"/>
              </a:rPr>
              <a:t>Changing numbered lists</a:t>
            </a:r>
            <a:br>
              <a:rPr lang="en-GB" sz="921" b="1">
                <a:solidFill>
                  <a:srgbClr val="0D0804"/>
                </a:solidFill>
                <a:latin typeface="ING Me" panose="02000506040000020004" pitchFamily="2" charset="0"/>
                <a:cs typeface="ING Me" panose="02000506040000020004" pitchFamily="2" charset="0"/>
              </a:rPr>
            </a:br>
            <a:r>
              <a:rPr lang="en-GB" sz="921" b="1">
                <a:solidFill>
                  <a:srgbClr val="0D0804"/>
                </a:solidFill>
                <a:latin typeface="ING Me" panose="02000506040000020004" pitchFamily="2" charset="0"/>
                <a:cs typeface="ING Me" panose="02000506040000020004" pitchFamily="2" charset="0"/>
              </a:rPr>
              <a:t>to bullet points </a:t>
            </a:r>
          </a:p>
          <a:p>
            <a:endParaRPr lang="en-GB" sz="921" b="1">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Select the text frame</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endParaRPr lang="en-NL" sz="921" b="1"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9" name="Text Placeholder 2">
            <a:extLst>
              <a:ext uri="{FF2B5EF4-FFF2-40B4-BE49-F238E27FC236}">
                <a16:creationId xmlns:a16="http://schemas.microsoft.com/office/drawing/2014/main" id="{19082F9D-F548-48BC-2820-4D8706FEBD49}"/>
              </a:ext>
            </a:extLst>
          </p:cNvPr>
          <p:cNvSpPr>
            <a:spLocks noGrp="1"/>
          </p:cNvSpPr>
          <p:nvPr>
            <p:ph idx="1" hasCustomPrompt="1"/>
          </p:nvPr>
        </p:nvSpPr>
        <p:spPr>
          <a:xfrm>
            <a:off x="4567936" y="1638302"/>
            <a:ext cx="7312807" cy="4538662"/>
          </a:xfrm>
          <a:prstGeom prst="rect">
            <a:avLst/>
          </a:prstGeom>
        </p:spPr>
        <p:txBody>
          <a:bodyPr vert="horz" lIns="91440" tIns="45720" rIns="91440" bIns="45720" rtlCol="0">
            <a:noAutofit/>
          </a:bodyPr>
          <a:lstStyle>
            <a:lvl1pPr marL="0" indent="0">
              <a:buNone/>
              <a:defRPr/>
            </a:lvl1pPr>
            <a:lvl2pPr marL="420848" indent="0">
              <a:buNone/>
              <a:defRPr/>
            </a:lvl2pPr>
            <a:lvl3pPr marL="841696" indent="0">
              <a:buNone/>
              <a:defRPr/>
            </a:lvl3pPr>
            <a:lvl4pPr marL="1262544" indent="0">
              <a:buNone/>
              <a:defRPr/>
            </a:lvl4pPr>
            <a:lvl5pPr marL="1683392" indent="0">
              <a:buNone/>
              <a:defRPr/>
            </a:lvl5pPr>
          </a:lstStyle>
          <a:p>
            <a:pPr lvl="0"/>
            <a:r>
              <a:rPr lang="en-GB"/>
              <a:t>Your text here</a:t>
            </a:r>
          </a:p>
        </p:txBody>
      </p:sp>
      <p:sp>
        <p:nvSpPr>
          <p:cNvPr id="10" name="Title 6">
            <a:extLst>
              <a:ext uri="{FF2B5EF4-FFF2-40B4-BE49-F238E27FC236}">
                <a16:creationId xmlns:a16="http://schemas.microsoft.com/office/drawing/2014/main" id="{38175FCA-615C-D68F-52BD-D6FE3A22F4A4}"/>
              </a:ext>
            </a:extLst>
          </p:cNvPr>
          <p:cNvSpPr>
            <a:spLocks noGrp="1"/>
          </p:cNvSpPr>
          <p:nvPr>
            <p:ph type="title" hasCustomPrompt="1"/>
          </p:nvPr>
        </p:nvSpPr>
        <p:spPr>
          <a:xfrm>
            <a:off x="4567936" y="249334"/>
            <a:ext cx="7312808"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13" name="Slide Number Placeholder 12">
            <a:extLst>
              <a:ext uri="{FF2B5EF4-FFF2-40B4-BE49-F238E27FC236}">
                <a16:creationId xmlns:a16="http://schemas.microsoft.com/office/drawing/2014/main" id="{369D51F5-DC29-C6E4-F1EF-3A4EBB5463D3}"/>
              </a:ext>
            </a:extLst>
          </p:cNvPr>
          <p:cNvSpPr>
            <a:spLocks noGrp="1"/>
          </p:cNvSpPr>
          <p:nvPr>
            <p:ph type="sldNum" sz="quarter" idx="13"/>
          </p:nvPr>
        </p:nvSpPr>
        <p:spPr/>
        <p:txBody>
          <a:bodyPr/>
          <a:lstStyle/>
          <a:p>
            <a:fld id="{A56DC5C3-3BE5-034A-8352-A8E8F559C4F3}" type="slidenum">
              <a:rPr lang="en-NL" smtClean="0"/>
              <a:pPr/>
              <a:t>‹#›</a:t>
            </a:fld>
            <a:endParaRPr lang="en-NL"/>
          </a:p>
        </p:txBody>
      </p:sp>
    </p:spTree>
    <p:extLst>
      <p:ext uri="{BB962C8B-B14F-4D97-AF65-F5344CB8AC3E}">
        <p14:creationId xmlns:p14="http://schemas.microsoft.com/office/powerpoint/2010/main" val="11051800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mage right + Title + Cop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1" b="1">
                <a:solidFill>
                  <a:srgbClr val="0D0804"/>
                </a:solidFill>
                <a:latin typeface="ING Me" panose="02000506040000020004" pitchFamily="2" charset="0"/>
                <a:cs typeface="ING Me" panose="02000506040000020004" pitchFamily="2" charset="0"/>
              </a:rPr>
              <a:t>Changing numbered lists</a:t>
            </a:r>
            <a:br>
              <a:rPr lang="en-GB" sz="921" b="1">
                <a:solidFill>
                  <a:srgbClr val="0D0804"/>
                </a:solidFill>
                <a:latin typeface="ING Me" panose="02000506040000020004" pitchFamily="2" charset="0"/>
                <a:cs typeface="ING Me" panose="02000506040000020004" pitchFamily="2" charset="0"/>
              </a:rPr>
            </a:br>
            <a:r>
              <a:rPr lang="en-GB" sz="921" b="1">
                <a:solidFill>
                  <a:srgbClr val="0D0804"/>
                </a:solidFill>
                <a:latin typeface="ING Me" panose="02000506040000020004" pitchFamily="2" charset="0"/>
                <a:cs typeface="ING Me" panose="02000506040000020004" pitchFamily="2" charset="0"/>
              </a:rPr>
              <a:t>to bullet points </a:t>
            </a:r>
          </a:p>
          <a:p>
            <a:endParaRPr lang="en-GB" sz="921" b="1">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Select the text frame</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a:p>
            <a:pPr marL="157818" indent="-157818">
              <a:buFont typeface="Arial" panose="020B0604020202020204" pitchFamily="34" charset="0"/>
              <a:buChar char="•"/>
            </a:pPr>
            <a:r>
              <a:rPr lang="en-GB" sz="92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18" indent="-157818">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1" b="1" i="0" kern="1200">
                <a:solidFill>
                  <a:srgbClr val="0D0804"/>
                </a:solidFill>
                <a:latin typeface="ING Me" panose="02000506040000020004" pitchFamily="2" charset="0"/>
                <a:ea typeface="+mn-ea"/>
                <a:cs typeface="ING Me" panose="02000506040000020004" pitchFamily="2" charset="0"/>
              </a:rPr>
              <a:t>Changing a photo</a:t>
            </a:r>
          </a:p>
          <a:p>
            <a:pPr marL="157818" indent="-157818">
              <a:lnSpc>
                <a:spcPct val="100000"/>
              </a:lnSpc>
              <a:buFont typeface="Arial" panose="020B0604020202020204" pitchFamily="34" charset="0"/>
              <a:buChar char="•"/>
            </a:pPr>
            <a:endParaRPr lang="en-NL" sz="921" b="0" i="0">
              <a:effectLst/>
              <a:latin typeface="ING Me" panose="02000506040000020004" pitchFamily="2" charset="0"/>
              <a:ea typeface="Times New Roman" panose="02020603050405020304" pitchFamily="18"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1" b="1" i="0" kern="1200">
                <a:solidFill>
                  <a:srgbClr val="0D0804"/>
                </a:solidFill>
                <a:latin typeface="ING Me" panose="02000506040000020004" pitchFamily="2" charset="0"/>
                <a:ea typeface="+mn-ea"/>
                <a:cs typeface="ING Me" panose="02000506040000020004" pitchFamily="2" charset="0"/>
              </a:rPr>
              <a:t>“Change Picture”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1" b="1" i="0" kern="1200">
                <a:solidFill>
                  <a:srgbClr val="0D0804"/>
                </a:solidFill>
                <a:effectLst/>
                <a:latin typeface="ING Me" panose="02000506040000020004" pitchFamily="2" charset="0"/>
                <a:ea typeface="+mn-ea"/>
                <a:cs typeface="ING Me" panose="02000506040000020004" pitchFamily="2" charset="0"/>
              </a:rPr>
              <a:t>“</a:t>
            </a:r>
            <a:r>
              <a:rPr lang="en-GB" sz="921" b="1" i="0" kern="1200">
                <a:solidFill>
                  <a:srgbClr val="0D0804"/>
                </a:solidFill>
                <a:latin typeface="ING Me" panose="02000506040000020004" pitchFamily="2" charset="0"/>
                <a:ea typeface="+mn-ea"/>
                <a:cs typeface="ING Me" panose="02000506040000020004" pitchFamily="2" charset="0"/>
              </a:rPr>
              <a:t>From a File…”</a:t>
            </a:r>
            <a:endParaRPr lang="en-NL" sz="921" b="1" i="0" kern="1200">
              <a:solidFill>
                <a:srgbClr val="0D0804"/>
              </a:solidFill>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1" b="1" i="0" kern="1200">
                <a:solidFill>
                  <a:srgbClr val="0D0804"/>
                </a:solidFill>
                <a:effectLst/>
                <a:latin typeface="ING Me" panose="02000506040000020004" pitchFamily="2" charset="0"/>
                <a:ea typeface="+mn-ea"/>
                <a:cs typeface="ING Me" panose="02000506040000020004" pitchFamily="2" charset="0"/>
              </a:rPr>
              <a:t>“Insert”.</a:t>
            </a:r>
            <a:endParaRPr lang="en-NL" sz="921" b="1" i="0" kern="1200">
              <a:solidFill>
                <a:srgbClr val="0D0804"/>
              </a:solidFill>
              <a:effectLst/>
              <a:latin typeface="ING Me" panose="02000506040000020004" pitchFamily="2" charset="0"/>
              <a:ea typeface="+mn-ea"/>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320312" algn="l"/>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1" b="1" i="0" kern="1200">
                <a:solidFill>
                  <a:srgbClr val="0D0804"/>
                </a:solidFill>
                <a:effectLst/>
                <a:latin typeface="ING Me" panose="02000506040000020004" pitchFamily="2" charset="0"/>
                <a:ea typeface="+mn-ea"/>
                <a:cs typeface="ING Me" panose="02000506040000020004" pitchFamily="2" charset="0"/>
              </a:rPr>
              <a:t>“Move to Back” </a:t>
            </a:r>
            <a:r>
              <a:rPr lang="en-GB" sz="92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1" kern="1200">
                <a:solidFill>
                  <a:srgbClr val="0D0804"/>
                </a:solidFill>
                <a:effectLst/>
                <a:latin typeface="ING Me" panose="02000506040000020004" pitchFamily="2" charset="0"/>
                <a:ea typeface="+mn-ea"/>
                <a:cs typeface="ING Me" panose="02000506040000020004" pitchFamily="2" charset="0"/>
              </a:rPr>
            </a:b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Go to the </a:t>
            </a:r>
            <a:r>
              <a:rPr lang="en-GB" sz="921" b="1" i="0" kern="1200">
                <a:solidFill>
                  <a:srgbClr val="0D0804"/>
                </a:solidFill>
                <a:effectLst/>
                <a:latin typeface="ING Me" panose="02000506040000020004" pitchFamily="2" charset="0"/>
                <a:ea typeface="+mn-ea"/>
                <a:cs typeface="ING Me" panose="02000506040000020004" pitchFamily="2" charset="0"/>
              </a:rPr>
              <a:t>Picture Format</a:t>
            </a:r>
            <a:r>
              <a:rPr lang="en-GB" sz="921"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the </a:t>
            </a:r>
            <a:r>
              <a:rPr lang="en-GB" sz="921" b="1" i="0" kern="1200">
                <a:solidFill>
                  <a:srgbClr val="0D0804"/>
                </a:solidFill>
                <a:effectLst/>
                <a:latin typeface="ING Me" panose="02000506040000020004" pitchFamily="2" charset="0"/>
                <a:ea typeface="+mn-ea"/>
                <a:cs typeface="ING Me" panose="02000506040000020004" pitchFamily="2" charset="0"/>
              </a:rPr>
              <a:t>“Crop” </a:t>
            </a:r>
            <a:r>
              <a:rPr lang="en-GB" sz="92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lvl="0" indent="-157818">
              <a:lnSpc>
                <a:spcPct val="100000"/>
              </a:lnSpc>
              <a:spcAft>
                <a:spcPts val="736"/>
              </a:spcAft>
              <a:buFont typeface="Arial" panose="020B0604020202020204" pitchFamily="34" charset="0"/>
              <a:buChar char="•"/>
              <a:tabLst>
                <a:tab pos="420848" algn="l"/>
              </a:tabLst>
            </a:pPr>
            <a:r>
              <a:rPr lang="en-GB" sz="92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1" b="0" i="0" kern="100">
              <a:effectLst/>
              <a:latin typeface="ING Me" panose="02000506040000020004" pitchFamily="2" charset="0"/>
              <a:ea typeface="Aptos" panose="020B0004020202020204" pitchFamily="34" charset="0"/>
              <a:cs typeface="ING Me" panose="02000506040000020004" pitchFamily="2" charset="0"/>
            </a:endParaRPr>
          </a:p>
          <a:p>
            <a:pPr marL="157818" indent="-157818">
              <a:lnSpc>
                <a:spcPct val="100000"/>
              </a:lnSpc>
              <a:buFont typeface="Arial" panose="020B0604020202020204" pitchFamily="34" charset="0"/>
              <a:buChar char="•"/>
            </a:pPr>
            <a:endParaRPr lang="en-GB" sz="921" b="0">
              <a:solidFill>
                <a:srgbClr val="0D0804"/>
              </a:solidFill>
              <a:latin typeface="ING Me" panose="02000506040000020004" pitchFamily="2" charset="0"/>
              <a:cs typeface="ING Me" panose="02000506040000020004" pitchFamily="2" charset="0"/>
            </a:endParaRPr>
          </a:p>
        </p:txBody>
      </p:sp>
      <p:sp>
        <p:nvSpPr>
          <p:cNvPr id="5" name="Picture Placeholder 6">
            <a:extLst>
              <a:ext uri="{FF2B5EF4-FFF2-40B4-BE49-F238E27FC236}">
                <a16:creationId xmlns:a16="http://schemas.microsoft.com/office/drawing/2014/main" id="{74674ED3-06B3-7887-FEC8-B264530D948A}"/>
              </a:ext>
            </a:extLst>
          </p:cNvPr>
          <p:cNvSpPr>
            <a:spLocks noGrp="1"/>
          </p:cNvSpPr>
          <p:nvPr>
            <p:ph type="pic" sz="quarter" idx="10"/>
          </p:nvPr>
        </p:nvSpPr>
        <p:spPr>
          <a:xfrm>
            <a:off x="8152679" y="0"/>
            <a:ext cx="4055651"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6" name="Text Placeholder 2">
            <a:extLst>
              <a:ext uri="{FF2B5EF4-FFF2-40B4-BE49-F238E27FC236}">
                <a16:creationId xmlns:a16="http://schemas.microsoft.com/office/drawing/2014/main" id="{0F017574-AEEE-146D-22D3-0A954FAB17B0}"/>
              </a:ext>
            </a:extLst>
          </p:cNvPr>
          <p:cNvSpPr>
            <a:spLocks noGrp="1"/>
          </p:cNvSpPr>
          <p:nvPr>
            <p:ph idx="1" hasCustomPrompt="1"/>
          </p:nvPr>
        </p:nvSpPr>
        <p:spPr>
          <a:xfrm>
            <a:off x="300736" y="1638302"/>
            <a:ext cx="7312807" cy="4538662"/>
          </a:xfrm>
          <a:prstGeom prst="rect">
            <a:avLst/>
          </a:prstGeom>
        </p:spPr>
        <p:txBody>
          <a:bodyPr vert="horz" lIns="91440" tIns="45720" rIns="91440" bIns="45720" rtlCol="0">
            <a:noAutofit/>
          </a:bodyPr>
          <a:lstStyle>
            <a:lvl1pPr marL="0" indent="0">
              <a:buNone/>
              <a:defRPr/>
            </a:lvl1pPr>
            <a:lvl2pPr marL="420848" indent="0">
              <a:buNone/>
              <a:defRPr/>
            </a:lvl2pPr>
            <a:lvl3pPr marL="841696" indent="0">
              <a:buNone/>
              <a:defRPr/>
            </a:lvl3pPr>
            <a:lvl4pPr marL="1262544" indent="0">
              <a:buNone/>
              <a:defRPr/>
            </a:lvl4pPr>
            <a:lvl5pPr marL="1683392" indent="0">
              <a:buNone/>
              <a:defRPr/>
            </a:lvl5pPr>
          </a:lstStyle>
          <a:p>
            <a:pPr lvl="0"/>
            <a:r>
              <a:rPr lang="en-GB"/>
              <a:t>Your text here</a:t>
            </a:r>
          </a:p>
        </p:txBody>
      </p:sp>
      <p:sp>
        <p:nvSpPr>
          <p:cNvPr id="10" name="Title 6">
            <a:extLst>
              <a:ext uri="{FF2B5EF4-FFF2-40B4-BE49-F238E27FC236}">
                <a16:creationId xmlns:a16="http://schemas.microsoft.com/office/drawing/2014/main" id="{A0A87380-D61B-D057-ACB5-29AB202B9DB2}"/>
              </a:ext>
            </a:extLst>
          </p:cNvPr>
          <p:cNvSpPr>
            <a:spLocks noGrp="1"/>
          </p:cNvSpPr>
          <p:nvPr>
            <p:ph type="title" hasCustomPrompt="1"/>
          </p:nvPr>
        </p:nvSpPr>
        <p:spPr>
          <a:xfrm>
            <a:off x="300735" y="249334"/>
            <a:ext cx="7312808"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Tree>
    <p:extLst>
      <p:ext uri="{BB962C8B-B14F-4D97-AF65-F5344CB8AC3E}">
        <p14:creationId xmlns:p14="http://schemas.microsoft.com/office/powerpoint/2010/main" val="9690165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Tree>
    <p:extLst>
      <p:ext uri="{BB962C8B-B14F-4D97-AF65-F5344CB8AC3E}">
        <p14:creationId xmlns:p14="http://schemas.microsoft.com/office/powerpoint/2010/main" val="42753224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a:xfrm>
            <a:off x="273900" y="249334"/>
            <a:ext cx="11606844" cy="646017"/>
          </a:xfrm>
        </p:spPr>
        <p:txBody>
          <a:bodyPr/>
          <a:lstStyle>
            <a:lvl1pPr>
              <a:defRPr b="1" i="0">
                <a:solidFill>
                  <a:srgbClr val="FF6200"/>
                </a:solidFill>
                <a:latin typeface="ING display" panose="020B0603030508020203" pitchFamily="34" charset="77"/>
              </a:defRPr>
            </a:lvl1pPr>
          </a:lstStyle>
          <a:p>
            <a:r>
              <a:rPr lang="en-GB"/>
              <a:t>Your title here</a:t>
            </a:r>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GB" smtClean="0"/>
              <a:t>‹#›</a:t>
            </a:fld>
            <a:endParaRPr lang="en-GB"/>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GB" sz="921" b="0" i="0">
              <a:effectLst/>
              <a:latin typeface="ING Me" panose="02000506040000020004" pitchFamily="2" charset="0"/>
              <a:ea typeface="Times New Roman" panose="02020603050405020304" pitchFamily="18" charset="0"/>
            </a:endParaRPr>
          </a:p>
        </p:txBody>
      </p:sp>
      <p:sp>
        <p:nvSpPr>
          <p:cNvPr id="11" name="Text Placeholder 10">
            <a:extLst>
              <a:ext uri="{FF2B5EF4-FFF2-40B4-BE49-F238E27FC236}">
                <a16:creationId xmlns:a16="http://schemas.microsoft.com/office/drawing/2014/main" id="{FEE71307-FA48-995D-D709-CA187C6C5111}"/>
              </a:ext>
            </a:extLst>
          </p:cNvPr>
          <p:cNvSpPr>
            <a:spLocks noGrp="1"/>
          </p:cNvSpPr>
          <p:nvPr>
            <p:ph type="body" sz="quarter" idx="11" hasCustomPrompt="1"/>
          </p:nvPr>
        </p:nvSpPr>
        <p:spPr>
          <a:xfrm>
            <a:off x="274638" y="895352"/>
            <a:ext cx="11606105" cy="406400"/>
          </a:xfrm>
        </p:spPr>
        <p:txBody>
          <a:bodyPr>
            <a:noAutofit/>
          </a:bodyPr>
          <a:lstStyle>
            <a:lvl1pPr marL="0" indent="0">
              <a:buNone/>
              <a:defRPr sz="1841" b="1">
                <a:solidFill>
                  <a:srgbClr val="A69F98"/>
                </a:solidFill>
                <a:latin typeface="ING Me" panose="02000506040000020004" pitchFamily="50" charset="0"/>
                <a:cs typeface="ING Me" panose="02000506040000020004" pitchFamily="50" charset="0"/>
              </a:defRPr>
            </a:lvl1pPr>
          </a:lstStyle>
          <a:p>
            <a:pPr lvl="0"/>
            <a:r>
              <a:rPr lang="en-GB"/>
              <a:t>Place your subtitle here</a:t>
            </a:r>
          </a:p>
        </p:txBody>
      </p:sp>
    </p:spTree>
    <p:extLst>
      <p:ext uri="{BB962C8B-B14F-4D97-AF65-F5344CB8AC3E}">
        <p14:creationId xmlns:p14="http://schemas.microsoft.com/office/powerpoint/2010/main" val="32770202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GB" smtClean="0"/>
              <a:t>‹#›</a:t>
            </a:fld>
            <a:endParaRPr lang="en-GB"/>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GB"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GB"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GB" sz="921" b="0" i="0">
              <a:effectLst/>
              <a:latin typeface="ING Me" panose="02000506040000020004" pitchFamily="2" charset="0"/>
              <a:ea typeface="Times New Roman" panose="02020603050405020304" pitchFamily="18" charset="0"/>
            </a:endParaRPr>
          </a:p>
        </p:txBody>
      </p:sp>
      <p:sp>
        <p:nvSpPr>
          <p:cNvPr id="4" name="Text Placeholder 2">
            <a:extLst>
              <a:ext uri="{FF2B5EF4-FFF2-40B4-BE49-F238E27FC236}">
                <a16:creationId xmlns:a16="http://schemas.microsoft.com/office/drawing/2014/main" id="{8A382E36-2D5B-4E26-8E80-02D618119856}"/>
              </a:ext>
            </a:extLst>
          </p:cNvPr>
          <p:cNvSpPr>
            <a:spLocks noGrp="1"/>
          </p:cNvSpPr>
          <p:nvPr>
            <p:ph idx="1"/>
          </p:nvPr>
        </p:nvSpPr>
        <p:spPr>
          <a:xfrm>
            <a:off x="273900" y="1638302"/>
            <a:ext cx="11606844" cy="4538662"/>
          </a:xfrm>
          <a:prstGeom prst="rect">
            <a:avLst/>
          </a:prstGeom>
        </p:spPr>
        <p:txBody>
          <a:bodyPr vert="horz" lIns="91440" tIns="45720" rIns="91440" bIns="45720" rtlCol="0">
            <a:noAutofit/>
          </a:bodyPr>
          <a:lstStyle>
            <a:lvl1pPr marL="0" indent="0">
              <a:buNone/>
              <a:defRPr/>
            </a:lvl1pPr>
            <a:lvl2pPr marL="420848" indent="0">
              <a:buNone/>
              <a:defRPr/>
            </a:lvl2pPr>
            <a:lvl3pPr marL="841696" indent="0">
              <a:buNone/>
              <a:defRPr/>
            </a:lvl3pPr>
            <a:lvl4pPr marL="1262544" indent="0">
              <a:buNone/>
              <a:defRPr/>
            </a:lvl4pPr>
            <a:lvl5pPr marL="1683392" indent="0">
              <a:buNone/>
              <a:defRPr/>
            </a:lvl5pPr>
          </a:lstStyle>
          <a:p>
            <a:pPr lvl="0"/>
            <a:r>
              <a:rPr lang="en-GB"/>
              <a:t>Click to edit Master text styles</a:t>
            </a:r>
          </a:p>
        </p:txBody>
      </p:sp>
      <p:sp>
        <p:nvSpPr>
          <p:cNvPr id="3" name="Title 6">
            <a:extLst>
              <a:ext uri="{FF2B5EF4-FFF2-40B4-BE49-F238E27FC236}">
                <a16:creationId xmlns:a16="http://schemas.microsoft.com/office/drawing/2014/main" id="{F93258A8-4C01-9A3D-E3FC-6B9D7F3B7798}"/>
              </a:ext>
            </a:extLst>
          </p:cNvPr>
          <p:cNvSpPr>
            <a:spLocks noGrp="1"/>
          </p:cNvSpPr>
          <p:nvPr>
            <p:ph type="title" hasCustomPrompt="1"/>
          </p:nvPr>
        </p:nvSpPr>
        <p:spPr>
          <a:xfrm>
            <a:off x="273900" y="249334"/>
            <a:ext cx="11606844" cy="646017"/>
          </a:xfrm>
        </p:spPr>
        <p:txBody>
          <a:bodyPr/>
          <a:lstStyle>
            <a:lvl1pPr>
              <a:defRPr b="1" i="0">
                <a:solidFill>
                  <a:srgbClr val="FF6200"/>
                </a:solidFill>
                <a:latin typeface="ING display" panose="020B0603030508020203" pitchFamily="34" charset="77"/>
              </a:defRPr>
            </a:lvl1pPr>
          </a:lstStyle>
          <a:p>
            <a:r>
              <a:rPr lang="en-GB"/>
              <a:t>Your title here</a:t>
            </a:r>
          </a:p>
        </p:txBody>
      </p:sp>
      <p:sp>
        <p:nvSpPr>
          <p:cNvPr id="5" name="Text Placeholder 10">
            <a:extLst>
              <a:ext uri="{FF2B5EF4-FFF2-40B4-BE49-F238E27FC236}">
                <a16:creationId xmlns:a16="http://schemas.microsoft.com/office/drawing/2014/main" id="{6E1C11A9-CB22-A79A-9ABA-FCC8A821EC3E}"/>
              </a:ext>
            </a:extLst>
          </p:cNvPr>
          <p:cNvSpPr>
            <a:spLocks noGrp="1"/>
          </p:cNvSpPr>
          <p:nvPr>
            <p:ph type="body" sz="quarter" idx="11" hasCustomPrompt="1"/>
          </p:nvPr>
        </p:nvSpPr>
        <p:spPr>
          <a:xfrm>
            <a:off x="274638" y="895352"/>
            <a:ext cx="11606105" cy="406400"/>
          </a:xfrm>
        </p:spPr>
        <p:txBody>
          <a:bodyPr>
            <a:noAutofit/>
          </a:bodyPr>
          <a:lstStyle>
            <a:lvl1pPr marL="0" indent="0">
              <a:buNone/>
              <a:defRPr sz="1841" b="1">
                <a:solidFill>
                  <a:srgbClr val="A69F98"/>
                </a:solidFill>
                <a:latin typeface="ING Me" panose="02000506040000020004" pitchFamily="50" charset="0"/>
                <a:cs typeface="ING Me" panose="02000506040000020004" pitchFamily="50" charset="0"/>
              </a:defRPr>
            </a:lvl1pPr>
          </a:lstStyle>
          <a:p>
            <a:pPr lvl="0"/>
            <a:r>
              <a:rPr lang="en-GB"/>
              <a:t>Place your subtitle here</a:t>
            </a:r>
          </a:p>
        </p:txBody>
      </p:sp>
    </p:spTree>
    <p:extLst>
      <p:ext uri="{BB962C8B-B14F-4D97-AF65-F5344CB8AC3E}">
        <p14:creationId xmlns:p14="http://schemas.microsoft.com/office/powerpoint/2010/main" val="31842759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500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hank You Identifier">
    <p:bg>
      <p:bgPr>
        <a:solidFill>
          <a:schemeClr val="accent1"/>
        </a:solid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D92E7DD8-17A3-4DE5-EDCE-5125439B85E2}"/>
              </a:ext>
            </a:extLst>
          </p:cNvPr>
          <p:cNvSpPr txBox="1">
            <a:spLocks/>
          </p:cNvSpPr>
          <p:nvPr userDrawn="1"/>
        </p:nvSpPr>
        <p:spPr>
          <a:xfrm>
            <a:off x="4633994" y="6313292"/>
            <a:ext cx="2929180" cy="238045"/>
          </a:xfrm>
          <a:prstGeom prst="rect">
            <a:avLst/>
          </a:prstGeom>
        </p:spPr>
        <p:txBody>
          <a:bodyPr vert="horz" lIns="84168" tIns="42084" rIns="84168" bIns="42084"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105" b="1" i="0">
                <a:latin typeface="ING Me" panose="02000506040000020004" pitchFamily="2" charset="0"/>
                <a:cs typeface="ING Me" panose="02000506040000020004" pitchFamily="2" charset="0"/>
              </a:rPr>
              <a:t>www.ing.com</a:t>
            </a:r>
          </a:p>
        </p:txBody>
      </p:sp>
      <p:pic>
        <p:nvPicPr>
          <p:cNvPr id="3" name="Picture 2">
            <a:extLst>
              <a:ext uri="{FF2B5EF4-FFF2-40B4-BE49-F238E27FC236}">
                <a16:creationId xmlns:a16="http://schemas.microsoft.com/office/drawing/2014/main" id="{65F9F3CF-41AF-8032-F988-1B06CECFB8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20" y="169115"/>
            <a:ext cx="1073363" cy="1215531"/>
          </a:xfrm>
          <a:prstGeom prst="rect">
            <a:avLst/>
          </a:prstGeom>
        </p:spPr>
      </p:pic>
      <p:sp>
        <p:nvSpPr>
          <p:cNvPr id="8" name="Title 7">
            <a:extLst>
              <a:ext uri="{FF2B5EF4-FFF2-40B4-BE49-F238E27FC236}">
                <a16:creationId xmlns:a16="http://schemas.microsoft.com/office/drawing/2014/main" id="{B4333236-3387-B194-032C-4F24EB019236}"/>
              </a:ext>
            </a:extLst>
          </p:cNvPr>
          <p:cNvSpPr>
            <a:spLocks noGrp="1"/>
          </p:cNvSpPr>
          <p:nvPr>
            <p:ph type="title" hasCustomPrompt="1"/>
          </p:nvPr>
        </p:nvSpPr>
        <p:spPr>
          <a:xfrm>
            <a:off x="1738440" y="2819758"/>
            <a:ext cx="8715118" cy="1218485"/>
          </a:xfrm>
        </p:spPr>
        <p:txBody>
          <a:bodyPr>
            <a:noAutofit/>
          </a:bodyPr>
          <a:lstStyle>
            <a:lvl1pPr marL="0" algn="ctr" defTabSz="420848" rtl="0" eaLnBrk="1" latinLnBrk="0" hangingPunct="1">
              <a:defRPr lang="en-NL" sz="6628" b="1" i="0" kern="1200" dirty="0">
                <a:solidFill>
                  <a:schemeClr val="bg1"/>
                </a:solidFill>
                <a:latin typeface="ING display" panose="020B0603030508020203" pitchFamily="34" charset="77"/>
                <a:ea typeface="+mn-ea"/>
                <a:cs typeface="+mn-cs"/>
              </a:defRPr>
            </a:lvl1pPr>
          </a:lstStyle>
          <a:p>
            <a:r>
              <a:rPr lang="en-GB"/>
              <a:t>Thank you!</a:t>
            </a:r>
          </a:p>
        </p:txBody>
      </p:sp>
    </p:spTree>
    <p:extLst>
      <p:ext uri="{BB962C8B-B14F-4D97-AF65-F5344CB8AC3E}">
        <p14:creationId xmlns:p14="http://schemas.microsoft.com/office/powerpoint/2010/main" val="2880881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hank You Logo">
    <p:bg>
      <p:bgPr>
        <a:solidFill>
          <a:schemeClr val="accent1"/>
        </a:solidFill>
        <a:effectLst/>
      </p:bgPr>
    </p:bg>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E2D70D3D-0E14-6BA3-79E7-923F02BFBB6F}"/>
              </a:ext>
            </a:extLst>
          </p:cNvPr>
          <p:cNvSpPr txBox="1">
            <a:spLocks/>
          </p:cNvSpPr>
          <p:nvPr userDrawn="1"/>
        </p:nvSpPr>
        <p:spPr>
          <a:xfrm>
            <a:off x="4633994" y="6313292"/>
            <a:ext cx="2929180" cy="238045"/>
          </a:xfrm>
          <a:prstGeom prst="rect">
            <a:avLst/>
          </a:prstGeom>
        </p:spPr>
        <p:txBody>
          <a:bodyPr vert="horz" lIns="84168" tIns="42084" rIns="84168" bIns="42084"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105" b="1" i="0">
                <a:latin typeface="ING Me" panose="02000506040000020004" pitchFamily="2" charset="0"/>
                <a:cs typeface="ING Me" panose="02000506040000020004" pitchFamily="2" charset="0"/>
              </a:rPr>
              <a:t>www.ing.com</a:t>
            </a:r>
            <a:endParaRPr lang="en-NL" sz="1105" b="1" i="0">
              <a:latin typeface="ING Me" panose="02000506040000020004" pitchFamily="2" charset="0"/>
              <a:cs typeface="ING Me" panose="02000506040000020004" pitchFamily="2" charset="0"/>
            </a:endParaRPr>
          </a:p>
        </p:txBody>
      </p:sp>
      <p:pic>
        <p:nvPicPr>
          <p:cNvPr id="4" name="Picture 3">
            <a:extLst>
              <a:ext uri="{FF2B5EF4-FFF2-40B4-BE49-F238E27FC236}">
                <a16:creationId xmlns:a16="http://schemas.microsoft.com/office/drawing/2014/main" id="{0F0803D6-6FA0-F2FA-998E-013CD7C973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1" y="140220"/>
            <a:ext cx="2272339" cy="928139"/>
          </a:xfrm>
          <a:prstGeom prst="rect">
            <a:avLst/>
          </a:prstGeom>
        </p:spPr>
      </p:pic>
      <p:sp>
        <p:nvSpPr>
          <p:cNvPr id="5" name="Title 7">
            <a:extLst>
              <a:ext uri="{FF2B5EF4-FFF2-40B4-BE49-F238E27FC236}">
                <a16:creationId xmlns:a16="http://schemas.microsoft.com/office/drawing/2014/main" id="{4AA3C1EC-8ADE-2ACA-562C-3275948DD0F4}"/>
              </a:ext>
            </a:extLst>
          </p:cNvPr>
          <p:cNvSpPr>
            <a:spLocks noGrp="1"/>
          </p:cNvSpPr>
          <p:nvPr>
            <p:ph type="title" hasCustomPrompt="1"/>
          </p:nvPr>
        </p:nvSpPr>
        <p:spPr>
          <a:xfrm>
            <a:off x="1738440" y="2819758"/>
            <a:ext cx="8715118" cy="1218485"/>
          </a:xfrm>
        </p:spPr>
        <p:txBody>
          <a:bodyPr>
            <a:noAutofit/>
          </a:bodyPr>
          <a:lstStyle>
            <a:lvl1pPr marL="0" algn="ctr" defTabSz="420848" rtl="0" eaLnBrk="1" latinLnBrk="0" hangingPunct="1">
              <a:defRPr lang="en-NL" sz="6628" b="1" i="0" kern="1200" dirty="0">
                <a:solidFill>
                  <a:schemeClr val="bg1"/>
                </a:solidFill>
                <a:latin typeface="ING display" panose="020B06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65475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39E4B-B2F4-E88F-652E-BEE5AA87549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3" y="140220"/>
            <a:ext cx="2272340" cy="928138"/>
          </a:xfrm>
          <a:prstGeom prst="rect">
            <a:avLst/>
          </a:prstGeom>
        </p:spPr>
      </p:pic>
      <p:sp>
        <p:nvSpPr>
          <p:cNvPr id="6" name="Rectangle 5">
            <a:extLst>
              <a:ext uri="{FF2B5EF4-FFF2-40B4-BE49-F238E27FC236}">
                <a16:creationId xmlns:a16="http://schemas.microsoft.com/office/drawing/2014/main" id="{A884C44A-C4A1-4612-CBA6-8B60C7AD2677}"/>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D2C7FD86-45D2-07E8-3474-6A4895A6D065}"/>
              </a:ext>
            </a:extLst>
          </p:cNvPr>
          <p:cNvSpPr>
            <a:spLocks noGrp="1"/>
          </p:cNvSpPr>
          <p:nvPr>
            <p:ph type="body" sz="quarter" idx="10" hasCustomPrompt="1"/>
          </p:nvPr>
        </p:nvSpPr>
        <p:spPr>
          <a:xfrm>
            <a:off x="3449771" y="6246200"/>
            <a:ext cx="2551524" cy="365125"/>
          </a:xfrm>
        </p:spPr>
        <p:txBody>
          <a:bodyPr anchor="ctr"/>
          <a:lstStyle>
            <a:lvl1pPr algn="r">
              <a:defRPr b="1">
                <a:solidFill>
                  <a:schemeClr val="bg1"/>
                </a:solidFill>
              </a:defRPr>
            </a:lvl1pPr>
          </a:lstStyle>
          <a:p>
            <a:pPr lvl="0"/>
            <a:r>
              <a:rPr lang="en-GB"/>
              <a:t>Date Month Year</a:t>
            </a:r>
          </a:p>
        </p:txBody>
      </p:sp>
      <p:sp>
        <p:nvSpPr>
          <p:cNvPr id="16" name="Text Placeholder 17">
            <a:extLst>
              <a:ext uri="{FF2B5EF4-FFF2-40B4-BE49-F238E27FC236}">
                <a16:creationId xmlns:a16="http://schemas.microsoft.com/office/drawing/2014/main" id="{FDC8D235-C3DF-364D-EB4A-58FAE9533FC8}"/>
              </a:ext>
            </a:extLst>
          </p:cNvPr>
          <p:cNvSpPr>
            <a:spLocks noGrp="1"/>
          </p:cNvSpPr>
          <p:nvPr>
            <p:ph type="body" sz="quarter" idx="11" hasCustomPrompt="1"/>
          </p:nvPr>
        </p:nvSpPr>
        <p:spPr>
          <a:xfrm>
            <a:off x="6190710" y="6246200"/>
            <a:ext cx="5525041" cy="365125"/>
          </a:xfrm>
        </p:spPr>
        <p:txBody>
          <a:bodyPr anchor="ctr"/>
          <a:lstStyle>
            <a:lvl1pPr algn="l">
              <a:defRPr b="1">
                <a:solidFill>
                  <a:schemeClr val="bg1"/>
                </a:solidFill>
              </a:defRPr>
            </a:lvl1pPr>
          </a:lstStyle>
          <a:p>
            <a:pPr lvl="0"/>
            <a:r>
              <a:rPr lang="en-GB"/>
              <a:t>Name / Department</a:t>
            </a:r>
          </a:p>
        </p:txBody>
      </p:sp>
      <p:sp>
        <p:nvSpPr>
          <p:cNvPr id="3" name="Rectangle 2">
            <a:extLst>
              <a:ext uri="{FF2B5EF4-FFF2-40B4-BE49-F238E27FC236}">
                <a16:creationId xmlns:a16="http://schemas.microsoft.com/office/drawing/2014/main" id="{A56A237C-033F-CAA1-484B-4497A2D9AF10}"/>
              </a:ext>
            </a:extLst>
          </p:cNvPr>
          <p:cNvSpPr/>
          <p:nvPr userDrawn="1"/>
        </p:nvSpPr>
        <p:spPr>
          <a:xfrm>
            <a:off x="-2576721"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9" name="Rectangle 8">
            <a:extLst>
              <a:ext uri="{FF2B5EF4-FFF2-40B4-BE49-F238E27FC236}">
                <a16:creationId xmlns:a16="http://schemas.microsoft.com/office/drawing/2014/main" id="{B644D352-6656-F7CC-FC01-8930AA475CB8}"/>
              </a:ext>
            </a:extLst>
          </p:cNvPr>
          <p:cNvSpPr/>
          <p:nvPr userDrawn="1"/>
        </p:nvSpPr>
        <p:spPr>
          <a:xfrm>
            <a:off x="-1507348"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4" name="Title 1">
            <a:extLst>
              <a:ext uri="{FF2B5EF4-FFF2-40B4-BE49-F238E27FC236}">
                <a16:creationId xmlns:a16="http://schemas.microsoft.com/office/drawing/2014/main" id="{B591160B-948C-1B93-DD34-2BB3CA729882}"/>
              </a:ext>
            </a:extLst>
          </p:cNvPr>
          <p:cNvSpPr>
            <a:spLocks noGrp="1"/>
          </p:cNvSpPr>
          <p:nvPr>
            <p:ph type="ctrTitle" hasCustomPrompt="1"/>
          </p:nvPr>
        </p:nvSpPr>
        <p:spPr>
          <a:xfrm>
            <a:off x="386324" y="1958340"/>
            <a:ext cx="11419349" cy="2941320"/>
          </a:xfrm>
          <a:prstGeom prst="rect">
            <a:avLst/>
          </a:prstGeom>
        </p:spPr>
        <p:txBody>
          <a:bodyPr anchor="ctr" anchorCtr="0">
            <a:noAutofit/>
          </a:bodyPr>
          <a:lstStyle>
            <a:lvl1pPr algn="ctr">
              <a:defRPr sz="5688"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1143554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7">
    <p:bg>
      <p:bgPr>
        <a:solidFill>
          <a:schemeClr val="tx2"/>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C09EB3D-A718-B462-8521-2482715590B5}"/>
              </a:ext>
            </a:extLst>
          </p:cNvPr>
          <p:cNvSpPr>
            <a:spLocks noGrp="1"/>
          </p:cNvSpPr>
          <p:nvPr>
            <p:ph type="pic" sz="quarter" idx="10"/>
          </p:nvPr>
        </p:nvSpPr>
        <p:spPr>
          <a:xfrm>
            <a:off x="3" y="0"/>
            <a:ext cx="12206288"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11" name="Rectangle 10">
            <a:extLst>
              <a:ext uri="{FF2B5EF4-FFF2-40B4-BE49-F238E27FC236}">
                <a16:creationId xmlns:a16="http://schemas.microsoft.com/office/drawing/2014/main" id="{5DB55110-0B84-7C63-656A-348EA505B9AD}"/>
              </a:ext>
            </a:extLst>
          </p:cNvPr>
          <p:cNvSpPr>
            <a:spLocks noChangeArrowheads="1"/>
          </p:cNvSpPr>
          <p:nvPr userDrawn="1"/>
        </p:nvSpPr>
        <p:spPr bwMode="gray">
          <a:xfrm>
            <a:off x="-2790358" y="0"/>
            <a:ext cx="2551524" cy="6858001"/>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Contrast between photo and title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0" i="0">
                <a:solidFill>
                  <a:srgbClr val="0D0804"/>
                </a:solidFill>
                <a:latin typeface="ING Me" panose="02000506040000020004" pitchFamily="2" charset="0"/>
                <a:cs typeface="ING Me" panose="02000506040000020004" pitchFamily="2" charset="0"/>
              </a:rPr>
              <a:t>When applying a white title on top of the full-bleed photo, ensure that there is enough contrast to keep our slides in line with accessibility guidelines.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Dimming the background image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0" i="0">
                <a:solidFill>
                  <a:srgbClr val="0D0804"/>
                </a:solidFill>
                <a:latin typeface="ING Me" panose="02000506040000020004" pitchFamily="2" charset="0"/>
                <a:cs typeface="ING Me" panose="02000506040000020004" pitchFamily="2" charset="0"/>
              </a:rPr>
              <a:t>For best accessibility we need to lower the opacity of our background image.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pPr marL="135456" marR="0" lvl="0" indent="-135456" algn="l" defTabSz="7224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91" b="0" i="0">
                <a:solidFill>
                  <a:srgbClr val="0D0804"/>
                </a:solidFill>
                <a:latin typeface="ING Me" panose="02000506040000020004" pitchFamily="2" charset="0"/>
                <a:cs typeface="ING Me" panose="02000506040000020004" pitchFamily="2" charset="0"/>
              </a:rPr>
              <a:t>Select the image and open the </a:t>
            </a:r>
            <a:r>
              <a:rPr lang="en-US" sz="791" b="1" i="0" kern="1200">
                <a:solidFill>
                  <a:srgbClr val="0D0804"/>
                </a:solidFill>
                <a:latin typeface="ING Me" panose="02000506040000020004" pitchFamily="2" charset="0"/>
                <a:ea typeface="+mn-ea"/>
                <a:cs typeface="ING Me" panose="02000506040000020004" pitchFamily="2" charset="0"/>
              </a:rPr>
              <a:t>“Format Picture” </a:t>
            </a:r>
            <a:r>
              <a:rPr lang="en-US" sz="791" b="0" i="0">
                <a:solidFill>
                  <a:srgbClr val="0D0804"/>
                </a:solidFill>
                <a:latin typeface="ING Me" panose="02000506040000020004" pitchFamily="2" charset="0"/>
                <a:cs typeface="ING Me" panose="02000506040000020004" pitchFamily="2" charset="0"/>
              </a:rPr>
              <a:t>pane on the left sidebar</a:t>
            </a:r>
          </a:p>
          <a:p>
            <a:pPr marL="135456" marR="0" lvl="0" indent="-135456" algn="l" defTabSz="7224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91" b="0" i="0">
              <a:solidFill>
                <a:srgbClr val="0D0804"/>
              </a:solidFill>
              <a:latin typeface="ING Me" panose="02000506040000020004" pitchFamily="2" charset="0"/>
              <a:cs typeface="ING Me" panose="02000506040000020004" pitchFamily="2" charset="0"/>
            </a:endParaRPr>
          </a:p>
          <a:p>
            <a:pPr marL="135456" marR="0" lvl="0" indent="-135456" algn="l" defTabSz="7224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91" b="0" i="0">
                <a:solidFill>
                  <a:srgbClr val="0D0804"/>
                </a:solidFill>
                <a:latin typeface="ING Me" panose="02000506040000020004" pitchFamily="2" charset="0"/>
                <a:cs typeface="ING Me" panose="02000506040000020004" pitchFamily="2" charset="0"/>
              </a:rPr>
              <a:t>Navigate to the Picture options, the 4</a:t>
            </a:r>
            <a:r>
              <a:rPr lang="en-US" sz="791" b="0" i="0" baseline="30000">
                <a:solidFill>
                  <a:srgbClr val="0D0804"/>
                </a:solidFill>
                <a:latin typeface="ING Me" panose="02000506040000020004" pitchFamily="2" charset="0"/>
                <a:cs typeface="ING Me" panose="02000506040000020004" pitchFamily="2" charset="0"/>
              </a:rPr>
              <a:t>th</a:t>
            </a:r>
            <a:r>
              <a:rPr lang="en-US" sz="791" b="0" i="0">
                <a:solidFill>
                  <a:srgbClr val="0D0804"/>
                </a:solidFill>
                <a:latin typeface="ING Me" panose="02000506040000020004" pitchFamily="2" charset="0"/>
                <a:cs typeface="ING Me" panose="02000506040000020004" pitchFamily="2" charset="0"/>
              </a:rPr>
              <a:t> tab in the pane navigation</a:t>
            </a:r>
          </a:p>
          <a:p>
            <a:pPr marL="135456" marR="0" lvl="0" indent="-135456" algn="l" defTabSz="7224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91" b="0" i="0">
              <a:solidFill>
                <a:srgbClr val="0D0804"/>
              </a:solidFill>
              <a:latin typeface="ING Me" panose="02000506040000020004" pitchFamily="2" charset="0"/>
              <a:cs typeface="ING Me" panose="02000506040000020004" pitchFamily="2" charset="0"/>
            </a:endParaRPr>
          </a:p>
          <a:p>
            <a:pPr marL="135456" marR="0" lvl="0" indent="-135456" algn="l" defTabSz="7224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91" b="0" i="0">
                <a:solidFill>
                  <a:srgbClr val="0D0804"/>
                </a:solidFill>
                <a:latin typeface="ING Me" panose="02000506040000020004" pitchFamily="2" charset="0"/>
                <a:cs typeface="ING Me" panose="02000506040000020004" pitchFamily="2" charset="0"/>
              </a:rPr>
              <a:t>Locate the </a:t>
            </a:r>
            <a:r>
              <a:rPr lang="en-US" sz="791" b="1" i="0">
                <a:solidFill>
                  <a:srgbClr val="0D0804"/>
                </a:solidFill>
                <a:latin typeface="ING Me" panose="02000506040000020004" pitchFamily="2" charset="0"/>
                <a:cs typeface="ING Me" panose="02000506040000020004" pitchFamily="2" charset="0"/>
              </a:rPr>
              <a:t>“</a:t>
            </a:r>
            <a:r>
              <a:rPr lang="en-US" sz="791" b="1" i="0" kern="1200">
                <a:solidFill>
                  <a:srgbClr val="0D0804"/>
                </a:solidFill>
                <a:latin typeface="ING Me" panose="02000506040000020004" pitchFamily="2" charset="0"/>
                <a:ea typeface="+mn-ea"/>
                <a:cs typeface="ING Me" panose="02000506040000020004" pitchFamily="2" charset="0"/>
              </a:rPr>
              <a:t>Picture Transparency” </a:t>
            </a:r>
            <a:r>
              <a:rPr lang="en-US" sz="791" b="0" i="0">
                <a:solidFill>
                  <a:srgbClr val="0D0804"/>
                </a:solidFill>
                <a:latin typeface="ING Me" panose="02000506040000020004" pitchFamily="2" charset="0"/>
                <a:cs typeface="ING Me" panose="02000506040000020004" pitchFamily="2" charset="0"/>
              </a:rPr>
              <a:t>option and set the transparency to 25% or to a level where your headline becomes well visible.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p:txBody>
      </p:sp>
      <p:sp>
        <p:nvSpPr>
          <p:cNvPr id="30" name="Title 29">
            <a:extLst>
              <a:ext uri="{FF2B5EF4-FFF2-40B4-BE49-F238E27FC236}">
                <a16:creationId xmlns:a16="http://schemas.microsoft.com/office/drawing/2014/main" id="{B64463CE-978D-BF01-8613-B2491AFED864}"/>
              </a:ext>
            </a:extLst>
          </p:cNvPr>
          <p:cNvSpPr>
            <a:spLocks noGrp="1" noRot="1" noMove="1" noResize="1" noEditPoints="1" noAdjustHandles="1" noChangeArrowheads="1" noChangeShapeType="1"/>
          </p:cNvSpPr>
          <p:nvPr>
            <p:ph type="title" hasCustomPrompt="1"/>
          </p:nvPr>
        </p:nvSpPr>
        <p:spPr>
          <a:xfrm>
            <a:off x="1597801" y="2269579"/>
            <a:ext cx="8996400" cy="2318844"/>
          </a:xfrm>
        </p:spPr>
        <p:txBody>
          <a:bodyPr anchor="ctr">
            <a:noAutofit/>
          </a:bodyPr>
          <a:lstStyle>
            <a:lvl1pPr algn="ctr">
              <a:defRPr sz="5688" b="0" i="0">
                <a:solidFill>
                  <a:schemeClr val="bg1"/>
                </a:solidFill>
                <a:latin typeface="ING display" panose="020B0603030508020203" pitchFamily="34" charset="77"/>
              </a:defRPr>
            </a:lvl1pPr>
          </a:lstStyle>
          <a:p>
            <a:r>
              <a:rPr lang="en-GB"/>
              <a:t>Optional title for this chapter divider</a:t>
            </a:r>
            <a:endParaRPr lang="en-NL"/>
          </a:p>
        </p:txBody>
      </p:sp>
      <p:sp>
        <p:nvSpPr>
          <p:cNvPr id="25" name="Rectangle 24">
            <a:extLst>
              <a:ext uri="{FF2B5EF4-FFF2-40B4-BE49-F238E27FC236}">
                <a16:creationId xmlns:a16="http://schemas.microsoft.com/office/drawing/2014/main" id="{11B49E94-83A3-0896-E68F-C0BF8DF889FF}"/>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7095834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End Identifier">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515EE-46DE-23DB-1C25-5D060BD63B4C}"/>
              </a:ext>
            </a:extLst>
          </p:cNvPr>
          <p:cNvPicPr>
            <a:picLocks noChangeAspect="1"/>
          </p:cNvPicPr>
          <p:nvPr userDrawn="1"/>
        </p:nvPicPr>
        <p:blipFill>
          <a:blip r:embed="rId2"/>
          <a:stretch>
            <a:fillRect/>
          </a:stretch>
        </p:blipFill>
        <p:spPr>
          <a:xfrm>
            <a:off x="5200453" y="2414837"/>
            <a:ext cx="1791094" cy="2028326"/>
          </a:xfrm>
          <a:prstGeom prst="rect">
            <a:avLst/>
          </a:prstGeom>
        </p:spPr>
      </p:pic>
    </p:spTree>
    <p:extLst>
      <p:ext uri="{BB962C8B-B14F-4D97-AF65-F5344CB8AC3E}">
        <p14:creationId xmlns:p14="http://schemas.microsoft.com/office/powerpoint/2010/main" val="33254255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End Logo">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8C555-4D48-7E79-098B-3526508A552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5923" y="3701524"/>
            <a:ext cx="11480156" cy="2841484"/>
          </a:xfrm>
          <a:prstGeom prst="rect">
            <a:avLst/>
          </a:prstGeom>
        </p:spPr>
      </p:pic>
    </p:spTree>
    <p:extLst>
      <p:ext uri="{BB962C8B-B14F-4D97-AF65-F5344CB8AC3E}">
        <p14:creationId xmlns:p14="http://schemas.microsoft.com/office/powerpoint/2010/main" val="37543629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Copy_1_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9" y="1952786"/>
            <a:ext cx="7935132" cy="4224177"/>
          </a:xfrm>
          <a:prstGeom prst="rect">
            <a:avLst/>
          </a:prstGeom>
        </p:spPr>
        <p:txBody>
          <a:bodyPr>
            <a:noAutofit/>
          </a:bodyPr>
          <a:lstStyle>
            <a:lvl1pPr marL="0" indent="0">
              <a:buNone/>
              <a:defRPr sz="1289"/>
            </a:lvl1pPr>
            <a:lvl2pPr marL="420848" indent="0">
              <a:buNone/>
              <a:defRPr sz="1473"/>
            </a:lvl2pPr>
            <a:lvl3pPr marL="841696" indent="0">
              <a:buNone/>
              <a:defRPr sz="1473"/>
            </a:lvl3pPr>
            <a:lvl4pPr marL="1262544" indent="0">
              <a:buNone/>
              <a:defRPr sz="1473"/>
            </a:lvl4pPr>
            <a:lvl5pPr marL="1683392" indent="0">
              <a:buNone/>
              <a:defRPr sz="1473"/>
            </a:lvl5pPr>
          </a:lstStyle>
          <a:p>
            <a:pPr lvl="0"/>
            <a:r>
              <a:rPr lang="en-GB"/>
              <a:t>Click to edit Master text styles</a:t>
            </a:r>
          </a:p>
        </p:txBody>
      </p:sp>
      <p:sp>
        <p:nvSpPr>
          <p:cNvPr id="7" name="Title 6">
            <a:extLst>
              <a:ext uri="{FF2B5EF4-FFF2-40B4-BE49-F238E27FC236}">
                <a16:creationId xmlns:a16="http://schemas.microsoft.com/office/drawing/2014/main" id="{2473E001-4BEF-774D-DF9A-4502048B52A8}"/>
              </a:ext>
            </a:extLst>
          </p:cNvPr>
          <p:cNvSpPr>
            <a:spLocks noGrp="1"/>
          </p:cNvSpPr>
          <p:nvPr>
            <p:ph type="title"/>
          </p:nvPr>
        </p:nvSpPr>
        <p:spPr/>
        <p:txBody>
          <a:bodyPr/>
          <a:lstStyle>
            <a:lvl1pPr>
              <a:defRPr b="0"/>
            </a:lvl1pPr>
          </a:lstStyle>
          <a:p>
            <a:r>
              <a:rPr lang="en-GB"/>
              <a:t>Click to edit Master title style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109529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lide_1_Identifier_Orang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a:stretch>
            <a:fillRect/>
          </a:stretch>
        </p:blipFill>
        <p:spPr>
          <a:xfrm>
            <a:off x="5559319" y="169115"/>
            <a:ext cx="1073363" cy="1215531"/>
          </a:xfrm>
          <a:prstGeom prst="rect">
            <a:avLst/>
          </a:prstGeom>
        </p:spPr>
      </p:pic>
      <p:sp>
        <p:nvSpPr>
          <p:cNvPr id="11" name="Date Placeholder 3">
            <a:extLst>
              <a:ext uri="{FF2B5EF4-FFF2-40B4-BE49-F238E27FC236}">
                <a16:creationId xmlns:a16="http://schemas.microsoft.com/office/drawing/2014/main" id="{0C54E0C4-C9D3-A784-B662-8F064B161417}"/>
              </a:ext>
            </a:extLst>
          </p:cNvPr>
          <p:cNvSpPr>
            <a:spLocks noGrp="1"/>
          </p:cNvSpPr>
          <p:nvPr>
            <p:ph type="dt" sz="half" idx="2"/>
          </p:nvPr>
        </p:nvSpPr>
        <p:spPr>
          <a:xfrm>
            <a:off x="3258095" y="6274159"/>
            <a:ext cx="2743200" cy="365125"/>
          </a:xfrm>
          <a:prstGeom prst="rect">
            <a:avLst/>
          </a:prstGeom>
        </p:spPr>
        <p:txBody>
          <a:bodyPr vert="horz" lIns="91440" tIns="45720" rIns="91440" bIns="45720" rtlCol="0" anchor="t"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4" name="Footer Placeholder 4">
            <a:extLst>
              <a:ext uri="{FF2B5EF4-FFF2-40B4-BE49-F238E27FC236}">
                <a16:creationId xmlns:a16="http://schemas.microsoft.com/office/drawing/2014/main" id="{49D1D03F-CAC6-764E-9A21-481E7A54F3CA}"/>
              </a:ext>
            </a:extLst>
          </p:cNvPr>
          <p:cNvSpPr>
            <a:spLocks noGrp="1"/>
          </p:cNvSpPr>
          <p:nvPr>
            <p:ph type="ftr" sz="quarter" idx="3"/>
          </p:nvPr>
        </p:nvSpPr>
        <p:spPr>
          <a:xfrm>
            <a:off x="6190707" y="6274159"/>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12" name="Title 1">
            <a:extLst>
              <a:ext uri="{FF2B5EF4-FFF2-40B4-BE49-F238E27FC236}">
                <a16:creationId xmlns:a16="http://schemas.microsoft.com/office/drawing/2014/main" id="{8939700F-4388-241A-6C07-ED432F72FDE1}"/>
              </a:ext>
            </a:extLst>
          </p:cNvPr>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6628" b="0">
                <a:solidFill>
                  <a:schemeClr val="bg1"/>
                </a:solidFill>
              </a:defRPr>
            </a:lvl1pPr>
          </a:lstStyle>
          <a:p>
            <a:r>
              <a:rPr lang="en-GB"/>
              <a:t>Name your presentation and a second line if you want</a:t>
            </a:r>
            <a:endParaRPr lang="en-US"/>
          </a:p>
        </p:txBody>
      </p:sp>
      <p:sp>
        <p:nvSpPr>
          <p:cNvPr id="4" name="Rectangle 3">
            <a:extLst>
              <a:ext uri="{FF2B5EF4-FFF2-40B4-BE49-F238E27FC236}">
                <a16:creationId xmlns:a16="http://schemas.microsoft.com/office/drawing/2014/main" id="{B13BF4B8-5D46-AB62-4422-C975499237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5" name="Rectangle 4">
            <a:extLst>
              <a:ext uri="{FF2B5EF4-FFF2-40B4-BE49-F238E27FC236}">
                <a16:creationId xmlns:a16="http://schemas.microsoft.com/office/drawing/2014/main" id="{CCBA41A5-D196-CE9E-66C5-D521AAD64A89}"/>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15F991CF-6037-0EC3-F7B2-D870BD44AD14}"/>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30605168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lide_1_Identifier_Maroon">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a:stretch>
            <a:fillRect/>
          </a:stretch>
        </p:blipFill>
        <p:spPr>
          <a:xfrm>
            <a:off x="5559319" y="169115"/>
            <a:ext cx="1073363" cy="1215531"/>
          </a:xfrm>
          <a:prstGeom prst="rect">
            <a:avLst/>
          </a:prstGeom>
        </p:spPr>
      </p:pic>
      <p:sp>
        <p:nvSpPr>
          <p:cNvPr id="11" name="Date Placeholder 3">
            <a:extLst>
              <a:ext uri="{FF2B5EF4-FFF2-40B4-BE49-F238E27FC236}">
                <a16:creationId xmlns:a16="http://schemas.microsoft.com/office/drawing/2014/main" id="{0C54E0C4-C9D3-A784-B662-8F064B161417}"/>
              </a:ext>
            </a:extLst>
          </p:cNvPr>
          <p:cNvSpPr>
            <a:spLocks noGrp="1"/>
          </p:cNvSpPr>
          <p:nvPr>
            <p:ph type="dt" sz="half" idx="2"/>
          </p:nvPr>
        </p:nvSpPr>
        <p:spPr>
          <a:xfrm>
            <a:off x="3258095" y="6274159"/>
            <a:ext cx="2743200" cy="365125"/>
          </a:xfrm>
          <a:prstGeom prst="rect">
            <a:avLst/>
          </a:prstGeom>
        </p:spPr>
        <p:txBody>
          <a:bodyPr vert="horz" lIns="91440" tIns="45720" rIns="91440" bIns="45720" rtlCol="0" anchor="t"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4" name="Footer Placeholder 4">
            <a:extLst>
              <a:ext uri="{FF2B5EF4-FFF2-40B4-BE49-F238E27FC236}">
                <a16:creationId xmlns:a16="http://schemas.microsoft.com/office/drawing/2014/main" id="{49D1D03F-CAC6-764E-9A21-481E7A54F3CA}"/>
              </a:ext>
            </a:extLst>
          </p:cNvPr>
          <p:cNvSpPr>
            <a:spLocks noGrp="1"/>
          </p:cNvSpPr>
          <p:nvPr>
            <p:ph type="ftr" sz="quarter" idx="3"/>
          </p:nvPr>
        </p:nvSpPr>
        <p:spPr>
          <a:xfrm>
            <a:off x="6190707" y="6274159"/>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6" name="Title 1">
            <a:extLst>
              <a:ext uri="{FF2B5EF4-FFF2-40B4-BE49-F238E27FC236}">
                <a16:creationId xmlns:a16="http://schemas.microsoft.com/office/drawing/2014/main" id="{5E535A0F-8853-138D-4B26-9BE42AD13FE7}"/>
              </a:ext>
            </a:extLst>
          </p:cNvPr>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6628" b="0">
                <a:solidFill>
                  <a:schemeClr val="bg1"/>
                </a:solidFill>
              </a:defRPr>
            </a:lvl1pPr>
          </a:lstStyle>
          <a:p>
            <a:r>
              <a:rPr lang="en-GB"/>
              <a:t>Name your presentation and a second line if you want</a:t>
            </a:r>
            <a:endParaRPr lang="en-US"/>
          </a:p>
        </p:txBody>
      </p:sp>
      <p:sp>
        <p:nvSpPr>
          <p:cNvPr id="7" name="Rectangle 6">
            <a:extLst>
              <a:ext uri="{FF2B5EF4-FFF2-40B4-BE49-F238E27FC236}">
                <a16:creationId xmlns:a16="http://schemas.microsoft.com/office/drawing/2014/main" id="{6A6435B5-00D6-CF0D-E7A6-E613F912A30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A3E37322-BB92-7298-B3AA-B7F4BA07B4D7}"/>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1D00FBE0-8F74-4E46-25FE-80C9FD89F45C}"/>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21875343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lide_1_Logo_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6628" b="0">
                <a:solidFill>
                  <a:schemeClr val="bg1"/>
                </a:solidFill>
              </a:defRPr>
            </a:lvl1pPr>
          </a:lstStyle>
          <a:p>
            <a:r>
              <a:rPr lang="en-GB"/>
              <a:t>Name your presentation and a second line if you want</a:t>
            </a:r>
            <a:endParaRPr lang="en-US"/>
          </a:p>
        </p:txBody>
      </p:sp>
      <p:pic>
        <p:nvPicPr>
          <p:cNvPr id="8" name="Picture 7">
            <a:extLst>
              <a:ext uri="{FF2B5EF4-FFF2-40B4-BE49-F238E27FC236}">
                <a16:creationId xmlns:a16="http://schemas.microsoft.com/office/drawing/2014/main" id="{1B339E4B-B2F4-E88F-652E-BEE5AA87549F}"/>
              </a:ext>
            </a:extLst>
          </p:cNvPr>
          <p:cNvPicPr>
            <a:picLocks noChangeAspect="1"/>
          </p:cNvPicPr>
          <p:nvPr userDrawn="1"/>
        </p:nvPicPr>
        <p:blipFill>
          <a:blip/>
          <a:stretch>
            <a:fillRect/>
          </a:stretch>
        </p:blipFill>
        <p:spPr>
          <a:xfrm>
            <a:off x="4959831" y="140220"/>
            <a:ext cx="2272339" cy="928139"/>
          </a:xfrm>
          <a:prstGeom prst="rect">
            <a:avLst/>
          </a:prstGeom>
        </p:spPr>
      </p:pic>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6274159"/>
            <a:ext cx="2743200" cy="365125"/>
          </a:xfrm>
          <a:prstGeom prst="rect">
            <a:avLst/>
          </a:prstGeom>
        </p:spPr>
        <p:txBody>
          <a:bodyPr vert="horz" lIns="91440" tIns="45720" rIns="91440" bIns="45720" rtlCol="0" anchor="t"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6274159"/>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6" name="Rectangle 5">
            <a:extLst>
              <a:ext uri="{FF2B5EF4-FFF2-40B4-BE49-F238E27FC236}">
                <a16:creationId xmlns:a16="http://schemas.microsoft.com/office/drawing/2014/main" id="{A884C44A-C4A1-4612-CBA6-8B60C7AD2677}"/>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8BC39A7C-8C0D-63AE-1C26-B3B372B2E5D8}"/>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3E70A3AA-6BC2-B15D-D195-A869A9C3A52D}"/>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28089985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lide_1_Logo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6274159"/>
            <a:ext cx="2743200" cy="365125"/>
          </a:xfrm>
          <a:prstGeom prst="rect">
            <a:avLst/>
          </a:prstGeom>
        </p:spPr>
        <p:txBody>
          <a:bodyPr vert="horz" lIns="91440" tIns="45720" rIns="91440" bIns="45720" rtlCol="0" anchor="t"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6274159"/>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6" name="Title 1">
            <a:extLst>
              <a:ext uri="{FF2B5EF4-FFF2-40B4-BE49-F238E27FC236}">
                <a16:creationId xmlns:a16="http://schemas.microsoft.com/office/drawing/2014/main" id="{8801C623-E303-B90D-2C42-D32F341D828B}"/>
              </a:ext>
            </a:extLst>
          </p:cNvPr>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6628" b="0">
                <a:solidFill>
                  <a:schemeClr val="bg1"/>
                </a:solidFill>
              </a:defRPr>
            </a:lvl1pPr>
          </a:lstStyle>
          <a:p>
            <a:r>
              <a:rPr lang="en-GB"/>
              <a:t>Name your presentation and a second line if you want</a:t>
            </a:r>
            <a:endParaRPr lang="en-US"/>
          </a:p>
        </p:txBody>
      </p:sp>
      <p:pic>
        <p:nvPicPr>
          <p:cNvPr id="7" name="Picture 6">
            <a:extLst>
              <a:ext uri="{FF2B5EF4-FFF2-40B4-BE49-F238E27FC236}">
                <a16:creationId xmlns:a16="http://schemas.microsoft.com/office/drawing/2014/main" id="{55B99E7A-2131-D691-CD7B-EB5E3622D6CC}"/>
              </a:ext>
            </a:extLst>
          </p:cNvPr>
          <p:cNvPicPr>
            <a:picLocks noChangeAspect="1"/>
          </p:cNvPicPr>
          <p:nvPr userDrawn="1"/>
        </p:nvPicPr>
        <p:blipFill>
          <a:blip/>
          <a:stretch>
            <a:fillRect/>
          </a:stretch>
        </p:blipFill>
        <p:spPr>
          <a:xfrm>
            <a:off x="4959831" y="140220"/>
            <a:ext cx="2272339" cy="928139"/>
          </a:xfrm>
          <a:prstGeom prst="rect">
            <a:avLst/>
          </a:prstGeom>
        </p:spPr>
      </p:pic>
      <p:sp>
        <p:nvSpPr>
          <p:cNvPr id="5" name="Rectangle 4">
            <a:extLst>
              <a:ext uri="{FF2B5EF4-FFF2-40B4-BE49-F238E27FC236}">
                <a16:creationId xmlns:a16="http://schemas.microsoft.com/office/drawing/2014/main" id="{5438D263-9963-CA1E-23A7-F95792A5062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A665B543-0B7C-7D0B-55D9-70A1DC803070}"/>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F151FC2D-144E-9414-2FEE-F4F8374963DB}"/>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16328594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lide_2_Identifier_Oran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8837" b="0" dirty="0">
                <a:solidFill>
                  <a:schemeClr val="bg1"/>
                </a:solidFill>
                <a:ea typeface="+mn-ea"/>
                <a:cs typeface="+mn-cs"/>
              </a:defRPr>
            </a:lvl1pPr>
          </a:lstStyle>
          <a:p>
            <a:pPr marL="0" lvl="0" defTabSz="420863"/>
            <a:r>
              <a:rPr lang="en-GB"/>
              <a:t>A very large title goes here.</a:t>
            </a:r>
            <a:endParaRPr lang="en-US"/>
          </a:p>
        </p:txBody>
      </p:sp>
      <p:sp>
        <p:nvSpPr>
          <p:cNvPr id="9" name="Date Placeholder 3">
            <a:extLst>
              <a:ext uri="{FF2B5EF4-FFF2-40B4-BE49-F238E27FC236}">
                <a16:creationId xmlns:a16="http://schemas.microsoft.com/office/drawing/2014/main" id="{2A354AD5-8545-D0CE-8A23-488BB4A2310E}"/>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0" name="Footer Placeholder 4">
            <a:extLst>
              <a:ext uri="{FF2B5EF4-FFF2-40B4-BE49-F238E27FC236}">
                <a16:creationId xmlns:a16="http://schemas.microsoft.com/office/drawing/2014/main" id="{E7086C52-5054-2963-CBFA-DD2515293B5D}"/>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a:stretch>
            <a:fillRect/>
          </a:stretch>
        </p:blipFill>
        <p:spPr>
          <a:xfrm>
            <a:off x="10949524" y="5490460"/>
            <a:ext cx="1073363" cy="1215531"/>
          </a:xfrm>
          <a:prstGeom prst="rect">
            <a:avLst/>
          </a:prstGeom>
        </p:spPr>
      </p:pic>
      <p:sp>
        <p:nvSpPr>
          <p:cNvPr id="5" name="Rectangle 4">
            <a:extLst>
              <a:ext uri="{FF2B5EF4-FFF2-40B4-BE49-F238E27FC236}">
                <a16:creationId xmlns:a16="http://schemas.microsoft.com/office/drawing/2014/main" id="{AF420F89-0D27-60B5-AA64-53CDA95460F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11098317-DFF1-5FFE-3D2C-46E845C7D6E0}"/>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7D3E3AF9-CB6A-0830-1BBA-06ED38CF4A3B}"/>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8397978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slide_2_Identifier_Maroon">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8837" b="0" dirty="0">
                <a:solidFill>
                  <a:schemeClr val="bg1"/>
                </a:solidFill>
                <a:ea typeface="+mn-ea"/>
                <a:cs typeface="+mn-cs"/>
              </a:defRPr>
            </a:lvl1pPr>
          </a:lstStyle>
          <a:p>
            <a:pPr marL="0" lvl="0" defTabSz="420863"/>
            <a:r>
              <a:rPr lang="en-GB"/>
              <a:t>A very large title goes here.</a:t>
            </a:r>
            <a:endParaRPr lang="en-US"/>
          </a:p>
        </p:txBody>
      </p:sp>
      <p:sp>
        <p:nvSpPr>
          <p:cNvPr id="9" name="Date Placeholder 3">
            <a:extLst>
              <a:ext uri="{FF2B5EF4-FFF2-40B4-BE49-F238E27FC236}">
                <a16:creationId xmlns:a16="http://schemas.microsoft.com/office/drawing/2014/main" id="{2A354AD5-8545-D0CE-8A23-488BB4A2310E}"/>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0" name="Footer Placeholder 4">
            <a:extLst>
              <a:ext uri="{FF2B5EF4-FFF2-40B4-BE49-F238E27FC236}">
                <a16:creationId xmlns:a16="http://schemas.microsoft.com/office/drawing/2014/main" id="{E7086C52-5054-2963-CBFA-DD2515293B5D}"/>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a:stretch>
            <a:fillRect/>
          </a:stretch>
        </p:blipFill>
        <p:spPr>
          <a:xfrm>
            <a:off x="10949524" y="5490460"/>
            <a:ext cx="1073363" cy="1215531"/>
          </a:xfrm>
          <a:prstGeom prst="rect">
            <a:avLst/>
          </a:prstGeom>
        </p:spPr>
      </p:pic>
      <p:sp>
        <p:nvSpPr>
          <p:cNvPr id="5" name="Rectangle 4">
            <a:extLst>
              <a:ext uri="{FF2B5EF4-FFF2-40B4-BE49-F238E27FC236}">
                <a16:creationId xmlns:a16="http://schemas.microsoft.com/office/drawing/2014/main" id="{869B4495-B72D-8E5C-F64C-75153FF7740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F0175D0-B02C-D947-47B2-1864932E83D1}"/>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100FA3B0-D454-9B15-B194-6528D95145D5}"/>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19748909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lide_2_Logo_Orange">
    <p:bg>
      <p:bgPr>
        <a:solidFill>
          <a:schemeClr val="accent1"/>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8837" b="0" dirty="0">
                <a:solidFill>
                  <a:schemeClr val="bg1"/>
                </a:solidFill>
                <a:ea typeface="+mn-ea"/>
                <a:cs typeface="+mn-cs"/>
              </a:defRPr>
            </a:lvl1pPr>
          </a:lstStyle>
          <a:p>
            <a:pPr marL="0" lvl="0" defTabSz="420863"/>
            <a:r>
              <a:rPr lang="en-GB"/>
              <a:t>A very large title goes here.</a:t>
            </a:r>
            <a:endParaRPr lang="en-US"/>
          </a:p>
        </p:txBody>
      </p:sp>
      <p:pic>
        <p:nvPicPr>
          <p:cNvPr id="18" name="Picture 17">
            <a:extLst>
              <a:ext uri="{FF2B5EF4-FFF2-40B4-BE49-F238E27FC236}">
                <a16:creationId xmlns:a16="http://schemas.microsoft.com/office/drawing/2014/main" id="{4572D8EE-27F9-9A3C-27B9-33D30B182BC4}"/>
              </a:ext>
            </a:extLst>
          </p:cNvPr>
          <p:cNvPicPr>
            <a:picLocks noChangeAspect="1"/>
          </p:cNvPicPr>
          <p:nvPr userDrawn="1"/>
        </p:nvPicPr>
        <p:blipFill>
          <a:blip/>
          <a:stretch>
            <a:fillRect/>
          </a:stretch>
        </p:blipFill>
        <p:spPr>
          <a:xfrm>
            <a:off x="9856290" y="5865417"/>
            <a:ext cx="2272339" cy="928139"/>
          </a:xfrm>
          <a:prstGeom prst="rect">
            <a:avLst/>
          </a:prstGeom>
        </p:spPr>
      </p:pic>
      <p:sp>
        <p:nvSpPr>
          <p:cNvPr id="5" name="Rectangle 4">
            <a:extLst>
              <a:ext uri="{FF2B5EF4-FFF2-40B4-BE49-F238E27FC236}">
                <a16:creationId xmlns:a16="http://schemas.microsoft.com/office/drawing/2014/main" id="{DB2803E6-CA74-7B9A-DB7D-E5C5A93F576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6" name="Rectangle 5">
            <a:extLst>
              <a:ext uri="{FF2B5EF4-FFF2-40B4-BE49-F238E27FC236}">
                <a16:creationId xmlns:a16="http://schemas.microsoft.com/office/drawing/2014/main" id="{ADD061E5-FE3C-7F9C-BBFD-2E51345E6A73}"/>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CBC4153-3C3D-A20C-B421-636A90CBB718}"/>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133321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 1 Colour + Image right">
    <p:bg>
      <p:bgPr>
        <a:solidFill>
          <a:schemeClr val="tx2"/>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402BA70B-CB23-8629-2C4B-C0EEA47A0E16}"/>
              </a:ext>
            </a:extLst>
          </p:cNvPr>
          <p:cNvSpPr>
            <a:spLocks noGrp="1"/>
          </p:cNvSpPr>
          <p:nvPr>
            <p:ph type="pic" sz="quarter" idx="10"/>
          </p:nvPr>
        </p:nvSpPr>
        <p:spPr>
          <a:xfrm>
            <a:off x="6110288"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101783"/>
            <a:ext cx="5413355" cy="1401761"/>
          </a:xfrm>
        </p:spPr>
        <p:txBody>
          <a:bodyPr anchor="b" anchorCtr="0">
            <a:noAutofit/>
          </a:bodyPr>
          <a:lstStyle>
            <a:lvl1pPr marL="0" indent="0">
              <a:lnSpc>
                <a:spcPct val="100000"/>
              </a:lnSpc>
              <a:buNone/>
              <a:defRPr sz="1580"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21" name="Title 20">
            <a:extLst>
              <a:ext uri="{FF2B5EF4-FFF2-40B4-BE49-F238E27FC236}">
                <a16:creationId xmlns:a16="http://schemas.microsoft.com/office/drawing/2014/main" id="{F42603B3-D8E0-AAD6-6538-28CB1989C8B1}"/>
              </a:ext>
            </a:extLst>
          </p:cNvPr>
          <p:cNvSpPr>
            <a:spLocks noGrp="1"/>
          </p:cNvSpPr>
          <p:nvPr>
            <p:ph type="title" hasCustomPrompt="1"/>
          </p:nvPr>
        </p:nvSpPr>
        <p:spPr>
          <a:xfrm>
            <a:off x="300039" y="179801"/>
            <a:ext cx="5480831" cy="3733481"/>
          </a:xfrm>
        </p:spPr>
        <p:txBody>
          <a:bodyPr>
            <a:noAutofit/>
          </a:bodyPr>
          <a:lstStyle>
            <a:lvl1pPr>
              <a:defRPr sz="4267" b="0" i="0">
                <a:solidFill>
                  <a:schemeClr val="bg1"/>
                </a:solidFill>
                <a:latin typeface="ING display" panose="020B0603030508020203" pitchFamily="34" charset="77"/>
              </a:defRPr>
            </a:lvl1pPr>
          </a:lstStyle>
          <a:p>
            <a:pPr lvl="0"/>
            <a:r>
              <a:rPr lang="en-GB"/>
              <a:t>Use a big number or title here</a:t>
            </a:r>
          </a:p>
        </p:txBody>
      </p:sp>
      <p:sp>
        <p:nvSpPr>
          <p:cNvPr id="25" name="Rectangle 24">
            <a:extLst>
              <a:ext uri="{FF2B5EF4-FFF2-40B4-BE49-F238E27FC236}">
                <a16:creationId xmlns:a16="http://schemas.microsoft.com/office/drawing/2014/main" id="{3C941E55-23BD-525F-719C-7C3B6B838241}"/>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2" name="Rectangle 1">
            <a:extLst>
              <a:ext uri="{FF2B5EF4-FFF2-40B4-BE49-F238E27FC236}">
                <a16:creationId xmlns:a16="http://schemas.microsoft.com/office/drawing/2014/main" id="{55231955-8765-E527-5630-CD602F9FD14A}"/>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3A04E4E-666C-D49B-421D-5C53A9F4282E}"/>
              </a:ext>
            </a:extLst>
          </p:cNvPr>
          <p:cNvGrpSpPr/>
          <p:nvPr userDrawn="1"/>
        </p:nvGrpSpPr>
        <p:grpSpPr>
          <a:xfrm>
            <a:off x="-2579658" y="3714819"/>
            <a:ext cx="2144619" cy="2625866"/>
            <a:chOff x="-2608729" y="1272988"/>
            <a:chExt cx="2064454" cy="3585883"/>
          </a:xfrm>
        </p:grpSpPr>
        <p:sp>
          <p:nvSpPr>
            <p:cNvPr id="4" name="Rectangle 3">
              <a:extLst>
                <a:ext uri="{FF2B5EF4-FFF2-40B4-BE49-F238E27FC236}">
                  <a16:creationId xmlns:a16="http://schemas.microsoft.com/office/drawing/2014/main" id="{9614AD34-165B-1A47-B2CB-7149C3C5478C}"/>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5" name="Rectangle 4">
              <a:extLst>
                <a:ext uri="{FF2B5EF4-FFF2-40B4-BE49-F238E27FC236}">
                  <a16:creationId xmlns:a16="http://schemas.microsoft.com/office/drawing/2014/main" id="{BADCFB22-BCF4-178F-D32E-C80258056F6A}"/>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0B0A58ED-4CFB-57E9-ECC9-1EB88AB1856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ABB9A639-DEC3-E10A-1850-D3684818A19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35A60FFD-E0A1-507D-F80E-13619312A54D}"/>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D295C8B-7349-1094-7F18-89D0890FA41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F81EB18F-D9DA-B030-A27F-C3E5A6AF5788}"/>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42AD9E36-4F9B-8FF0-CEBC-9E789C9F51D0}"/>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5859733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slide_2_Logo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8837" b="0" dirty="0">
                <a:solidFill>
                  <a:schemeClr val="bg1"/>
                </a:solidFill>
                <a:ea typeface="+mn-ea"/>
                <a:cs typeface="+mn-cs"/>
              </a:defRPr>
            </a:lvl1pPr>
          </a:lstStyle>
          <a:p>
            <a:pPr marL="0" lvl="0" defTabSz="420863"/>
            <a:r>
              <a:rPr lang="en-GB"/>
              <a:t>A very large title goes here.</a:t>
            </a:r>
            <a:endParaRPr lang="en-US"/>
          </a:p>
        </p:txBody>
      </p:sp>
      <p:pic>
        <p:nvPicPr>
          <p:cNvPr id="2" name="Picture 1">
            <a:extLst>
              <a:ext uri="{FF2B5EF4-FFF2-40B4-BE49-F238E27FC236}">
                <a16:creationId xmlns:a16="http://schemas.microsoft.com/office/drawing/2014/main" id="{7D0DC5B3-EF11-9931-1039-EF0DDD615A39}"/>
              </a:ext>
            </a:extLst>
          </p:cNvPr>
          <p:cNvPicPr>
            <a:picLocks noChangeAspect="1"/>
          </p:cNvPicPr>
          <p:nvPr userDrawn="1"/>
        </p:nvPicPr>
        <p:blipFill>
          <a:blip/>
          <a:stretch>
            <a:fillRect/>
          </a:stretch>
        </p:blipFill>
        <p:spPr>
          <a:xfrm>
            <a:off x="9856290" y="5865417"/>
            <a:ext cx="2272339" cy="928139"/>
          </a:xfrm>
          <a:prstGeom prst="rect">
            <a:avLst/>
          </a:prstGeom>
        </p:spPr>
      </p:pic>
      <p:sp>
        <p:nvSpPr>
          <p:cNvPr id="15" name="Rectangle 14">
            <a:extLst>
              <a:ext uri="{FF2B5EF4-FFF2-40B4-BE49-F238E27FC236}">
                <a16:creationId xmlns:a16="http://schemas.microsoft.com/office/drawing/2014/main" id="{EDAEF4C1-8793-1144-3F98-A0D7AC6B8F4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16" name="Rectangle 15">
            <a:extLst>
              <a:ext uri="{FF2B5EF4-FFF2-40B4-BE49-F238E27FC236}">
                <a16:creationId xmlns:a16="http://schemas.microsoft.com/office/drawing/2014/main" id="{54268DAE-410A-3664-6AB7-70F7372B15EF}"/>
              </a:ext>
            </a:extLst>
          </p:cNvPr>
          <p:cNvSpPr/>
          <p:nvPr userDrawn="1"/>
        </p:nvSpPr>
        <p:spPr>
          <a:xfrm>
            <a:off x="-2576721"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4C59E4C0-07DB-A4D4-0989-8E08789F99EE}"/>
              </a:ext>
            </a:extLst>
          </p:cNvPr>
          <p:cNvSpPr/>
          <p:nvPr userDrawn="1"/>
        </p:nvSpPr>
        <p:spPr>
          <a:xfrm>
            <a:off x="-1507349"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19478912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slide_3_Identifier_Orange">
    <p:bg>
      <p:bgPr>
        <a:solidFill>
          <a:schemeClr val="accent1"/>
        </a:solidFill>
        <a:effectLst/>
      </p:bgPr>
    </p:bg>
    <p:spTree>
      <p:nvGrpSpPr>
        <p:cNvPr id="1" name=""/>
        <p:cNvGrpSpPr/>
        <p:nvPr/>
      </p:nvGrpSpPr>
      <p:grpSpPr>
        <a:xfrm>
          <a:off x="0" y="0"/>
          <a:ext cx="0" cy="0"/>
          <a:chOff x="0" y="0"/>
          <a:chExt cx="0" cy="0"/>
        </a:xfrm>
      </p:grpSpPr>
      <p:sp>
        <p:nvSpPr>
          <p:cNvPr id="27" name="Picture Placeholder 9">
            <a:extLst>
              <a:ext uri="{FF2B5EF4-FFF2-40B4-BE49-F238E27FC236}">
                <a16:creationId xmlns:a16="http://schemas.microsoft.com/office/drawing/2014/main" id="{A06311B9-2019-6E65-850F-99063C33A822}"/>
              </a:ext>
            </a:extLst>
          </p:cNvPr>
          <p:cNvSpPr>
            <a:spLocks noGrp="1"/>
          </p:cNvSpPr>
          <p:nvPr>
            <p:ph type="pic" sz="quarter" idx="10"/>
          </p:nvPr>
        </p:nvSpPr>
        <p:spPr>
          <a:xfrm>
            <a:off x="6096000" y="0"/>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3" y="3022462"/>
            <a:ext cx="8613648" cy="1112292"/>
          </a:xfrm>
          <a:prstGeom prst="rect">
            <a:avLst/>
          </a:prstGeom>
          <a:noFill/>
        </p:spPr>
        <p:txBody>
          <a:bodyPr wrap="square" rtlCol="0" anchor="t">
            <a:spAutoFit/>
          </a:bodyPr>
          <a:lstStyle>
            <a:lvl1pPr>
              <a:defRPr lang="en-US" sz="6628" b="0" dirty="0">
                <a:solidFill>
                  <a:schemeClr val="bg1"/>
                </a:solidFill>
                <a:ea typeface="+mn-ea"/>
                <a:cs typeface="+mn-cs"/>
              </a:defRPr>
            </a:lvl1pPr>
          </a:lstStyle>
          <a:p>
            <a:pPr marL="0" lvl="0" defTabSz="420863"/>
            <a:r>
              <a:rPr lang="en-GB"/>
              <a:t>Presentation title.</a:t>
            </a:r>
            <a:endParaRPr lang="en-US"/>
          </a:p>
        </p:txBody>
      </p:sp>
      <p:sp>
        <p:nvSpPr>
          <p:cNvPr id="10" name="Text Placeholder 10">
            <a:extLst>
              <a:ext uri="{FF2B5EF4-FFF2-40B4-BE49-F238E27FC236}">
                <a16:creationId xmlns:a16="http://schemas.microsoft.com/office/drawing/2014/main" id="{D4713FE2-247B-9A43-4A7A-5C5A05C632ED}"/>
              </a:ext>
            </a:extLst>
          </p:cNvPr>
          <p:cNvSpPr>
            <a:spLocks noGrp="1"/>
          </p:cNvSpPr>
          <p:nvPr>
            <p:ph type="body" sz="quarter" idx="11" hasCustomPrompt="1"/>
          </p:nvPr>
        </p:nvSpPr>
        <p:spPr>
          <a:xfrm>
            <a:off x="1789113" y="3895200"/>
            <a:ext cx="8613775" cy="1112292"/>
          </a:xfrm>
          <a:noFill/>
        </p:spPr>
        <p:txBody>
          <a:bodyPr vert="horz" wrap="square" lIns="91440" tIns="45720" rIns="91440" bIns="45720" rtlCol="0" anchor="t" anchorCtr="0">
            <a:spAutoFit/>
          </a:bodyPr>
          <a:lstStyle>
            <a:lvl1pPr marL="0" indent="0">
              <a:lnSpc>
                <a:spcPct val="100000"/>
              </a:lnSpc>
              <a:buNone/>
              <a:defRPr lang="en-GB" sz="6628" b="0" i="0" smtClean="0">
                <a:solidFill>
                  <a:schemeClr val="bg1"/>
                </a:solidFill>
                <a:latin typeface="ING display" panose="020B0803030508020203" pitchFamily="34" charset="77"/>
              </a:defRPr>
            </a:lvl1pPr>
            <a:lvl2pPr>
              <a:defRPr lang="en-GB" sz="1657" smtClean="0"/>
            </a:lvl2pPr>
            <a:lvl3pPr>
              <a:defRPr lang="en-GB" sz="1657" smtClean="0"/>
            </a:lvl3pPr>
            <a:lvl4pPr>
              <a:defRPr lang="en-GB" smtClean="0"/>
            </a:lvl4pPr>
            <a:lvl5pPr>
              <a:defRPr lang="en-NL"/>
            </a:lvl5pPr>
          </a:lstStyle>
          <a:p>
            <a:pPr marL="578687" lvl="0" indent="-789119" defTabSz="420863">
              <a:spcBef>
                <a:spcPct val="0"/>
              </a:spcBef>
            </a:pPr>
            <a:r>
              <a:rPr lang="en-GB"/>
              <a:t>Subtitle goes here.</a:t>
            </a:r>
          </a:p>
        </p:txBody>
      </p:sp>
      <p:sp>
        <p:nvSpPr>
          <p:cNvPr id="2" name="Date Placeholder 3">
            <a:extLst>
              <a:ext uri="{FF2B5EF4-FFF2-40B4-BE49-F238E27FC236}">
                <a16:creationId xmlns:a16="http://schemas.microsoft.com/office/drawing/2014/main" id="{9252F5CD-59AF-87DF-4368-DC3BAF20F75F}"/>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3" name="Footer Placeholder 4">
            <a:extLst>
              <a:ext uri="{FF2B5EF4-FFF2-40B4-BE49-F238E27FC236}">
                <a16:creationId xmlns:a16="http://schemas.microsoft.com/office/drawing/2014/main" id="{169E8FF0-BD49-0851-A3B5-AC64E4D7E5D7}"/>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a:stretch>
            <a:fillRect/>
          </a:stretch>
        </p:blipFill>
        <p:spPr>
          <a:xfrm>
            <a:off x="171757" y="169115"/>
            <a:ext cx="1073363" cy="1215531"/>
          </a:xfrm>
          <a:prstGeom prst="rect">
            <a:avLst/>
          </a:prstGeom>
        </p:spPr>
      </p:pic>
      <p:sp>
        <p:nvSpPr>
          <p:cNvPr id="25" name="Rectangle 24">
            <a:extLst>
              <a:ext uri="{FF2B5EF4-FFF2-40B4-BE49-F238E27FC236}">
                <a16:creationId xmlns:a16="http://schemas.microsoft.com/office/drawing/2014/main" id="{1C67AADF-D050-5B88-5B1F-C43CD027697A}"/>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12" name="Rectangle 11">
            <a:extLst>
              <a:ext uri="{FF2B5EF4-FFF2-40B4-BE49-F238E27FC236}">
                <a16:creationId xmlns:a16="http://schemas.microsoft.com/office/drawing/2014/main" id="{CB1F1772-C77E-1EA3-167E-87C03E7700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13" name="Rectangle 12">
            <a:extLst>
              <a:ext uri="{FF2B5EF4-FFF2-40B4-BE49-F238E27FC236}">
                <a16:creationId xmlns:a16="http://schemas.microsoft.com/office/drawing/2014/main" id="{3C0226CE-B37A-F4A9-E78B-BEEC92BE4624}"/>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4" name="Rectangle 13">
            <a:extLst>
              <a:ext uri="{FF2B5EF4-FFF2-40B4-BE49-F238E27FC236}">
                <a16:creationId xmlns:a16="http://schemas.microsoft.com/office/drawing/2014/main" id="{E3F030E9-E65B-D1AB-3EA7-0F4CC8086042}"/>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904614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_3_Identifer_Maroon">
    <p:bg>
      <p:bgPr>
        <a:solidFill>
          <a:schemeClr val="accent2"/>
        </a:solidFill>
        <a:effectLst/>
      </p:bgPr>
    </p:bg>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10EE0717-A122-5F51-895E-C30FE96ED61D}"/>
              </a:ext>
            </a:extLst>
          </p:cNvPr>
          <p:cNvSpPr>
            <a:spLocks noGrp="1"/>
          </p:cNvSpPr>
          <p:nvPr>
            <p:ph type="pic" sz="quarter" idx="10"/>
          </p:nvPr>
        </p:nvSpPr>
        <p:spPr>
          <a:xfrm>
            <a:off x="6096000" y="5904"/>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3" y="3022462"/>
            <a:ext cx="8613648" cy="1112292"/>
          </a:xfrm>
          <a:prstGeom prst="rect">
            <a:avLst/>
          </a:prstGeom>
          <a:noFill/>
        </p:spPr>
        <p:txBody>
          <a:bodyPr wrap="square" rtlCol="0" anchor="t">
            <a:spAutoFit/>
          </a:bodyPr>
          <a:lstStyle>
            <a:lvl1pPr>
              <a:defRPr lang="en-US" sz="6628" b="0" dirty="0">
                <a:solidFill>
                  <a:schemeClr val="bg1"/>
                </a:solidFill>
                <a:ea typeface="+mn-ea"/>
                <a:cs typeface="+mn-cs"/>
              </a:defRPr>
            </a:lvl1pPr>
          </a:lstStyle>
          <a:p>
            <a:pPr marL="0" lvl="0" defTabSz="420863"/>
            <a:r>
              <a:rPr lang="en-GB"/>
              <a:t>Presentation title.</a:t>
            </a:r>
            <a:endParaRPr lang="en-US"/>
          </a:p>
        </p:txBody>
      </p:sp>
      <p:sp>
        <p:nvSpPr>
          <p:cNvPr id="2" name="Date Placeholder 3">
            <a:extLst>
              <a:ext uri="{FF2B5EF4-FFF2-40B4-BE49-F238E27FC236}">
                <a16:creationId xmlns:a16="http://schemas.microsoft.com/office/drawing/2014/main" id="{9252F5CD-59AF-87DF-4368-DC3BAF20F75F}"/>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3" name="Footer Placeholder 4">
            <a:extLst>
              <a:ext uri="{FF2B5EF4-FFF2-40B4-BE49-F238E27FC236}">
                <a16:creationId xmlns:a16="http://schemas.microsoft.com/office/drawing/2014/main" id="{169E8FF0-BD49-0851-A3B5-AC64E4D7E5D7}"/>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a:stretch>
            <a:fillRect/>
          </a:stretch>
        </p:blipFill>
        <p:spPr>
          <a:xfrm>
            <a:off x="171757" y="169115"/>
            <a:ext cx="1073363" cy="1215531"/>
          </a:xfrm>
          <a:prstGeom prst="rect">
            <a:avLst/>
          </a:prstGeom>
        </p:spPr>
      </p:pic>
      <p:sp>
        <p:nvSpPr>
          <p:cNvPr id="14" name="Rectangle 13">
            <a:extLst>
              <a:ext uri="{FF2B5EF4-FFF2-40B4-BE49-F238E27FC236}">
                <a16:creationId xmlns:a16="http://schemas.microsoft.com/office/drawing/2014/main" id="{ED7EF17B-61B8-112A-DBC4-A1B44564DC2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16" name="Rectangle 15">
            <a:extLst>
              <a:ext uri="{FF2B5EF4-FFF2-40B4-BE49-F238E27FC236}">
                <a16:creationId xmlns:a16="http://schemas.microsoft.com/office/drawing/2014/main" id="{ACF82368-9525-026E-F8FE-57E1EBC2C385}"/>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17" name="Rectangle 16">
            <a:extLst>
              <a:ext uri="{FF2B5EF4-FFF2-40B4-BE49-F238E27FC236}">
                <a16:creationId xmlns:a16="http://schemas.microsoft.com/office/drawing/2014/main" id="{BDB805CF-B4FB-709A-32E6-1210E20A0042}"/>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10A8E28F-9FA4-876A-1C25-D90A0BD3BC86}"/>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162559632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slide_3_Logo_Orange">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2F5CF978-4711-2268-60D0-A9FF61AFE8FB}"/>
              </a:ext>
            </a:extLst>
          </p:cNvPr>
          <p:cNvSpPr>
            <a:spLocks noGrp="1"/>
          </p:cNvSpPr>
          <p:nvPr>
            <p:ph type="pic" sz="quarter" idx="10"/>
          </p:nvPr>
        </p:nvSpPr>
        <p:spPr>
          <a:xfrm>
            <a:off x="6096000" y="5904"/>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3" y="3022462"/>
            <a:ext cx="8613648" cy="1112292"/>
          </a:xfrm>
          <a:prstGeom prst="rect">
            <a:avLst/>
          </a:prstGeom>
          <a:noFill/>
        </p:spPr>
        <p:txBody>
          <a:bodyPr wrap="square" rtlCol="0" anchor="t">
            <a:spAutoFit/>
          </a:bodyPr>
          <a:lstStyle>
            <a:lvl1pPr>
              <a:defRPr lang="en-US" sz="6628" b="0" dirty="0">
                <a:solidFill>
                  <a:schemeClr val="bg1"/>
                </a:solidFill>
                <a:ea typeface="+mn-ea"/>
                <a:cs typeface="+mn-cs"/>
              </a:defRPr>
            </a:lvl1pPr>
          </a:lstStyle>
          <a:p>
            <a:pPr marL="0" lvl="0" defTabSz="420863"/>
            <a:r>
              <a:rPr lang="en-GB"/>
              <a:t>Presentation title.</a:t>
            </a:r>
            <a:endParaRPr lang="en-US"/>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1" y="3895200"/>
            <a:ext cx="8613775" cy="1112292"/>
          </a:xfrm>
          <a:noFill/>
        </p:spPr>
        <p:txBody>
          <a:bodyPr vert="horz" wrap="square" lIns="91440" tIns="45720" rIns="91440" bIns="45720" rtlCol="0" anchor="t" anchorCtr="0">
            <a:spAutoFit/>
          </a:bodyPr>
          <a:lstStyle>
            <a:lvl1pPr marL="0" indent="0">
              <a:lnSpc>
                <a:spcPct val="100000"/>
              </a:lnSpc>
              <a:buNone/>
              <a:defRPr lang="en-GB" sz="6628" b="0" i="0" smtClean="0">
                <a:solidFill>
                  <a:schemeClr val="bg1"/>
                </a:solidFill>
                <a:latin typeface="ING display" panose="020B0803030508020203" pitchFamily="34" charset="77"/>
              </a:defRPr>
            </a:lvl1pPr>
            <a:lvl2pPr>
              <a:defRPr lang="en-GB" sz="1657" smtClean="0"/>
            </a:lvl2pPr>
            <a:lvl3pPr>
              <a:defRPr lang="en-GB" sz="1657" smtClean="0"/>
            </a:lvl3pPr>
            <a:lvl4pPr>
              <a:defRPr lang="en-GB" smtClean="0"/>
            </a:lvl4pPr>
            <a:lvl5pPr>
              <a:defRPr lang="en-NL"/>
            </a:lvl5pPr>
          </a:lstStyle>
          <a:p>
            <a:pPr marL="578687" lvl="0" indent="-789119" defTabSz="420863">
              <a:spcBef>
                <a:spcPct val="0"/>
              </a:spcBef>
            </a:pPr>
            <a:r>
              <a:rPr lang="en-GB"/>
              <a:t>Subtitle goes here.</a:t>
            </a:r>
          </a:p>
        </p:txBody>
      </p:sp>
      <p:sp>
        <p:nvSpPr>
          <p:cNvPr id="16" name="Date Placeholder 3">
            <a:extLst>
              <a:ext uri="{FF2B5EF4-FFF2-40B4-BE49-F238E27FC236}">
                <a16:creationId xmlns:a16="http://schemas.microsoft.com/office/drawing/2014/main" id="{08013617-3DA2-D1AA-168A-F0EC1E6B1D2B}"/>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7" name="Footer Placeholder 4">
            <a:extLst>
              <a:ext uri="{FF2B5EF4-FFF2-40B4-BE49-F238E27FC236}">
                <a16:creationId xmlns:a16="http://schemas.microsoft.com/office/drawing/2014/main" id="{C8D3F8F2-826C-1F28-F9E2-0C0CF3D3E6AF}"/>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23" name="Picture 22">
            <a:extLst>
              <a:ext uri="{FF2B5EF4-FFF2-40B4-BE49-F238E27FC236}">
                <a16:creationId xmlns:a16="http://schemas.microsoft.com/office/drawing/2014/main" id="{363D0769-CF99-1F40-88B2-AEC9EFB1E152}"/>
              </a:ext>
            </a:extLst>
          </p:cNvPr>
          <p:cNvPicPr>
            <a:picLocks noChangeAspect="1"/>
          </p:cNvPicPr>
          <p:nvPr userDrawn="1"/>
        </p:nvPicPr>
        <p:blipFill>
          <a:blip/>
          <a:stretch>
            <a:fillRect/>
          </a:stretch>
        </p:blipFill>
        <p:spPr>
          <a:xfrm>
            <a:off x="48538" y="140220"/>
            <a:ext cx="2272339" cy="928139"/>
          </a:xfrm>
          <a:prstGeom prst="rect">
            <a:avLst/>
          </a:prstGeom>
        </p:spPr>
      </p:pic>
      <p:sp>
        <p:nvSpPr>
          <p:cNvPr id="19" name="Rectangle 18">
            <a:extLst>
              <a:ext uri="{FF2B5EF4-FFF2-40B4-BE49-F238E27FC236}">
                <a16:creationId xmlns:a16="http://schemas.microsoft.com/office/drawing/2014/main" id="{247A9B37-040E-9EA7-B2E8-B00B033B09F6}"/>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20" name="Rectangle 19">
            <a:extLst>
              <a:ext uri="{FF2B5EF4-FFF2-40B4-BE49-F238E27FC236}">
                <a16:creationId xmlns:a16="http://schemas.microsoft.com/office/drawing/2014/main" id="{2289F63A-2797-491B-8EF3-755334846C61}"/>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b="0" i="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0" i="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sp>
        <p:nvSpPr>
          <p:cNvPr id="21" name="Rectangle 20">
            <a:extLst>
              <a:ext uri="{FF2B5EF4-FFF2-40B4-BE49-F238E27FC236}">
                <a16:creationId xmlns:a16="http://schemas.microsoft.com/office/drawing/2014/main" id="{CA341E21-3CB5-FFBC-8AF2-387B3D602739}"/>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2" name="Rectangle 21">
            <a:extLst>
              <a:ext uri="{FF2B5EF4-FFF2-40B4-BE49-F238E27FC236}">
                <a16:creationId xmlns:a16="http://schemas.microsoft.com/office/drawing/2014/main" id="{940E7CC0-3F52-3619-0DD1-860EE4B1F679}"/>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946324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_3_Logo_Maroon">
    <p:bg>
      <p:bgPr>
        <a:solidFill>
          <a:schemeClr val="accent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602930BD-BCC2-7678-F5B3-725D25581C5A}"/>
              </a:ext>
            </a:extLst>
          </p:cNvPr>
          <p:cNvSpPr>
            <a:spLocks noGrp="1"/>
          </p:cNvSpPr>
          <p:nvPr>
            <p:ph type="pic" sz="quarter" idx="10"/>
          </p:nvPr>
        </p:nvSpPr>
        <p:spPr>
          <a:xfrm>
            <a:off x="6096000" y="0"/>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3" y="3022462"/>
            <a:ext cx="8613648" cy="1112292"/>
          </a:xfrm>
          <a:prstGeom prst="rect">
            <a:avLst/>
          </a:prstGeom>
          <a:noFill/>
        </p:spPr>
        <p:txBody>
          <a:bodyPr wrap="square" rtlCol="0" anchor="t">
            <a:spAutoFit/>
          </a:bodyPr>
          <a:lstStyle>
            <a:lvl1pPr>
              <a:defRPr lang="en-US" sz="6628" b="0" dirty="0">
                <a:solidFill>
                  <a:schemeClr val="bg1"/>
                </a:solidFill>
                <a:ea typeface="+mn-ea"/>
                <a:cs typeface="+mn-cs"/>
              </a:defRPr>
            </a:lvl1pPr>
          </a:lstStyle>
          <a:p>
            <a:pPr marL="0" lvl="0" defTabSz="420863"/>
            <a:r>
              <a:rPr lang="en-GB"/>
              <a:t>Presentation title.</a:t>
            </a:r>
            <a:endParaRPr lang="en-US"/>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1" y="3895200"/>
            <a:ext cx="8613775" cy="1112292"/>
          </a:xfrm>
          <a:noFill/>
        </p:spPr>
        <p:txBody>
          <a:bodyPr vert="horz" wrap="square" lIns="91440" tIns="45720" rIns="91440" bIns="45720" rtlCol="0" anchor="t" anchorCtr="0">
            <a:spAutoFit/>
          </a:bodyPr>
          <a:lstStyle>
            <a:lvl1pPr marL="0" indent="0">
              <a:lnSpc>
                <a:spcPct val="100000"/>
              </a:lnSpc>
              <a:buNone/>
              <a:defRPr lang="en-GB" sz="6628" b="0" i="0" smtClean="0">
                <a:solidFill>
                  <a:schemeClr val="bg1"/>
                </a:solidFill>
                <a:latin typeface="ING display" panose="020B0803030508020203" pitchFamily="34" charset="77"/>
              </a:defRPr>
            </a:lvl1pPr>
            <a:lvl2pPr>
              <a:defRPr lang="en-GB" sz="1657" smtClean="0"/>
            </a:lvl2pPr>
            <a:lvl3pPr>
              <a:defRPr lang="en-GB" sz="1657" smtClean="0"/>
            </a:lvl3pPr>
            <a:lvl4pPr>
              <a:defRPr lang="en-GB" smtClean="0"/>
            </a:lvl4pPr>
            <a:lvl5pPr>
              <a:defRPr lang="en-NL"/>
            </a:lvl5pPr>
          </a:lstStyle>
          <a:p>
            <a:pPr marL="578687" lvl="0" indent="-789119" defTabSz="420863">
              <a:spcBef>
                <a:spcPct val="0"/>
              </a:spcBef>
            </a:pPr>
            <a:r>
              <a:rPr lang="en-GB"/>
              <a:t>Subtitle goes here.</a:t>
            </a:r>
          </a:p>
        </p:txBody>
      </p:sp>
      <p:sp>
        <p:nvSpPr>
          <p:cNvPr id="16" name="Date Placeholder 3">
            <a:extLst>
              <a:ext uri="{FF2B5EF4-FFF2-40B4-BE49-F238E27FC236}">
                <a16:creationId xmlns:a16="http://schemas.microsoft.com/office/drawing/2014/main" id="{08013617-3DA2-D1AA-168A-F0EC1E6B1D2B}"/>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7" name="Footer Placeholder 4">
            <a:extLst>
              <a:ext uri="{FF2B5EF4-FFF2-40B4-BE49-F238E27FC236}">
                <a16:creationId xmlns:a16="http://schemas.microsoft.com/office/drawing/2014/main" id="{C8D3F8F2-826C-1F28-F9E2-0C0CF3D3E6AF}"/>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18" name="Picture 17">
            <a:extLst>
              <a:ext uri="{FF2B5EF4-FFF2-40B4-BE49-F238E27FC236}">
                <a16:creationId xmlns:a16="http://schemas.microsoft.com/office/drawing/2014/main" id="{2C2AAAB9-E683-158D-4D33-73AF07C99A73}"/>
              </a:ext>
            </a:extLst>
          </p:cNvPr>
          <p:cNvPicPr>
            <a:picLocks noChangeAspect="1"/>
          </p:cNvPicPr>
          <p:nvPr userDrawn="1"/>
        </p:nvPicPr>
        <p:blipFill>
          <a:blip/>
          <a:stretch>
            <a:fillRect/>
          </a:stretch>
        </p:blipFill>
        <p:spPr>
          <a:xfrm>
            <a:off x="48538" y="140220"/>
            <a:ext cx="2272339" cy="928139"/>
          </a:xfrm>
          <a:prstGeom prst="rect">
            <a:avLst/>
          </a:prstGeom>
        </p:spPr>
      </p:pic>
      <p:sp>
        <p:nvSpPr>
          <p:cNvPr id="6" name="Rectangle 5">
            <a:extLst>
              <a:ext uri="{FF2B5EF4-FFF2-40B4-BE49-F238E27FC236}">
                <a16:creationId xmlns:a16="http://schemas.microsoft.com/office/drawing/2014/main" id="{CAB7007C-5E48-303E-7CB0-A7F63DD1CD9C}"/>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BB5F8250-1AEF-6FAA-1640-2686F471C501}"/>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C4EFDCCB-5D09-AB28-FE40-9FCEB9D551EB}"/>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3727F644-CAA8-6C0A-9CEE-5D2FEFDD5D50}"/>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26634084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_4_Identifier_Orange">
    <p:bg>
      <p:bgPr>
        <a:solidFill>
          <a:schemeClr val="accent1"/>
        </a:solidFill>
        <a:effectLst/>
      </p:bgPr>
    </p:bg>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F34CBE6A-B9CB-5E4F-3292-D9E5214A1806}"/>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24" name="Footer Placeholder 4">
            <a:extLst>
              <a:ext uri="{FF2B5EF4-FFF2-40B4-BE49-F238E27FC236}">
                <a16:creationId xmlns:a16="http://schemas.microsoft.com/office/drawing/2014/main" id="{731F0C64-6426-6B1D-39F4-DEE659318749}"/>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a:stretch>
            <a:fillRect/>
          </a:stretch>
        </p:blipFill>
        <p:spPr>
          <a:xfrm>
            <a:off x="10949524" y="5490460"/>
            <a:ext cx="1073363" cy="1215531"/>
          </a:xfrm>
          <a:prstGeom prst="rect">
            <a:avLst/>
          </a:prstGeom>
        </p:spPr>
      </p:pic>
      <p:sp>
        <p:nvSpPr>
          <p:cNvPr id="21" name="Title 1">
            <a:extLst>
              <a:ext uri="{FF2B5EF4-FFF2-40B4-BE49-F238E27FC236}">
                <a16:creationId xmlns:a16="http://schemas.microsoft.com/office/drawing/2014/main" id="{0D7CFDB8-C01C-B7A3-D2B5-D3AC6349C76D}"/>
              </a:ext>
            </a:extLst>
          </p:cNvPr>
          <p:cNvSpPr>
            <a:spLocks noGrp="1"/>
          </p:cNvSpPr>
          <p:nvPr>
            <p:ph type="ctrTitle" hasCustomPrompt="1"/>
          </p:nvPr>
        </p:nvSpPr>
        <p:spPr>
          <a:xfrm>
            <a:off x="300736" y="3729787"/>
            <a:ext cx="10837164" cy="857286"/>
          </a:xfrm>
          <a:prstGeom prst="rect">
            <a:avLst/>
          </a:prstGeom>
          <a:noFill/>
        </p:spPr>
        <p:txBody>
          <a:bodyPr wrap="square" rtlCol="0" anchor="t">
            <a:spAutoFit/>
          </a:bodyPr>
          <a:lstStyle>
            <a:lvl1pPr>
              <a:defRPr lang="en-US" sz="4971" b="0" dirty="0">
                <a:solidFill>
                  <a:schemeClr val="bg1"/>
                </a:solidFill>
                <a:ea typeface="+mn-ea"/>
                <a:cs typeface="+mn-cs"/>
              </a:defRPr>
            </a:lvl1pPr>
          </a:lstStyle>
          <a:p>
            <a:pPr marL="0" lvl="0" defTabSz="420863"/>
            <a:r>
              <a:rPr lang="en-GB"/>
              <a:t>Name your presentation</a:t>
            </a:r>
            <a:endParaRPr lang="en-US"/>
          </a:p>
        </p:txBody>
      </p:sp>
      <p:sp>
        <p:nvSpPr>
          <p:cNvPr id="22" name="Text Placeholder 10">
            <a:extLst>
              <a:ext uri="{FF2B5EF4-FFF2-40B4-BE49-F238E27FC236}">
                <a16:creationId xmlns:a16="http://schemas.microsoft.com/office/drawing/2014/main" id="{98B4A13B-E9B5-D06E-24C2-99AE3440C6BA}"/>
              </a:ext>
            </a:extLst>
          </p:cNvPr>
          <p:cNvSpPr>
            <a:spLocks noGrp="1"/>
          </p:cNvSpPr>
          <p:nvPr>
            <p:ph type="body" sz="quarter" idx="11" hasCustomPrompt="1"/>
          </p:nvPr>
        </p:nvSpPr>
        <p:spPr>
          <a:xfrm>
            <a:off x="979044" y="4516151"/>
            <a:ext cx="10158857" cy="857286"/>
          </a:xfrm>
          <a:noFill/>
        </p:spPr>
        <p:txBody>
          <a:bodyPr wrap="square" rtlCol="0" anchor="t">
            <a:spAutoFit/>
          </a:bodyPr>
          <a:lstStyle>
            <a:lvl1pPr marL="0" indent="0">
              <a:lnSpc>
                <a:spcPct val="100000"/>
              </a:lnSpc>
              <a:buNone/>
              <a:defRPr lang="en-GB" sz="4971" b="0" i="0" dirty="0" smtClean="0">
                <a:solidFill>
                  <a:schemeClr val="bg1"/>
                </a:solidFill>
                <a:latin typeface="ING display" panose="020B0803030508020203" pitchFamily="34" charset="77"/>
              </a:defRPr>
            </a:lvl1pPr>
          </a:lstStyle>
          <a:p>
            <a:pPr marL="0" lvl="0" defTabSz="420863"/>
            <a:r>
              <a:rPr lang="en-GB"/>
              <a:t>and a second line if you want</a:t>
            </a:r>
          </a:p>
        </p:txBody>
      </p:sp>
      <p:sp>
        <p:nvSpPr>
          <p:cNvPr id="6" name="Rectangle 5">
            <a:extLst>
              <a:ext uri="{FF2B5EF4-FFF2-40B4-BE49-F238E27FC236}">
                <a16:creationId xmlns:a16="http://schemas.microsoft.com/office/drawing/2014/main" id="{3F2A4502-10EB-B18E-E437-C75F2960718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73D0641-5AD5-83F9-E01A-A30C23F34E8E}"/>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3FABA5BC-29AC-8D2C-41C6-1796389903AD}"/>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62F414CB-18AC-4416-DF0F-777242D59233}"/>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Picture Placeholder 9">
            <a:extLst>
              <a:ext uri="{FF2B5EF4-FFF2-40B4-BE49-F238E27FC236}">
                <a16:creationId xmlns:a16="http://schemas.microsoft.com/office/drawing/2014/main" id="{9D179EC4-B562-D977-6FF8-EF49CD71DC1B}"/>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13593586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_4_Identifier_Maroon">
    <p:bg>
      <p:bgPr>
        <a:solidFill>
          <a:schemeClr val="accent2"/>
        </a:solidFill>
        <a:effectLst/>
      </p:bgPr>
    </p:bg>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F34CBE6A-B9CB-5E4F-3292-D9E5214A1806}"/>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24" name="Footer Placeholder 4">
            <a:extLst>
              <a:ext uri="{FF2B5EF4-FFF2-40B4-BE49-F238E27FC236}">
                <a16:creationId xmlns:a16="http://schemas.microsoft.com/office/drawing/2014/main" id="{731F0C64-6426-6B1D-39F4-DEE659318749}"/>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a:stretch>
            <a:fillRect/>
          </a:stretch>
        </p:blipFill>
        <p:spPr>
          <a:xfrm>
            <a:off x="10949524" y="5490460"/>
            <a:ext cx="1073363" cy="1215531"/>
          </a:xfrm>
          <a:prstGeom prst="rect">
            <a:avLst/>
          </a:prstGeom>
        </p:spPr>
      </p:pic>
      <p:sp>
        <p:nvSpPr>
          <p:cNvPr id="10" name="Title 1">
            <a:extLst>
              <a:ext uri="{FF2B5EF4-FFF2-40B4-BE49-F238E27FC236}">
                <a16:creationId xmlns:a16="http://schemas.microsoft.com/office/drawing/2014/main" id="{E95B6AF9-923B-53D4-0DC3-9E9294CFCBD8}"/>
              </a:ext>
            </a:extLst>
          </p:cNvPr>
          <p:cNvSpPr>
            <a:spLocks noGrp="1"/>
          </p:cNvSpPr>
          <p:nvPr>
            <p:ph type="ctrTitle" hasCustomPrompt="1"/>
          </p:nvPr>
        </p:nvSpPr>
        <p:spPr>
          <a:xfrm>
            <a:off x="300736" y="3729787"/>
            <a:ext cx="10837164" cy="857286"/>
          </a:xfrm>
          <a:prstGeom prst="rect">
            <a:avLst/>
          </a:prstGeom>
          <a:noFill/>
        </p:spPr>
        <p:txBody>
          <a:bodyPr wrap="square" rtlCol="0" anchor="t">
            <a:spAutoFit/>
          </a:bodyPr>
          <a:lstStyle>
            <a:lvl1pPr>
              <a:defRPr lang="en-US" sz="4971" b="0" dirty="0">
                <a:solidFill>
                  <a:schemeClr val="bg1"/>
                </a:solidFill>
                <a:ea typeface="+mn-ea"/>
                <a:cs typeface="+mn-cs"/>
              </a:defRPr>
            </a:lvl1pPr>
          </a:lstStyle>
          <a:p>
            <a:pPr marL="0" lvl="0" defTabSz="420863"/>
            <a:r>
              <a:rPr lang="en-GB"/>
              <a:t>Name your presentation</a:t>
            </a:r>
            <a:endParaRPr lang="en-US"/>
          </a:p>
        </p:txBody>
      </p:sp>
      <p:sp>
        <p:nvSpPr>
          <p:cNvPr id="12" name="Text Placeholder 10">
            <a:extLst>
              <a:ext uri="{FF2B5EF4-FFF2-40B4-BE49-F238E27FC236}">
                <a16:creationId xmlns:a16="http://schemas.microsoft.com/office/drawing/2014/main" id="{40B51CAC-AC8D-8519-9EB9-496A3CC5FBDA}"/>
              </a:ext>
            </a:extLst>
          </p:cNvPr>
          <p:cNvSpPr>
            <a:spLocks noGrp="1"/>
          </p:cNvSpPr>
          <p:nvPr>
            <p:ph type="body" sz="quarter" idx="11" hasCustomPrompt="1"/>
          </p:nvPr>
        </p:nvSpPr>
        <p:spPr>
          <a:xfrm>
            <a:off x="979044" y="4516151"/>
            <a:ext cx="10158857" cy="857286"/>
          </a:xfrm>
          <a:noFill/>
        </p:spPr>
        <p:txBody>
          <a:bodyPr wrap="square" rtlCol="0" anchor="t">
            <a:spAutoFit/>
          </a:bodyPr>
          <a:lstStyle>
            <a:lvl1pPr marL="0" indent="0">
              <a:lnSpc>
                <a:spcPct val="100000"/>
              </a:lnSpc>
              <a:buNone/>
              <a:defRPr lang="en-GB" sz="4971" b="0" i="0" dirty="0" smtClean="0">
                <a:solidFill>
                  <a:schemeClr val="bg1"/>
                </a:solidFill>
                <a:latin typeface="ING display" panose="020B0803030508020203" pitchFamily="34" charset="77"/>
              </a:defRPr>
            </a:lvl1pPr>
          </a:lstStyle>
          <a:p>
            <a:pPr marL="0" lvl="0" defTabSz="420863"/>
            <a:r>
              <a:rPr lang="en-GB"/>
              <a:t>and a second line if you want</a:t>
            </a:r>
          </a:p>
        </p:txBody>
      </p:sp>
      <p:sp>
        <p:nvSpPr>
          <p:cNvPr id="6" name="Rectangle 5">
            <a:extLst>
              <a:ext uri="{FF2B5EF4-FFF2-40B4-BE49-F238E27FC236}">
                <a16:creationId xmlns:a16="http://schemas.microsoft.com/office/drawing/2014/main" id="{C099439C-7735-4DDB-B332-891F689C0EE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784D9FE-5C3E-772A-CAEE-99428EB9CB2F}"/>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18DD5337-CF5B-CB10-84BF-A40CCD3C81A7}"/>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AD9D4B0C-028E-B9B7-ECB4-1BECAB698F24}"/>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Picture Placeholder 9">
            <a:extLst>
              <a:ext uri="{FF2B5EF4-FFF2-40B4-BE49-F238E27FC236}">
                <a16:creationId xmlns:a16="http://schemas.microsoft.com/office/drawing/2014/main" id="{2D4C0F4E-0BD3-8A99-5270-32B0567C8E1C}"/>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48560785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_4_Logo_Oran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6C2BE7-E8FF-8005-034C-23FF5D02E13C}"/>
              </a:ext>
            </a:extLst>
          </p:cNvPr>
          <p:cNvSpPr>
            <a:spLocks noGrp="1"/>
          </p:cNvSpPr>
          <p:nvPr>
            <p:ph type="ctrTitle" hasCustomPrompt="1"/>
          </p:nvPr>
        </p:nvSpPr>
        <p:spPr>
          <a:xfrm>
            <a:off x="300736" y="3729787"/>
            <a:ext cx="10837164" cy="857286"/>
          </a:xfrm>
          <a:prstGeom prst="rect">
            <a:avLst/>
          </a:prstGeom>
          <a:noFill/>
        </p:spPr>
        <p:txBody>
          <a:bodyPr wrap="square" rtlCol="0" anchor="t">
            <a:spAutoFit/>
          </a:bodyPr>
          <a:lstStyle>
            <a:lvl1pPr>
              <a:defRPr lang="en-US" sz="4971" b="0" dirty="0">
                <a:solidFill>
                  <a:schemeClr val="bg1"/>
                </a:solidFill>
                <a:ea typeface="+mn-ea"/>
                <a:cs typeface="+mn-cs"/>
              </a:defRPr>
            </a:lvl1pPr>
          </a:lstStyle>
          <a:p>
            <a:pPr marL="0" lvl="0" defTabSz="420863"/>
            <a:r>
              <a:rPr lang="en-GB"/>
              <a:t>Name your presentation</a:t>
            </a:r>
            <a:endParaRPr lang="en-US"/>
          </a:p>
        </p:txBody>
      </p:sp>
      <p:sp>
        <p:nvSpPr>
          <p:cNvPr id="10" name="Text Placeholder 10">
            <a:extLst>
              <a:ext uri="{FF2B5EF4-FFF2-40B4-BE49-F238E27FC236}">
                <a16:creationId xmlns:a16="http://schemas.microsoft.com/office/drawing/2014/main" id="{17EA8781-6970-2719-EF8A-84CB331F019B}"/>
              </a:ext>
            </a:extLst>
          </p:cNvPr>
          <p:cNvSpPr>
            <a:spLocks noGrp="1"/>
          </p:cNvSpPr>
          <p:nvPr>
            <p:ph type="body" sz="quarter" idx="11" hasCustomPrompt="1"/>
          </p:nvPr>
        </p:nvSpPr>
        <p:spPr>
          <a:xfrm>
            <a:off x="979044" y="4516151"/>
            <a:ext cx="10158857" cy="857286"/>
          </a:xfrm>
          <a:noFill/>
        </p:spPr>
        <p:txBody>
          <a:bodyPr wrap="square" rtlCol="0" anchor="t">
            <a:spAutoFit/>
          </a:bodyPr>
          <a:lstStyle>
            <a:lvl1pPr marL="0" indent="0">
              <a:lnSpc>
                <a:spcPct val="100000"/>
              </a:lnSpc>
              <a:buNone/>
              <a:defRPr lang="en-GB" sz="4971" b="0" i="0" dirty="0" smtClean="0">
                <a:solidFill>
                  <a:schemeClr val="bg1"/>
                </a:solidFill>
                <a:latin typeface="ING display" panose="020B0803030508020203" pitchFamily="34" charset="77"/>
              </a:defRPr>
            </a:lvl1pPr>
          </a:lstStyle>
          <a:p>
            <a:pPr marL="0" lvl="0" defTabSz="420863"/>
            <a:r>
              <a:rPr lang="en-GB"/>
              <a:t>and a second line if you want</a:t>
            </a:r>
          </a:p>
        </p:txBody>
      </p:sp>
      <p:sp>
        <p:nvSpPr>
          <p:cNvPr id="17" name="Date Placeholder 3">
            <a:extLst>
              <a:ext uri="{FF2B5EF4-FFF2-40B4-BE49-F238E27FC236}">
                <a16:creationId xmlns:a16="http://schemas.microsoft.com/office/drawing/2014/main" id="{1C6CA506-77AE-2D06-C9D0-B41AEE400DB9}"/>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8" name="Footer Placeholder 4">
            <a:extLst>
              <a:ext uri="{FF2B5EF4-FFF2-40B4-BE49-F238E27FC236}">
                <a16:creationId xmlns:a16="http://schemas.microsoft.com/office/drawing/2014/main" id="{AD5F4D1D-8176-C356-0D51-B31109B62E23}"/>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23" name="Picture 22">
            <a:extLst>
              <a:ext uri="{FF2B5EF4-FFF2-40B4-BE49-F238E27FC236}">
                <a16:creationId xmlns:a16="http://schemas.microsoft.com/office/drawing/2014/main" id="{3C30CA71-4EBB-F524-A0F3-95F548916E00}"/>
              </a:ext>
            </a:extLst>
          </p:cNvPr>
          <p:cNvPicPr>
            <a:picLocks noChangeAspect="1"/>
          </p:cNvPicPr>
          <p:nvPr userDrawn="1"/>
        </p:nvPicPr>
        <p:blipFill>
          <a:blip/>
          <a:stretch>
            <a:fillRect/>
          </a:stretch>
        </p:blipFill>
        <p:spPr>
          <a:xfrm>
            <a:off x="9856290" y="5865417"/>
            <a:ext cx="2272339" cy="928139"/>
          </a:xfrm>
          <a:prstGeom prst="rect">
            <a:avLst/>
          </a:prstGeom>
        </p:spPr>
      </p:pic>
      <p:sp>
        <p:nvSpPr>
          <p:cNvPr id="8" name="Rectangle 7">
            <a:extLst>
              <a:ext uri="{FF2B5EF4-FFF2-40B4-BE49-F238E27FC236}">
                <a16:creationId xmlns:a16="http://schemas.microsoft.com/office/drawing/2014/main" id="{2B28DC72-F3EC-3977-1100-4F8770F960B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A10AC3DF-3B3E-98B0-8989-D56544188FB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11" name="Rectangle 10">
            <a:extLst>
              <a:ext uri="{FF2B5EF4-FFF2-40B4-BE49-F238E27FC236}">
                <a16:creationId xmlns:a16="http://schemas.microsoft.com/office/drawing/2014/main" id="{21D1EE94-153E-2C1C-D2E8-B8C1A599989E}"/>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2" name="Rectangle 11">
            <a:extLst>
              <a:ext uri="{FF2B5EF4-FFF2-40B4-BE49-F238E27FC236}">
                <a16:creationId xmlns:a16="http://schemas.microsoft.com/office/drawing/2014/main" id="{F43170C5-E03D-A2FA-9102-871A0B240C41}"/>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Picture Placeholder 9">
            <a:extLst>
              <a:ext uri="{FF2B5EF4-FFF2-40B4-BE49-F238E27FC236}">
                <a16:creationId xmlns:a16="http://schemas.microsoft.com/office/drawing/2014/main" id="{35EA82FC-439D-0460-5747-847A8C805AE5}"/>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3716932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_4_Logo_Maroon">
    <p:bg>
      <p:bgPr>
        <a:solidFill>
          <a:schemeClr val="accent2"/>
        </a:solidFill>
        <a:effectLst/>
      </p:bgPr>
    </p:bg>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1C6CA506-77AE-2D06-C9D0-B41AEE400DB9}"/>
              </a:ext>
            </a:extLst>
          </p:cNvPr>
          <p:cNvSpPr>
            <a:spLocks noGrp="1"/>
          </p:cNvSpPr>
          <p:nvPr>
            <p:ph type="dt" sz="half" idx="2"/>
          </p:nvPr>
        </p:nvSpPr>
        <p:spPr>
          <a:xfrm>
            <a:off x="300736" y="6276728"/>
            <a:ext cx="1356614" cy="365125"/>
          </a:xfrm>
          <a:prstGeom prst="rect">
            <a:avLst/>
          </a:prstGeom>
        </p:spPr>
        <p:txBody>
          <a:bodyPr vert="horz" lIns="91440" tIns="45720" rIns="91440" bIns="45720" rtlCol="0" anchor="t" anchorCtr="0"/>
          <a:lstStyle>
            <a:lvl1pPr marL="0" algn="l"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8" name="Footer Placeholder 4">
            <a:extLst>
              <a:ext uri="{FF2B5EF4-FFF2-40B4-BE49-F238E27FC236}">
                <a16:creationId xmlns:a16="http://schemas.microsoft.com/office/drawing/2014/main" id="{AD5F4D1D-8176-C356-0D51-B31109B62E23}"/>
              </a:ext>
            </a:extLst>
          </p:cNvPr>
          <p:cNvSpPr>
            <a:spLocks noGrp="1"/>
          </p:cNvSpPr>
          <p:nvPr>
            <p:ph type="ftr" sz="quarter" idx="3"/>
          </p:nvPr>
        </p:nvSpPr>
        <p:spPr>
          <a:xfrm>
            <a:off x="1818732" y="6276728"/>
            <a:ext cx="4114800" cy="365125"/>
          </a:xfrm>
          <a:prstGeom prst="rect">
            <a:avLst/>
          </a:prstGeom>
        </p:spPr>
        <p:txBody>
          <a:bodyPr vert="horz" lIns="91440" tIns="45720" rIns="91440" bIns="45720" rtlCol="0" anchor="t"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13" name="Title 1">
            <a:extLst>
              <a:ext uri="{FF2B5EF4-FFF2-40B4-BE49-F238E27FC236}">
                <a16:creationId xmlns:a16="http://schemas.microsoft.com/office/drawing/2014/main" id="{734F0A9B-C50D-CE4F-BFF9-CC52CC578E9D}"/>
              </a:ext>
            </a:extLst>
          </p:cNvPr>
          <p:cNvSpPr>
            <a:spLocks noGrp="1"/>
          </p:cNvSpPr>
          <p:nvPr>
            <p:ph type="ctrTitle" hasCustomPrompt="1"/>
          </p:nvPr>
        </p:nvSpPr>
        <p:spPr>
          <a:xfrm>
            <a:off x="300736" y="3729787"/>
            <a:ext cx="10837164" cy="857286"/>
          </a:xfrm>
          <a:prstGeom prst="rect">
            <a:avLst/>
          </a:prstGeom>
          <a:noFill/>
        </p:spPr>
        <p:txBody>
          <a:bodyPr wrap="square" rtlCol="0" anchor="t">
            <a:spAutoFit/>
          </a:bodyPr>
          <a:lstStyle>
            <a:lvl1pPr>
              <a:defRPr lang="en-US" sz="4971" dirty="0">
                <a:solidFill>
                  <a:schemeClr val="bg1"/>
                </a:solidFill>
                <a:ea typeface="+mn-ea"/>
                <a:cs typeface="+mn-cs"/>
              </a:defRPr>
            </a:lvl1pPr>
          </a:lstStyle>
          <a:p>
            <a:pPr marL="0" lvl="0" defTabSz="420863"/>
            <a:r>
              <a:rPr lang="en-GB"/>
              <a:t>Name your presentation</a:t>
            </a:r>
            <a:endParaRPr lang="en-US"/>
          </a:p>
        </p:txBody>
      </p:sp>
      <p:sp>
        <p:nvSpPr>
          <p:cNvPr id="14" name="Text Placeholder 10">
            <a:extLst>
              <a:ext uri="{FF2B5EF4-FFF2-40B4-BE49-F238E27FC236}">
                <a16:creationId xmlns:a16="http://schemas.microsoft.com/office/drawing/2014/main" id="{C1CC0938-571D-5943-006A-0BB5D9545517}"/>
              </a:ext>
            </a:extLst>
          </p:cNvPr>
          <p:cNvSpPr>
            <a:spLocks noGrp="1"/>
          </p:cNvSpPr>
          <p:nvPr>
            <p:ph type="body" sz="quarter" idx="11" hasCustomPrompt="1"/>
          </p:nvPr>
        </p:nvSpPr>
        <p:spPr>
          <a:xfrm>
            <a:off x="979044" y="4516151"/>
            <a:ext cx="10158857" cy="857286"/>
          </a:xfrm>
          <a:noFill/>
        </p:spPr>
        <p:txBody>
          <a:bodyPr wrap="square" rtlCol="0" anchor="t">
            <a:spAutoFit/>
          </a:bodyPr>
          <a:lstStyle>
            <a:lvl1pPr marL="0" indent="0">
              <a:lnSpc>
                <a:spcPct val="100000"/>
              </a:lnSpc>
              <a:buNone/>
              <a:defRPr lang="en-GB" sz="4971" b="1" i="0" dirty="0" smtClean="0">
                <a:solidFill>
                  <a:schemeClr val="bg1"/>
                </a:solidFill>
                <a:latin typeface="ING display" panose="020B0803030508020203" pitchFamily="34" charset="77"/>
              </a:defRPr>
            </a:lvl1pPr>
          </a:lstStyle>
          <a:p>
            <a:pPr marL="0" lvl="0" defTabSz="420863"/>
            <a:r>
              <a:rPr lang="en-GB"/>
              <a:t>and a second line if you want</a:t>
            </a:r>
          </a:p>
        </p:txBody>
      </p:sp>
      <p:pic>
        <p:nvPicPr>
          <p:cNvPr id="19" name="Picture 18">
            <a:extLst>
              <a:ext uri="{FF2B5EF4-FFF2-40B4-BE49-F238E27FC236}">
                <a16:creationId xmlns:a16="http://schemas.microsoft.com/office/drawing/2014/main" id="{48CCDC39-9AE7-0F6B-330D-E38356CB3D05}"/>
              </a:ext>
            </a:extLst>
          </p:cNvPr>
          <p:cNvPicPr>
            <a:picLocks noChangeAspect="1"/>
          </p:cNvPicPr>
          <p:nvPr userDrawn="1"/>
        </p:nvPicPr>
        <p:blipFill>
          <a:blip/>
          <a:stretch>
            <a:fillRect/>
          </a:stretch>
        </p:blipFill>
        <p:spPr>
          <a:xfrm>
            <a:off x="9856290" y="5865417"/>
            <a:ext cx="2272339" cy="928139"/>
          </a:xfrm>
          <a:prstGeom prst="rect">
            <a:avLst/>
          </a:prstGeom>
        </p:spPr>
      </p:pic>
      <p:sp>
        <p:nvSpPr>
          <p:cNvPr id="6" name="Rectangle 5">
            <a:extLst>
              <a:ext uri="{FF2B5EF4-FFF2-40B4-BE49-F238E27FC236}">
                <a16:creationId xmlns:a16="http://schemas.microsoft.com/office/drawing/2014/main" id="{91F5D210-13D8-3F47-9D45-41D2A9784338}"/>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18267C80-D5DC-AFC2-FA97-733949415739}"/>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E17A600E-82AF-787A-2604-ABF053A63554}"/>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B0D2F24B-D5D9-A233-2FE1-1236B59BE3FB}"/>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Picture Placeholder 9">
            <a:extLst>
              <a:ext uri="{FF2B5EF4-FFF2-40B4-BE49-F238E27FC236}">
                <a16:creationId xmlns:a16="http://schemas.microsoft.com/office/drawing/2014/main" id="{01021EAC-59FC-1AB7-0FCE-0F75982EA74A}"/>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33924062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_5_Identifier_Orange">
    <p:bg>
      <p:bgPr>
        <a:solidFill>
          <a:schemeClr val="accent1"/>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2"/>
            <a:ext cx="2743200" cy="365125"/>
          </a:xfrm>
          <a:prstGeom prst="rect">
            <a:avLst/>
          </a:prstGeom>
        </p:spPr>
        <p:txBody>
          <a:bodyPr vert="horz" lIns="91440" tIns="45720" rIns="91440" bIns="45720" rtlCol="0" anchor="b"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2"/>
            <a:ext cx="4114800" cy="365125"/>
          </a:xfrm>
          <a:prstGeom prst="rect">
            <a:avLst/>
          </a:prstGeom>
        </p:spPr>
        <p:txBody>
          <a:bodyPr vert="horz" lIns="91440" tIns="45720" rIns="91440" bIns="45720" rtlCol="0" anchor="b"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5" name="Picture Placeholder 9">
            <a:extLst>
              <a:ext uri="{FF2B5EF4-FFF2-40B4-BE49-F238E27FC236}">
                <a16:creationId xmlns:a16="http://schemas.microsoft.com/office/drawing/2014/main" id="{7F612221-5DCC-B9C7-12CD-382E9AD0DEFF}"/>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a:stretch>
            <a:fillRect/>
          </a:stretch>
        </p:blipFill>
        <p:spPr>
          <a:xfrm>
            <a:off x="5559319" y="169115"/>
            <a:ext cx="1073363" cy="1215531"/>
          </a:xfrm>
          <a:prstGeom prst="rect">
            <a:avLst/>
          </a:prstGeom>
        </p:spPr>
      </p:pic>
      <p:sp>
        <p:nvSpPr>
          <p:cNvPr id="26" name="Title 1">
            <a:extLst>
              <a:ext uri="{FF2B5EF4-FFF2-40B4-BE49-F238E27FC236}">
                <a16:creationId xmlns:a16="http://schemas.microsoft.com/office/drawing/2014/main" id="{3A341223-8BC3-AA03-4D74-C5D49C154CEC}"/>
              </a:ext>
            </a:extLst>
          </p:cNvPr>
          <p:cNvSpPr>
            <a:spLocks noGrp="1"/>
          </p:cNvSpPr>
          <p:nvPr>
            <p:ph type="ctrTitle" hasCustomPrompt="1"/>
          </p:nvPr>
        </p:nvSpPr>
        <p:spPr>
          <a:xfrm>
            <a:off x="1152522" y="1493110"/>
            <a:ext cx="9886954" cy="1622239"/>
          </a:xfrm>
          <a:prstGeom prst="rect">
            <a:avLst/>
          </a:prstGeom>
          <a:noFill/>
        </p:spPr>
        <p:txBody>
          <a:bodyPr wrap="square" rtlCol="0" anchor="t">
            <a:spAutoFit/>
          </a:bodyPr>
          <a:lstStyle>
            <a:lvl1pPr algn="ctr">
              <a:defRPr lang="en-US" sz="4971" b="0" dirty="0">
                <a:solidFill>
                  <a:schemeClr val="bg1"/>
                </a:solidFill>
                <a:ea typeface="+mn-ea"/>
                <a:cs typeface="+mn-cs"/>
              </a:defRPr>
            </a:lvl1pPr>
          </a:lstStyle>
          <a:p>
            <a:pPr marL="0" lvl="0" defTabSz="420863"/>
            <a:r>
              <a:rPr lang="en-GB"/>
              <a:t>Name your presentation</a:t>
            </a:r>
            <a:br>
              <a:rPr lang="en-GB"/>
            </a:br>
            <a:r>
              <a:rPr lang="en-GB"/>
              <a:t>and a second line if you want</a:t>
            </a:r>
            <a:endParaRPr lang="en-US"/>
          </a:p>
        </p:txBody>
      </p:sp>
      <p:sp>
        <p:nvSpPr>
          <p:cNvPr id="8" name="Rectangle 7">
            <a:extLst>
              <a:ext uri="{FF2B5EF4-FFF2-40B4-BE49-F238E27FC236}">
                <a16:creationId xmlns:a16="http://schemas.microsoft.com/office/drawing/2014/main" id="{3D8318CF-3CCD-3AF4-872F-CDD4B433341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BB0B124C-5F4C-4B6C-50E2-573641D4E037}"/>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10" name="Rectangle 9">
            <a:extLst>
              <a:ext uri="{FF2B5EF4-FFF2-40B4-BE49-F238E27FC236}">
                <a16:creationId xmlns:a16="http://schemas.microsoft.com/office/drawing/2014/main" id="{858CBEAF-3B1A-D7FA-CF6A-6EE8F82F3607}"/>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ED53739A-E2DE-AEBD-E86B-596B4CBE2C60}"/>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Tree>
    <p:extLst>
      <p:ext uri="{BB962C8B-B14F-4D97-AF65-F5344CB8AC3E}">
        <p14:creationId xmlns:p14="http://schemas.microsoft.com/office/powerpoint/2010/main" val="183210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 1 White + image right">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85DF34CC-C871-02B6-2B98-C921866F9FCD}"/>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36" name="Rectangle 35">
            <a:extLst>
              <a:ext uri="{FF2B5EF4-FFF2-40B4-BE49-F238E27FC236}">
                <a16:creationId xmlns:a16="http://schemas.microsoft.com/office/drawing/2014/main" id="{E8786E0D-6B18-08A4-4A7B-412EDE87A381}"/>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DF919E9C-1378-2C45-3866-AD5627FF6164}"/>
              </a:ext>
            </a:extLst>
          </p:cNvPr>
          <p:cNvSpPr>
            <a:spLocks noGrp="1"/>
          </p:cNvSpPr>
          <p:nvPr>
            <p:ph type="body" sz="quarter" idx="12"/>
          </p:nvPr>
        </p:nvSpPr>
        <p:spPr>
          <a:xfrm>
            <a:off x="363933" y="5101783"/>
            <a:ext cx="5413355" cy="1401761"/>
          </a:xfrm>
        </p:spPr>
        <p:txBody>
          <a:bodyPr anchor="b" anchorCtr="0">
            <a:noAutofit/>
          </a:bodyPr>
          <a:lstStyle>
            <a:lvl1pPr marL="0" indent="0">
              <a:lnSpc>
                <a:spcPct val="100000"/>
              </a:lnSpc>
              <a:buNone/>
              <a:defRPr sz="1580"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8" name="Title 20">
            <a:extLst>
              <a:ext uri="{FF2B5EF4-FFF2-40B4-BE49-F238E27FC236}">
                <a16:creationId xmlns:a16="http://schemas.microsoft.com/office/drawing/2014/main" id="{7CC04655-1856-17E7-4FE8-89B6CA38A05B}"/>
              </a:ext>
            </a:extLst>
          </p:cNvPr>
          <p:cNvSpPr>
            <a:spLocks noGrp="1"/>
          </p:cNvSpPr>
          <p:nvPr>
            <p:ph type="title" hasCustomPrompt="1"/>
          </p:nvPr>
        </p:nvSpPr>
        <p:spPr>
          <a:xfrm>
            <a:off x="300039" y="179801"/>
            <a:ext cx="5480831" cy="3733481"/>
          </a:xfrm>
        </p:spPr>
        <p:txBody>
          <a:bodyPr>
            <a:noAutofit/>
          </a:bodyPr>
          <a:lstStyle>
            <a:lvl1pPr>
              <a:defRPr sz="4267" b="0" i="0">
                <a:solidFill>
                  <a:schemeClr val="tx2"/>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8175C436-1B3B-8F5A-9FC5-8277ED225D21}"/>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BEEB9B59-8208-B7EE-448A-9C524733812D}"/>
              </a:ext>
            </a:extLst>
          </p:cNvPr>
          <p:cNvGrpSpPr/>
          <p:nvPr userDrawn="1"/>
        </p:nvGrpSpPr>
        <p:grpSpPr>
          <a:xfrm>
            <a:off x="-2579658" y="3714819"/>
            <a:ext cx="2144619" cy="2625866"/>
            <a:chOff x="-2608729" y="1272988"/>
            <a:chExt cx="2064454" cy="3585883"/>
          </a:xfrm>
        </p:grpSpPr>
        <p:sp>
          <p:nvSpPr>
            <p:cNvPr id="4" name="Rectangle 3">
              <a:extLst>
                <a:ext uri="{FF2B5EF4-FFF2-40B4-BE49-F238E27FC236}">
                  <a16:creationId xmlns:a16="http://schemas.microsoft.com/office/drawing/2014/main" id="{314E005D-8696-B215-1703-ADD1B51157E5}"/>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5" name="Rectangle 4">
              <a:extLst>
                <a:ext uri="{FF2B5EF4-FFF2-40B4-BE49-F238E27FC236}">
                  <a16:creationId xmlns:a16="http://schemas.microsoft.com/office/drawing/2014/main" id="{088AF856-1526-3E3C-4520-2F2A61123D52}"/>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B73E4092-CF22-62F7-6423-05C72ACDC8DF}"/>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95E31CF2-DCAE-AA93-4293-DC5D10A892F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67334D99-3E7B-E521-3AD0-968B53E2B49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2444E38-BB18-65DA-D944-5B6236E5FEED}"/>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BB63022D-F9E0-148B-4853-C8972F4333D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4CD7291C-FA1F-76AA-CE6B-EF4CC1375AE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1857150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_5_Identifier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2"/>
            <a:ext cx="2743200" cy="365125"/>
          </a:xfrm>
          <a:prstGeom prst="rect">
            <a:avLst/>
          </a:prstGeom>
        </p:spPr>
        <p:txBody>
          <a:bodyPr vert="horz" lIns="91440" tIns="45720" rIns="91440" bIns="45720" rtlCol="0" anchor="b"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2"/>
            <a:ext cx="4114800" cy="365125"/>
          </a:xfrm>
          <a:prstGeom prst="rect">
            <a:avLst/>
          </a:prstGeom>
        </p:spPr>
        <p:txBody>
          <a:bodyPr vert="horz" lIns="91440" tIns="45720" rIns="91440" bIns="45720" rtlCol="0" anchor="b"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a:stretch>
            <a:fillRect/>
          </a:stretch>
        </p:blipFill>
        <p:spPr>
          <a:xfrm>
            <a:off x="5559319" y="169115"/>
            <a:ext cx="1073363" cy="1215531"/>
          </a:xfrm>
          <a:prstGeom prst="rect">
            <a:avLst/>
          </a:prstGeom>
        </p:spPr>
      </p:pic>
      <p:sp>
        <p:nvSpPr>
          <p:cNvPr id="9" name="Title 1">
            <a:extLst>
              <a:ext uri="{FF2B5EF4-FFF2-40B4-BE49-F238E27FC236}">
                <a16:creationId xmlns:a16="http://schemas.microsoft.com/office/drawing/2014/main" id="{953A8400-9B0D-BB3F-955B-A992F4C464BB}"/>
              </a:ext>
            </a:extLst>
          </p:cNvPr>
          <p:cNvSpPr>
            <a:spLocks noGrp="1"/>
          </p:cNvSpPr>
          <p:nvPr>
            <p:ph type="ctrTitle" hasCustomPrompt="1"/>
          </p:nvPr>
        </p:nvSpPr>
        <p:spPr>
          <a:xfrm>
            <a:off x="1152522" y="1493110"/>
            <a:ext cx="9886954" cy="1622239"/>
          </a:xfrm>
          <a:prstGeom prst="rect">
            <a:avLst/>
          </a:prstGeom>
          <a:noFill/>
        </p:spPr>
        <p:txBody>
          <a:bodyPr wrap="square" rtlCol="0" anchor="t">
            <a:spAutoFit/>
          </a:bodyPr>
          <a:lstStyle>
            <a:lvl1pPr algn="ctr">
              <a:defRPr lang="en-US" sz="4971" b="0" dirty="0">
                <a:solidFill>
                  <a:schemeClr val="bg1"/>
                </a:solidFill>
                <a:ea typeface="+mn-ea"/>
                <a:cs typeface="+mn-cs"/>
              </a:defRPr>
            </a:lvl1pPr>
          </a:lstStyle>
          <a:p>
            <a:pPr marL="0" lvl="0" defTabSz="420863"/>
            <a:r>
              <a:rPr lang="en-GB"/>
              <a:t>Name your presentation</a:t>
            </a:r>
            <a:br>
              <a:rPr lang="en-GB"/>
            </a:br>
            <a:r>
              <a:rPr lang="en-GB"/>
              <a:t>and a second line if you want</a:t>
            </a:r>
            <a:endParaRPr lang="en-US"/>
          </a:p>
        </p:txBody>
      </p:sp>
      <p:sp>
        <p:nvSpPr>
          <p:cNvPr id="2" name="Rectangle 1">
            <a:extLst>
              <a:ext uri="{FF2B5EF4-FFF2-40B4-BE49-F238E27FC236}">
                <a16:creationId xmlns:a16="http://schemas.microsoft.com/office/drawing/2014/main" id="{A6540074-9970-1F1A-82C3-6EB326997F11}"/>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3" name="Rectangle 2">
            <a:extLst>
              <a:ext uri="{FF2B5EF4-FFF2-40B4-BE49-F238E27FC236}">
                <a16:creationId xmlns:a16="http://schemas.microsoft.com/office/drawing/2014/main" id="{C410CFA7-58F5-CE6D-FAA4-E2AF6CAB7C96}"/>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E7D4EF2E-2555-B73A-860E-3D2CC1652C19}"/>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D7A57413-CC78-E4E6-1BEB-349072BE6FDD}"/>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4" name="Picture Placeholder 9">
            <a:extLst>
              <a:ext uri="{FF2B5EF4-FFF2-40B4-BE49-F238E27FC236}">
                <a16:creationId xmlns:a16="http://schemas.microsoft.com/office/drawing/2014/main" id="{1AA461E8-FF08-621F-E0EE-5F1F50A8F0AB}"/>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32515940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lide_5_Logo_Orange">
    <p:bg>
      <p:bgPr>
        <a:solidFill>
          <a:schemeClr val="accent1"/>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2"/>
            <a:ext cx="2743200" cy="365125"/>
          </a:xfrm>
          <a:prstGeom prst="rect">
            <a:avLst/>
          </a:prstGeom>
        </p:spPr>
        <p:txBody>
          <a:bodyPr vert="horz" lIns="91440" tIns="45720" rIns="91440" bIns="45720" rtlCol="0" anchor="b"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2"/>
            <a:ext cx="4114800" cy="365125"/>
          </a:xfrm>
          <a:prstGeom prst="rect">
            <a:avLst/>
          </a:prstGeom>
        </p:spPr>
        <p:txBody>
          <a:bodyPr vert="horz" lIns="91440" tIns="45720" rIns="91440" bIns="45720" rtlCol="0" anchor="b"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27" name="Title 1">
            <a:extLst>
              <a:ext uri="{FF2B5EF4-FFF2-40B4-BE49-F238E27FC236}">
                <a16:creationId xmlns:a16="http://schemas.microsoft.com/office/drawing/2014/main" id="{148508B3-0D8F-45FC-2C23-DCC551FCF4E5}"/>
              </a:ext>
            </a:extLst>
          </p:cNvPr>
          <p:cNvSpPr>
            <a:spLocks noGrp="1"/>
          </p:cNvSpPr>
          <p:nvPr>
            <p:ph type="ctrTitle" hasCustomPrompt="1"/>
          </p:nvPr>
        </p:nvSpPr>
        <p:spPr>
          <a:xfrm>
            <a:off x="1152522" y="1493110"/>
            <a:ext cx="9886954" cy="1622239"/>
          </a:xfrm>
          <a:prstGeom prst="rect">
            <a:avLst/>
          </a:prstGeom>
          <a:noFill/>
        </p:spPr>
        <p:txBody>
          <a:bodyPr wrap="square" rtlCol="0" anchor="t">
            <a:spAutoFit/>
          </a:bodyPr>
          <a:lstStyle>
            <a:lvl1pPr algn="ctr">
              <a:defRPr lang="en-US" sz="4971" b="0" dirty="0">
                <a:solidFill>
                  <a:schemeClr val="bg1"/>
                </a:solidFill>
                <a:ea typeface="+mn-ea"/>
                <a:cs typeface="+mn-cs"/>
              </a:defRPr>
            </a:lvl1pPr>
          </a:lstStyle>
          <a:p>
            <a:pPr marL="0" lvl="0" defTabSz="420863"/>
            <a:r>
              <a:rPr lang="en-GB"/>
              <a:t>Name your presentation</a:t>
            </a:r>
            <a:br>
              <a:rPr lang="en-GB"/>
            </a:br>
            <a:r>
              <a:rPr lang="en-GB"/>
              <a:t>and a second line if you want</a:t>
            </a:r>
            <a:endParaRPr lang="en-US"/>
          </a:p>
        </p:txBody>
      </p:sp>
      <p:pic>
        <p:nvPicPr>
          <p:cNvPr id="30" name="Picture 29">
            <a:extLst>
              <a:ext uri="{FF2B5EF4-FFF2-40B4-BE49-F238E27FC236}">
                <a16:creationId xmlns:a16="http://schemas.microsoft.com/office/drawing/2014/main" id="{340D143C-4BA4-770A-103A-9636E31B9F2F}"/>
              </a:ext>
            </a:extLst>
          </p:cNvPr>
          <p:cNvPicPr>
            <a:picLocks noChangeAspect="1"/>
          </p:cNvPicPr>
          <p:nvPr userDrawn="1"/>
        </p:nvPicPr>
        <p:blipFill>
          <a:blip/>
          <a:stretch>
            <a:fillRect/>
          </a:stretch>
        </p:blipFill>
        <p:spPr>
          <a:xfrm>
            <a:off x="4959831" y="140220"/>
            <a:ext cx="2272339" cy="928139"/>
          </a:xfrm>
          <a:prstGeom prst="rect">
            <a:avLst/>
          </a:prstGeom>
        </p:spPr>
      </p:pic>
      <p:sp>
        <p:nvSpPr>
          <p:cNvPr id="6" name="Rectangle 5">
            <a:extLst>
              <a:ext uri="{FF2B5EF4-FFF2-40B4-BE49-F238E27FC236}">
                <a16:creationId xmlns:a16="http://schemas.microsoft.com/office/drawing/2014/main" id="{8B669B3C-7E4A-3663-6F27-33A96A1AB047}"/>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4AF9926-9CA9-650C-53C4-3CCBF3A68F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581C4AF1-86C8-8DCE-35F8-B1FFA232C96F}"/>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C1126E1B-39A7-CDB3-3818-18E185DF227C}"/>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Picture Placeholder 9">
            <a:extLst>
              <a:ext uri="{FF2B5EF4-FFF2-40B4-BE49-F238E27FC236}">
                <a16:creationId xmlns:a16="http://schemas.microsoft.com/office/drawing/2014/main" id="{16798428-9CEB-BAE3-8C0B-44F1CF2F2689}"/>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25054354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slide_5_Logo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2"/>
            <a:ext cx="2743200" cy="365125"/>
          </a:xfrm>
          <a:prstGeom prst="rect">
            <a:avLst/>
          </a:prstGeom>
        </p:spPr>
        <p:txBody>
          <a:bodyPr vert="horz" lIns="91440" tIns="45720" rIns="91440" bIns="45720" rtlCol="0" anchor="b" anchorCtr="0"/>
          <a:lstStyle>
            <a:lvl1pPr marL="0" algn="r" defTabSz="420863" rtl="0" eaLnBrk="1" latinLnBrk="0" hangingPunct="1">
              <a:defRPr lang="en-NL" sz="1105" b="1" kern="1200" smtClean="0">
                <a:solidFill>
                  <a:schemeClr val="bg1"/>
                </a:solidFill>
                <a:latin typeface="ING Me" panose="02000506040000020004" pitchFamily="2" charset="0"/>
                <a:ea typeface="+mn-ea"/>
                <a:cs typeface="ING Me" panose="02000506040000020004" pitchFamily="2" charset="0"/>
              </a:defRPr>
            </a:lvl1pPr>
          </a:lstStyle>
          <a:p>
            <a:endParaRPr lang="en-US"/>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2"/>
            <a:ext cx="4114800" cy="365125"/>
          </a:xfrm>
          <a:prstGeom prst="rect">
            <a:avLst/>
          </a:prstGeom>
        </p:spPr>
        <p:txBody>
          <a:bodyPr vert="horz" lIns="91440" tIns="45720" rIns="91440" bIns="45720" rtlCol="0" anchor="b" anchorCtr="0"/>
          <a:lstStyle>
            <a:lvl1pPr algn="l">
              <a:defRPr lang="en-NL" sz="1105"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11" name="Title 1">
            <a:extLst>
              <a:ext uri="{FF2B5EF4-FFF2-40B4-BE49-F238E27FC236}">
                <a16:creationId xmlns:a16="http://schemas.microsoft.com/office/drawing/2014/main" id="{58D81F16-55DF-8A2A-D057-370F948D5D86}"/>
              </a:ext>
            </a:extLst>
          </p:cNvPr>
          <p:cNvSpPr>
            <a:spLocks noGrp="1"/>
          </p:cNvSpPr>
          <p:nvPr>
            <p:ph type="ctrTitle" hasCustomPrompt="1"/>
          </p:nvPr>
        </p:nvSpPr>
        <p:spPr>
          <a:xfrm>
            <a:off x="1152522" y="1493110"/>
            <a:ext cx="9886954" cy="1622239"/>
          </a:xfrm>
          <a:prstGeom prst="rect">
            <a:avLst/>
          </a:prstGeom>
          <a:noFill/>
        </p:spPr>
        <p:txBody>
          <a:bodyPr wrap="square" rtlCol="0" anchor="t">
            <a:spAutoFit/>
          </a:bodyPr>
          <a:lstStyle>
            <a:lvl1pPr algn="ctr">
              <a:defRPr lang="en-US" sz="4971" b="0" dirty="0">
                <a:solidFill>
                  <a:schemeClr val="bg1"/>
                </a:solidFill>
                <a:ea typeface="+mn-ea"/>
                <a:cs typeface="+mn-cs"/>
              </a:defRPr>
            </a:lvl1pPr>
          </a:lstStyle>
          <a:p>
            <a:pPr marL="0" lvl="0" defTabSz="420863"/>
            <a:r>
              <a:rPr lang="en-GB"/>
              <a:t>Name your presentation</a:t>
            </a:r>
            <a:br>
              <a:rPr lang="en-GB"/>
            </a:br>
            <a:r>
              <a:rPr lang="en-GB"/>
              <a:t>and a second line if you want</a:t>
            </a:r>
            <a:endParaRPr lang="en-US"/>
          </a:p>
        </p:txBody>
      </p:sp>
      <p:pic>
        <p:nvPicPr>
          <p:cNvPr id="16" name="Picture 15">
            <a:extLst>
              <a:ext uri="{FF2B5EF4-FFF2-40B4-BE49-F238E27FC236}">
                <a16:creationId xmlns:a16="http://schemas.microsoft.com/office/drawing/2014/main" id="{C76D6E66-5E74-2CCB-565F-99FAE6B63A72}"/>
              </a:ext>
            </a:extLst>
          </p:cNvPr>
          <p:cNvPicPr>
            <a:picLocks noChangeAspect="1"/>
          </p:cNvPicPr>
          <p:nvPr userDrawn="1"/>
        </p:nvPicPr>
        <p:blipFill>
          <a:blip/>
          <a:stretch>
            <a:fillRect/>
          </a:stretch>
        </p:blipFill>
        <p:spPr>
          <a:xfrm>
            <a:off x="4959831" y="140220"/>
            <a:ext cx="2272339" cy="928139"/>
          </a:xfrm>
          <a:prstGeom prst="rect">
            <a:avLst/>
          </a:prstGeom>
        </p:spPr>
      </p:pic>
      <p:sp>
        <p:nvSpPr>
          <p:cNvPr id="3" name="Rectangle 2">
            <a:extLst>
              <a:ext uri="{FF2B5EF4-FFF2-40B4-BE49-F238E27FC236}">
                <a16:creationId xmlns:a16="http://schemas.microsoft.com/office/drawing/2014/main" id="{6F45D3FA-BA83-8196-1F43-F3C0836BFEA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6" name="Rectangle 5">
            <a:extLst>
              <a:ext uri="{FF2B5EF4-FFF2-40B4-BE49-F238E27FC236}">
                <a16:creationId xmlns:a16="http://schemas.microsoft.com/office/drawing/2014/main" id="{0C25E96B-67FD-07A1-063C-10A7C213D3D6}"/>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GB" sz="92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GB" sz="92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1"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4EC21DC3-A478-ADD0-D86E-D4BDBD589E5F}"/>
              </a:ext>
            </a:extLst>
          </p:cNvPr>
          <p:cNvSpPr/>
          <p:nvPr userDrawn="1"/>
        </p:nvSpPr>
        <p:spPr>
          <a:xfrm>
            <a:off x="-5204806" y="5557503"/>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2FDF11F1-6BCA-786A-D4B8-9F6EFEBA1593}"/>
              </a:ext>
            </a:extLst>
          </p:cNvPr>
          <p:cNvSpPr/>
          <p:nvPr userDrawn="1"/>
        </p:nvSpPr>
        <p:spPr>
          <a:xfrm>
            <a:off x="-4135434" y="5557503"/>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4" name="Picture Placeholder 9">
            <a:extLst>
              <a:ext uri="{FF2B5EF4-FFF2-40B4-BE49-F238E27FC236}">
                <a16:creationId xmlns:a16="http://schemas.microsoft.com/office/drawing/2014/main" id="{7FD66AAA-87DF-B11B-3325-965223E1FB79}"/>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28880847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Index_1_Numbered">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02344"/>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3"/>
            <a:ext cx="5139944" cy="4046093"/>
          </a:xfrm>
        </p:spPr>
        <p:txBody>
          <a:bodyPr>
            <a:noAutofit/>
          </a:bodyPr>
          <a:lstStyle>
            <a:lvl1pPr marL="315647" indent="-315647">
              <a:lnSpc>
                <a:spcPct val="100000"/>
              </a:lnSpc>
              <a:buFont typeface="+mj-lt"/>
              <a:buAutoNum type="arabicPeriod"/>
              <a:defRPr sz="1289" b="0" i="0">
                <a:latin typeface="ING Me" panose="02000506040000020004" pitchFamily="2" charset="0"/>
                <a:cs typeface="ING Me" panose="02000506040000020004" pitchFamily="2" charset="0"/>
              </a:defRPr>
            </a:lvl1pPr>
          </a:lstStyle>
          <a:p>
            <a:pPr lvl="0"/>
            <a:r>
              <a:rPr lang="en-GB"/>
              <a:t>Chapter titles goes here</a:t>
            </a:r>
            <a:endParaRPr lang="en-NL"/>
          </a:p>
        </p:txBody>
      </p:sp>
      <p:sp>
        <p:nvSpPr>
          <p:cNvPr id="3" name="Text Placeholder 25">
            <a:extLst>
              <a:ext uri="{FF2B5EF4-FFF2-40B4-BE49-F238E27FC236}">
                <a16:creationId xmlns:a16="http://schemas.microsoft.com/office/drawing/2014/main" id="{321966EB-D09F-BFA0-4ABB-9B231F9FBD51}"/>
              </a:ext>
            </a:extLst>
          </p:cNvPr>
          <p:cNvSpPr>
            <a:spLocks noGrp="1"/>
          </p:cNvSpPr>
          <p:nvPr>
            <p:ph type="body" sz="quarter" idx="16" hasCustomPrompt="1"/>
          </p:nvPr>
        </p:nvSpPr>
        <p:spPr>
          <a:xfrm>
            <a:off x="6488176" y="2294683"/>
            <a:ext cx="5139944" cy="4046093"/>
          </a:xfrm>
        </p:spPr>
        <p:txBody>
          <a:bodyPr>
            <a:noAutofit/>
          </a:bodyPr>
          <a:lstStyle>
            <a:lvl1pPr marL="315647" indent="-315647">
              <a:lnSpc>
                <a:spcPct val="100000"/>
              </a:lnSpc>
              <a:buFont typeface="+mj-lt"/>
              <a:buAutoNum type="arabicPeriod"/>
              <a:defRPr sz="1289" b="0" i="0">
                <a:latin typeface="ING Me" panose="02000506040000020004" pitchFamily="2" charset="0"/>
                <a:cs typeface="ING Me" panose="02000506040000020004" pitchFamily="2" charset="0"/>
              </a:defRPr>
            </a:lvl1pPr>
          </a:lstStyle>
          <a:p>
            <a:pPr lvl="0"/>
            <a:r>
              <a:rPr lang="en-GB"/>
              <a:t>Chapter titles goes here</a:t>
            </a:r>
            <a:endParaRPr lang="en-NL"/>
          </a:p>
        </p:txBody>
      </p:sp>
      <p:sp>
        <p:nvSpPr>
          <p:cNvPr id="4" name="Rectangle 3">
            <a:extLst>
              <a:ext uri="{FF2B5EF4-FFF2-40B4-BE49-F238E27FC236}">
                <a16:creationId xmlns:a16="http://schemas.microsoft.com/office/drawing/2014/main" id="{71959B4C-EF46-6C83-54DB-85E102D205DF}"/>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a:solidFill>
                  <a:srgbClr val="0D0804"/>
                </a:solidFill>
                <a:latin typeface="ING Me" panose="02000506040000020004" pitchFamily="2" charset="0"/>
                <a:cs typeface="ING Me" panose="02000506040000020004" pitchFamily="2" charset="0"/>
              </a:rPr>
              <a:t>Changing numbered lists</a:t>
            </a:r>
            <a:br>
              <a:rPr lang="en-GB" sz="920" b="1">
                <a:solidFill>
                  <a:srgbClr val="0D0804"/>
                </a:solidFill>
                <a:latin typeface="ING Me" panose="02000506040000020004" pitchFamily="2" charset="0"/>
                <a:cs typeface="ING Me" panose="02000506040000020004" pitchFamily="2" charset="0"/>
              </a:rPr>
            </a:br>
            <a:r>
              <a:rPr lang="en-GB" sz="920" b="1">
                <a:solidFill>
                  <a:srgbClr val="0D0804"/>
                </a:solidFill>
                <a:latin typeface="ING Me" panose="02000506040000020004" pitchFamily="2" charset="0"/>
                <a:cs typeface="ING Me" panose="02000506040000020004" pitchFamily="2" charset="0"/>
              </a:rPr>
              <a:t>to bullet points </a:t>
            </a:r>
          </a:p>
          <a:p>
            <a:endParaRPr lang="en-GB" sz="920" b="1">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Select the text frame</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7" name="Text Placeholder 21">
            <a:extLst>
              <a:ext uri="{FF2B5EF4-FFF2-40B4-BE49-F238E27FC236}">
                <a16:creationId xmlns:a16="http://schemas.microsoft.com/office/drawing/2014/main" id="{84B1E8CE-C2F8-D8DB-0CCF-79FB9BCDF72F}"/>
              </a:ext>
            </a:extLst>
          </p:cNvPr>
          <p:cNvSpPr>
            <a:spLocks noGrp="1"/>
          </p:cNvSpPr>
          <p:nvPr>
            <p:ph type="body" sz="quarter" idx="15" hasCustomPrompt="1"/>
          </p:nvPr>
        </p:nvSpPr>
        <p:spPr>
          <a:xfrm>
            <a:off x="6488176" y="1700980"/>
            <a:ext cx="5167898" cy="386901"/>
          </a:xfrm>
        </p:spPr>
        <p:txBody>
          <a:bodyPr vert="horz" lIns="91440" tIns="45720" rIns="91440" bIns="45720" rtlCol="0" anchor="b" anchorCtr="0">
            <a:noAutofit/>
          </a:bodyPr>
          <a:lstStyle>
            <a:lvl1pPr>
              <a:defRPr lang="en-NL" sz="1841" b="1" i="0" dirty="0">
                <a:latin typeface="ING Me" panose="02000506040000020004" pitchFamily="2" charset="0"/>
                <a:cs typeface="ING Me" panose="02000506040000020004" pitchFamily="2" charset="0"/>
              </a:defRPr>
            </a:lvl1pPr>
          </a:lstStyle>
          <a:p>
            <a:pPr marL="0" lvl="0" indent="0">
              <a:buNone/>
            </a:pPr>
            <a:r>
              <a:rPr lang="en-GB"/>
              <a:t>Second headline</a:t>
            </a:r>
            <a:endParaRPr lang="en-NL"/>
          </a:p>
        </p:txBody>
      </p:sp>
      <p:sp>
        <p:nvSpPr>
          <p:cNvPr id="8" name="Text Placeholder 21">
            <a:extLst>
              <a:ext uri="{FF2B5EF4-FFF2-40B4-BE49-F238E27FC236}">
                <a16:creationId xmlns:a16="http://schemas.microsoft.com/office/drawing/2014/main" id="{D47C305B-B175-77D8-B575-AD5949CC5597}"/>
              </a:ext>
            </a:extLst>
          </p:cNvPr>
          <p:cNvSpPr>
            <a:spLocks noGrp="1"/>
          </p:cNvSpPr>
          <p:nvPr>
            <p:ph type="body" sz="quarter" idx="11" hasCustomPrompt="1"/>
          </p:nvPr>
        </p:nvSpPr>
        <p:spPr>
          <a:xfrm>
            <a:off x="956056" y="1700980"/>
            <a:ext cx="5167898" cy="386901"/>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Tree>
    <p:extLst>
      <p:ext uri="{BB962C8B-B14F-4D97-AF65-F5344CB8AC3E}">
        <p14:creationId xmlns:p14="http://schemas.microsoft.com/office/powerpoint/2010/main" val="21106348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ndex_1_Bulle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02344"/>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3"/>
            <a:ext cx="5139944" cy="4046093"/>
          </a:xfrm>
        </p:spPr>
        <p:txBody>
          <a:bodyPr>
            <a:noAutofit/>
          </a:bodyPr>
          <a:lstStyle>
            <a:lvl1pPr marL="315647" indent="-315647">
              <a:lnSpc>
                <a:spcPct val="100000"/>
              </a:lnSpc>
              <a:buFont typeface="Arial" panose="020B0604020202020204" pitchFamily="34" charset="0"/>
              <a:buChar char="•"/>
              <a:defRPr sz="1289"/>
            </a:lvl1pPr>
          </a:lstStyle>
          <a:p>
            <a:pPr lvl="0"/>
            <a:r>
              <a:rPr lang="en-GB"/>
              <a:t>Chapter titles goes here</a:t>
            </a:r>
            <a:endParaRPr lang="en-NL"/>
          </a:p>
        </p:txBody>
      </p:sp>
      <p:sp>
        <p:nvSpPr>
          <p:cNvPr id="6" name="Text Placeholder 21">
            <a:extLst>
              <a:ext uri="{FF2B5EF4-FFF2-40B4-BE49-F238E27FC236}">
                <a16:creationId xmlns:a16="http://schemas.microsoft.com/office/drawing/2014/main" id="{F713946D-B33B-8F25-DEBD-2D5662E63CA7}"/>
              </a:ext>
            </a:extLst>
          </p:cNvPr>
          <p:cNvSpPr>
            <a:spLocks noGrp="1"/>
          </p:cNvSpPr>
          <p:nvPr>
            <p:ph type="body" sz="quarter" idx="15" hasCustomPrompt="1"/>
          </p:nvPr>
        </p:nvSpPr>
        <p:spPr>
          <a:xfrm>
            <a:off x="6488176" y="1700980"/>
            <a:ext cx="5167898" cy="386901"/>
          </a:xfrm>
        </p:spPr>
        <p:txBody>
          <a:bodyPr vert="horz" lIns="91440" tIns="45720" rIns="91440" bIns="45720" rtlCol="0" anchor="b" anchorCtr="0">
            <a:noAutofit/>
          </a:bodyPr>
          <a:lstStyle>
            <a:lvl1pPr>
              <a:defRPr lang="en-NL" sz="1841" b="1" i="0" dirty="0">
                <a:latin typeface="ING Me" panose="02000506040000020004" pitchFamily="2" charset="0"/>
                <a:cs typeface="ING Me" panose="02000506040000020004" pitchFamily="2" charset="0"/>
              </a:defRPr>
            </a:lvl1pPr>
          </a:lstStyle>
          <a:p>
            <a:pPr marL="0" lvl="0" indent="0">
              <a:buNone/>
            </a:pPr>
            <a:r>
              <a:rPr lang="en-GB"/>
              <a:t>Second headline</a:t>
            </a:r>
            <a:endParaRPr lang="en-NL"/>
          </a:p>
        </p:txBody>
      </p:sp>
      <p:sp>
        <p:nvSpPr>
          <p:cNvPr id="7" name="Text Placeholder 25">
            <a:extLst>
              <a:ext uri="{FF2B5EF4-FFF2-40B4-BE49-F238E27FC236}">
                <a16:creationId xmlns:a16="http://schemas.microsoft.com/office/drawing/2014/main" id="{B853AF3E-6A11-4780-3C32-1A9C5744E16A}"/>
              </a:ext>
            </a:extLst>
          </p:cNvPr>
          <p:cNvSpPr>
            <a:spLocks noGrp="1"/>
          </p:cNvSpPr>
          <p:nvPr>
            <p:ph type="body" sz="quarter" idx="16" hasCustomPrompt="1"/>
          </p:nvPr>
        </p:nvSpPr>
        <p:spPr>
          <a:xfrm>
            <a:off x="6488176" y="2294683"/>
            <a:ext cx="5139944" cy="4046093"/>
          </a:xfrm>
        </p:spPr>
        <p:txBody>
          <a:bodyPr>
            <a:noAutofit/>
          </a:bodyPr>
          <a:lstStyle>
            <a:lvl1pPr marL="315647" indent="-315647">
              <a:lnSpc>
                <a:spcPct val="100000"/>
              </a:lnSpc>
              <a:buFont typeface="Arial" panose="020B0604020202020204" pitchFamily="34" charset="0"/>
              <a:buChar char="•"/>
              <a:defRPr sz="1289"/>
            </a:lvl1pPr>
          </a:lstStyle>
          <a:p>
            <a:pPr lvl="0"/>
            <a:r>
              <a:rPr lang="en-GB"/>
              <a:t>Chapter titles goes here</a:t>
            </a:r>
            <a:endParaRPr lang="en-NL"/>
          </a:p>
        </p:txBody>
      </p:sp>
      <p:sp>
        <p:nvSpPr>
          <p:cNvPr id="3" name="Text Placeholder 21">
            <a:extLst>
              <a:ext uri="{FF2B5EF4-FFF2-40B4-BE49-F238E27FC236}">
                <a16:creationId xmlns:a16="http://schemas.microsoft.com/office/drawing/2014/main" id="{05769A12-B68E-1C17-42BA-49A5E50F73ED}"/>
              </a:ext>
            </a:extLst>
          </p:cNvPr>
          <p:cNvSpPr>
            <a:spLocks noGrp="1"/>
          </p:cNvSpPr>
          <p:nvPr>
            <p:ph type="body" sz="quarter" idx="11" hasCustomPrompt="1"/>
          </p:nvPr>
        </p:nvSpPr>
        <p:spPr>
          <a:xfrm>
            <a:off x="956056" y="1700980"/>
            <a:ext cx="5167898" cy="386901"/>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2" name="Rectangle 1">
            <a:extLst>
              <a:ext uri="{FF2B5EF4-FFF2-40B4-BE49-F238E27FC236}">
                <a16:creationId xmlns:a16="http://schemas.microsoft.com/office/drawing/2014/main" id="{3966B200-D205-9C2D-95E8-A20342797EA6}"/>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a:solidFill>
                  <a:srgbClr val="0D0804"/>
                </a:solidFill>
                <a:latin typeface="ING Me" panose="02000506040000020004" pitchFamily="2" charset="0"/>
                <a:cs typeface="ING Me" panose="02000506040000020004" pitchFamily="2" charset="0"/>
              </a:rPr>
              <a:t>Changing numbered lists</a:t>
            </a:r>
            <a:br>
              <a:rPr lang="en-GB" sz="920" b="1">
                <a:solidFill>
                  <a:srgbClr val="0D0804"/>
                </a:solidFill>
                <a:latin typeface="ING Me" panose="02000506040000020004" pitchFamily="2" charset="0"/>
                <a:cs typeface="ING Me" panose="02000506040000020004" pitchFamily="2" charset="0"/>
              </a:rPr>
            </a:br>
            <a:r>
              <a:rPr lang="en-GB" sz="920" b="1">
                <a:solidFill>
                  <a:srgbClr val="0D0804"/>
                </a:solidFill>
                <a:latin typeface="ING Me" panose="02000506040000020004" pitchFamily="2" charset="0"/>
                <a:cs typeface="ING Me" panose="02000506040000020004" pitchFamily="2" charset="0"/>
              </a:rPr>
              <a:t>to bullet points </a:t>
            </a:r>
          </a:p>
          <a:p>
            <a:endParaRPr lang="en-GB" sz="920" b="1">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Select the text frame</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5833225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ndex_2_Numbere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3"/>
            <a:ext cx="5139944" cy="4046093"/>
          </a:xfrm>
        </p:spPr>
        <p:txBody>
          <a:bodyPr>
            <a:noAutofit/>
          </a:bodyPr>
          <a:lstStyle>
            <a:lvl1pPr marL="315647" indent="-315647">
              <a:lnSpc>
                <a:spcPct val="100000"/>
              </a:lnSpc>
              <a:buFont typeface="+mj-lt"/>
              <a:buAutoNum type="arabicPeriod"/>
              <a:defRPr sz="1289"/>
            </a:lvl1pPr>
          </a:lstStyle>
          <a:p>
            <a:pPr lvl="0"/>
            <a:r>
              <a:rPr lang="en-GB"/>
              <a:t>Chapter titles goes here</a:t>
            </a:r>
            <a:endParaRPr lang="en-NL"/>
          </a:p>
        </p:txBody>
      </p:sp>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6" y="256064"/>
            <a:ext cx="6496304" cy="602344"/>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3" name="Picture Placeholder 6">
            <a:extLst>
              <a:ext uri="{FF2B5EF4-FFF2-40B4-BE49-F238E27FC236}">
                <a16:creationId xmlns:a16="http://schemas.microsoft.com/office/drawing/2014/main" id="{FF39899F-ABFF-6ACA-0258-1051C94D6F41}"/>
              </a:ext>
            </a:extLst>
          </p:cNvPr>
          <p:cNvSpPr>
            <a:spLocks noGrp="1"/>
          </p:cNvSpPr>
          <p:nvPr>
            <p:ph type="pic" sz="quarter" idx="10"/>
          </p:nvPr>
        </p:nvSpPr>
        <p:spPr>
          <a:xfrm>
            <a:off x="8136349"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6" name="Text Placeholder 21">
            <a:extLst>
              <a:ext uri="{FF2B5EF4-FFF2-40B4-BE49-F238E27FC236}">
                <a16:creationId xmlns:a16="http://schemas.microsoft.com/office/drawing/2014/main" id="{C04DBF7A-F752-9007-F136-82AF6B22E198}"/>
              </a:ext>
            </a:extLst>
          </p:cNvPr>
          <p:cNvSpPr>
            <a:spLocks noGrp="1"/>
          </p:cNvSpPr>
          <p:nvPr>
            <p:ph type="body" sz="quarter" idx="11" hasCustomPrompt="1"/>
          </p:nvPr>
        </p:nvSpPr>
        <p:spPr>
          <a:xfrm>
            <a:off x="956056" y="1700980"/>
            <a:ext cx="5167898" cy="386901"/>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5" name="Rectangle 4">
            <a:extLst>
              <a:ext uri="{FF2B5EF4-FFF2-40B4-BE49-F238E27FC236}">
                <a16:creationId xmlns:a16="http://schemas.microsoft.com/office/drawing/2014/main" id="{04034001-09C0-B286-2AFD-015B6E1086C7}"/>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a:solidFill>
                  <a:srgbClr val="0D0804"/>
                </a:solidFill>
                <a:latin typeface="ING Me" panose="02000506040000020004" pitchFamily="2" charset="0"/>
                <a:cs typeface="ING Me" panose="02000506040000020004" pitchFamily="2" charset="0"/>
              </a:rPr>
              <a:t>Changing numbered lists</a:t>
            </a:r>
            <a:br>
              <a:rPr lang="en-GB" sz="920" b="1">
                <a:solidFill>
                  <a:srgbClr val="0D0804"/>
                </a:solidFill>
                <a:latin typeface="ING Me" panose="02000506040000020004" pitchFamily="2" charset="0"/>
                <a:cs typeface="ING Me" panose="02000506040000020004" pitchFamily="2" charset="0"/>
              </a:rPr>
            </a:br>
            <a:r>
              <a:rPr lang="en-GB" sz="920" b="1">
                <a:solidFill>
                  <a:srgbClr val="0D0804"/>
                </a:solidFill>
                <a:latin typeface="ING Me" panose="02000506040000020004" pitchFamily="2" charset="0"/>
                <a:cs typeface="ING Me" panose="02000506040000020004" pitchFamily="2" charset="0"/>
              </a:rPr>
              <a:t>to bullet points </a:t>
            </a:r>
          </a:p>
          <a:p>
            <a:endParaRPr lang="en-GB" sz="920" b="1">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Select the text frame</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3206E8D0-AEA3-FC5A-C858-3A68AA935F1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4448517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ndex_2_Bulle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3"/>
            <a:ext cx="5139944" cy="4046093"/>
          </a:xfrm>
        </p:spPr>
        <p:txBody>
          <a:bodyPr>
            <a:noAutofit/>
          </a:bodyPr>
          <a:lstStyle>
            <a:lvl1pPr marL="315647" indent="-315647">
              <a:lnSpc>
                <a:spcPct val="100000"/>
              </a:lnSpc>
              <a:buFont typeface="Arial" panose="020B0604020202020204" pitchFamily="34" charset="0"/>
              <a:buChar char="•"/>
              <a:defRPr sz="1289"/>
            </a:lvl1pPr>
          </a:lstStyle>
          <a:p>
            <a:pPr lvl="0"/>
            <a:r>
              <a:rPr lang="en-GB"/>
              <a:t>Chapter titles goes here</a:t>
            </a:r>
            <a:endParaRPr lang="en-NL"/>
          </a:p>
        </p:txBody>
      </p:sp>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6" y="256064"/>
            <a:ext cx="6496304" cy="602344"/>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7" name="Picture Placeholder 6">
            <a:extLst>
              <a:ext uri="{FF2B5EF4-FFF2-40B4-BE49-F238E27FC236}">
                <a16:creationId xmlns:a16="http://schemas.microsoft.com/office/drawing/2014/main" id="{ACEB67C9-1107-1B65-C7E2-BBD5A97BDABC}"/>
              </a:ext>
            </a:extLst>
          </p:cNvPr>
          <p:cNvSpPr>
            <a:spLocks noGrp="1"/>
          </p:cNvSpPr>
          <p:nvPr>
            <p:ph type="pic" sz="quarter" idx="10"/>
          </p:nvPr>
        </p:nvSpPr>
        <p:spPr>
          <a:xfrm>
            <a:off x="8136349"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8" name="Text Placeholder 21">
            <a:extLst>
              <a:ext uri="{FF2B5EF4-FFF2-40B4-BE49-F238E27FC236}">
                <a16:creationId xmlns:a16="http://schemas.microsoft.com/office/drawing/2014/main" id="{A8E06133-D27B-8B21-9A56-8D4B2DE30B93}"/>
              </a:ext>
            </a:extLst>
          </p:cNvPr>
          <p:cNvSpPr>
            <a:spLocks noGrp="1"/>
          </p:cNvSpPr>
          <p:nvPr>
            <p:ph type="body" sz="quarter" idx="11" hasCustomPrompt="1"/>
          </p:nvPr>
        </p:nvSpPr>
        <p:spPr>
          <a:xfrm>
            <a:off x="956056" y="1700980"/>
            <a:ext cx="5167898" cy="386901"/>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a:solidFill>
                  <a:srgbClr val="0D0804"/>
                </a:solidFill>
                <a:latin typeface="ING Me" panose="02000506040000020004" pitchFamily="2" charset="0"/>
                <a:cs typeface="ING Me" panose="02000506040000020004" pitchFamily="2" charset="0"/>
              </a:rPr>
              <a:t>Changing numbered lists</a:t>
            </a:r>
            <a:br>
              <a:rPr lang="en-GB" sz="920" b="1">
                <a:solidFill>
                  <a:srgbClr val="0D0804"/>
                </a:solidFill>
                <a:latin typeface="ING Me" panose="02000506040000020004" pitchFamily="2" charset="0"/>
                <a:cs typeface="ING Me" panose="02000506040000020004" pitchFamily="2" charset="0"/>
              </a:rPr>
            </a:br>
            <a:r>
              <a:rPr lang="en-GB" sz="920" b="1">
                <a:solidFill>
                  <a:srgbClr val="0D0804"/>
                </a:solidFill>
                <a:latin typeface="ING Me" panose="02000506040000020004" pitchFamily="2" charset="0"/>
                <a:cs typeface="ING Me" panose="02000506040000020004" pitchFamily="2" charset="0"/>
              </a:rPr>
              <a:t>to bullet points </a:t>
            </a:r>
          </a:p>
          <a:p>
            <a:endParaRPr lang="en-GB" sz="920" b="1">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Select the text frame</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9465354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Index_3_Numbere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03E936B5-60BE-88B6-C2D5-30C97CAEA826}"/>
              </a:ext>
            </a:extLst>
          </p:cNvPr>
          <p:cNvSpPr>
            <a:spLocks noGrp="1"/>
          </p:cNvSpPr>
          <p:nvPr>
            <p:ph type="body" sz="quarter" idx="11" hasCustomPrompt="1"/>
          </p:nvPr>
        </p:nvSpPr>
        <p:spPr>
          <a:xfrm>
            <a:off x="4567936" y="1700980"/>
            <a:ext cx="5167898" cy="386901"/>
          </a:xfrm>
        </p:spPr>
        <p:txBody>
          <a:bodyPr vert="horz" lIns="91440" tIns="45720" rIns="91440" bIns="45720" rtlCol="0" anchor="b" anchorCtr="0">
            <a:noAutofit/>
          </a:bodyPr>
          <a:lstStyle>
            <a:lvl1pPr>
              <a:defRPr lang="en-NL" sz="1841" b="1" i="0" dirty="0"/>
            </a:lvl1pPr>
          </a:lstStyle>
          <a:p>
            <a:pPr marL="0" lvl="0" indent="0">
              <a:buNone/>
            </a:pPr>
            <a:r>
              <a:rPr lang="en-GB"/>
              <a:t>One headline</a:t>
            </a:r>
            <a:endParaRPr lang="en-NL"/>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4567936" y="2294683"/>
            <a:ext cx="5139944" cy="4151906"/>
          </a:xfrm>
        </p:spPr>
        <p:txBody>
          <a:bodyPr>
            <a:noAutofit/>
          </a:bodyPr>
          <a:lstStyle>
            <a:lvl1pPr marL="315647" indent="-315647">
              <a:lnSpc>
                <a:spcPct val="100000"/>
              </a:lnSpc>
              <a:buFont typeface="+mj-lt"/>
              <a:buAutoNum type="arabicPeriod"/>
              <a:defRPr sz="1289"/>
            </a:lvl1pPr>
          </a:lstStyle>
          <a:p>
            <a:pPr lvl="0"/>
            <a:r>
              <a:rPr lang="en-GB"/>
              <a:t>Chapter titles goes here</a:t>
            </a:r>
            <a:endParaRPr lang="en-NL"/>
          </a:p>
        </p:txBody>
      </p:sp>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6" y="256064"/>
            <a:ext cx="6496304" cy="602344"/>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7" name="Picture Placeholder 6">
            <a:extLst>
              <a:ext uri="{FF2B5EF4-FFF2-40B4-BE49-F238E27FC236}">
                <a16:creationId xmlns:a16="http://schemas.microsoft.com/office/drawing/2014/main" id="{9B604DBE-A7F5-3784-76C3-295AA9E2ED74}"/>
              </a:ext>
            </a:extLst>
          </p:cNvPr>
          <p:cNvSpPr>
            <a:spLocks noGrp="1"/>
          </p:cNvSpPr>
          <p:nvPr>
            <p:ph type="pic" sz="quarter" idx="10"/>
          </p:nvPr>
        </p:nvSpPr>
        <p:spPr>
          <a:xfrm>
            <a:off x="0"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E4587CA8-711D-4A15-8F8F-15B8990F1114}"/>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a:solidFill>
                  <a:srgbClr val="0D0804"/>
                </a:solidFill>
                <a:latin typeface="ING Me" panose="02000506040000020004" pitchFamily="2" charset="0"/>
                <a:cs typeface="ING Me" panose="02000506040000020004" pitchFamily="2" charset="0"/>
              </a:rPr>
              <a:t>Changing numbered lists</a:t>
            </a:r>
            <a:br>
              <a:rPr lang="en-GB" sz="920" b="1">
                <a:solidFill>
                  <a:srgbClr val="0D0804"/>
                </a:solidFill>
                <a:latin typeface="ING Me" panose="02000506040000020004" pitchFamily="2" charset="0"/>
                <a:cs typeface="ING Me" panose="02000506040000020004" pitchFamily="2" charset="0"/>
              </a:rPr>
            </a:br>
            <a:r>
              <a:rPr lang="en-GB" sz="920" b="1">
                <a:solidFill>
                  <a:srgbClr val="0D0804"/>
                </a:solidFill>
                <a:latin typeface="ING Me" panose="02000506040000020004" pitchFamily="2" charset="0"/>
                <a:cs typeface="ING Me" panose="02000506040000020004" pitchFamily="2" charset="0"/>
              </a:rPr>
              <a:t>to bullet points </a:t>
            </a:r>
          </a:p>
          <a:p>
            <a:endParaRPr lang="en-GB" sz="920" b="1">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Select the text frame</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6" name="Rectangle 5">
            <a:extLst>
              <a:ext uri="{FF2B5EF4-FFF2-40B4-BE49-F238E27FC236}">
                <a16:creationId xmlns:a16="http://schemas.microsoft.com/office/drawing/2014/main" id="{86D93AC3-8713-FF61-24FB-F60FF6D1B7BE}"/>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1956867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Index_3_Bulle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4567936" y="2294683"/>
            <a:ext cx="5139944" cy="4151906"/>
          </a:xfrm>
        </p:spPr>
        <p:txBody>
          <a:bodyPr>
            <a:noAutofit/>
          </a:bodyPr>
          <a:lstStyle>
            <a:lvl1pPr marL="315647" indent="-315647">
              <a:lnSpc>
                <a:spcPct val="100000"/>
              </a:lnSpc>
              <a:buFont typeface="Arial" panose="020B0604020202020204" pitchFamily="34" charset="0"/>
              <a:buChar char="•"/>
              <a:defRPr sz="1289"/>
            </a:lvl1pPr>
          </a:lstStyle>
          <a:p>
            <a:pPr lvl="0"/>
            <a:r>
              <a:rPr lang="en-GB"/>
              <a:t>Chapter titles goes here</a:t>
            </a:r>
            <a:endParaRPr lang="en-NL"/>
          </a:p>
        </p:txBody>
      </p:sp>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6" y="256064"/>
            <a:ext cx="6496304" cy="602344"/>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0"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6" name="Text Placeholder 21">
            <a:extLst>
              <a:ext uri="{FF2B5EF4-FFF2-40B4-BE49-F238E27FC236}">
                <a16:creationId xmlns:a16="http://schemas.microsoft.com/office/drawing/2014/main" id="{061D8306-4AF6-14FD-6C14-7FE748F97B5C}"/>
              </a:ext>
            </a:extLst>
          </p:cNvPr>
          <p:cNvSpPr>
            <a:spLocks noGrp="1"/>
          </p:cNvSpPr>
          <p:nvPr>
            <p:ph type="body" sz="quarter" idx="11" hasCustomPrompt="1"/>
          </p:nvPr>
        </p:nvSpPr>
        <p:spPr>
          <a:xfrm>
            <a:off x="4567936" y="1700980"/>
            <a:ext cx="5167898" cy="386901"/>
          </a:xfrm>
        </p:spPr>
        <p:txBody>
          <a:bodyPr vert="horz" lIns="91440" tIns="45720" rIns="91440" bIns="45720" rtlCol="0" anchor="b" anchorCtr="0">
            <a:noAutofit/>
          </a:bodyPr>
          <a:lstStyle>
            <a:lvl1pPr>
              <a:defRPr lang="en-NL" sz="1841" b="1" i="0" dirty="0"/>
            </a:lvl1pPr>
          </a:lstStyle>
          <a:p>
            <a:pPr marL="0" lvl="0" indent="0">
              <a:buNone/>
            </a:pPr>
            <a:r>
              <a:rPr lang="en-GB"/>
              <a:t>One headline</a:t>
            </a:r>
            <a:endParaRPr lang="en-NL"/>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a:solidFill>
                  <a:srgbClr val="0D0804"/>
                </a:solidFill>
                <a:latin typeface="ING Me" panose="02000506040000020004" pitchFamily="2" charset="0"/>
                <a:cs typeface="ING Me" panose="02000506040000020004" pitchFamily="2" charset="0"/>
              </a:rPr>
              <a:t>Changing numbered lists</a:t>
            </a:r>
            <a:br>
              <a:rPr lang="en-GB" sz="920" b="1">
                <a:solidFill>
                  <a:srgbClr val="0D0804"/>
                </a:solidFill>
                <a:latin typeface="ING Me" panose="02000506040000020004" pitchFamily="2" charset="0"/>
                <a:cs typeface="ING Me" panose="02000506040000020004" pitchFamily="2" charset="0"/>
              </a:rPr>
            </a:br>
            <a:r>
              <a:rPr lang="en-GB" sz="920" b="1">
                <a:solidFill>
                  <a:srgbClr val="0D0804"/>
                </a:solidFill>
                <a:latin typeface="ING Me" panose="02000506040000020004" pitchFamily="2" charset="0"/>
                <a:cs typeface="ING Me" panose="02000506040000020004" pitchFamily="2" charset="0"/>
              </a:rPr>
              <a:t>to bullet points </a:t>
            </a:r>
          </a:p>
          <a:p>
            <a:endParaRPr lang="en-GB" sz="920" b="1">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Select the text frame</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a:p>
            <a:pPr marL="157824" indent="-157824">
              <a:buFont typeface="Arial" panose="020B0604020202020204" pitchFamily="34" charset="0"/>
              <a:buChar char="•"/>
            </a:pPr>
            <a:r>
              <a:rPr lang="en-GB" sz="92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57824" indent="-157824">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endParaRPr lang="en-NL" sz="920" b="1"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9150300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hapter title_1_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208FA-F43A-F1F2-8E38-778FCA7170E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8017334-37A4-34DB-7E50-ED1E91BF7714}"/>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C9E29B96-62D5-F4B5-11F7-C173C7B5D79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B309E086-BA97-08F9-EE04-5A5083BB916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1BBC77AE-D1B9-6594-5BB5-E3F6D2E109C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3A238E8C-5EF5-88E4-5535-8FDCE8DA8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E3609ED9-0305-9643-1939-BD78C75C4B85}"/>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4165E29B-A1D3-0F5D-140C-102A1541027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76B9962-6850-89F1-ACAF-B00611841D9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B2E19216-7F03-020A-39F2-71EC1B1EC673}"/>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1099603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 1 Colour + image left">
    <p:bg>
      <p:bgPr>
        <a:solidFill>
          <a:schemeClr val="tx2"/>
        </a:solidFill>
        <a:effectLst/>
      </p:bgPr>
    </p:bg>
    <p:spTree>
      <p:nvGrpSpPr>
        <p:cNvPr id="1" name=""/>
        <p:cNvGrpSpPr/>
        <p:nvPr/>
      </p:nvGrpSpPr>
      <p:grpSpPr>
        <a:xfrm>
          <a:off x="0" y="0"/>
          <a:ext cx="0" cy="0"/>
          <a:chOff x="0" y="0"/>
          <a:chExt cx="0" cy="0"/>
        </a:xfrm>
      </p:grpSpPr>
      <p:sp>
        <p:nvSpPr>
          <p:cNvPr id="26" name="Picture Placeholder 6">
            <a:extLst>
              <a:ext uri="{FF2B5EF4-FFF2-40B4-BE49-F238E27FC236}">
                <a16:creationId xmlns:a16="http://schemas.microsoft.com/office/drawing/2014/main" id="{E203EE4B-543F-A82D-04D2-5A63B0B12EA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5" name="Rectangle 24">
            <a:extLst>
              <a:ext uri="{FF2B5EF4-FFF2-40B4-BE49-F238E27FC236}">
                <a16:creationId xmlns:a16="http://schemas.microsoft.com/office/drawing/2014/main" id="{1A600DAA-D213-097C-8F2A-7AA3204132CB}"/>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A998479-AD58-7DB0-E563-A8B587A1BCC8}"/>
              </a:ext>
            </a:extLst>
          </p:cNvPr>
          <p:cNvSpPr>
            <a:spLocks noGrp="1"/>
          </p:cNvSpPr>
          <p:nvPr>
            <p:ph type="body" sz="quarter" idx="12"/>
          </p:nvPr>
        </p:nvSpPr>
        <p:spPr>
          <a:xfrm>
            <a:off x="6366334" y="5086540"/>
            <a:ext cx="5368876" cy="1417003"/>
          </a:xfrm>
        </p:spPr>
        <p:txBody>
          <a:bodyPr anchor="b" anchorCtr="0">
            <a:noAutofit/>
          </a:bodyPr>
          <a:lstStyle>
            <a:lvl1pPr marL="0" indent="0">
              <a:lnSpc>
                <a:spcPct val="100000"/>
              </a:lnSpc>
              <a:buNone/>
              <a:defRPr sz="1580"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28" name="Title 20">
            <a:extLst>
              <a:ext uri="{FF2B5EF4-FFF2-40B4-BE49-F238E27FC236}">
                <a16:creationId xmlns:a16="http://schemas.microsoft.com/office/drawing/2014/main" id="{BDF547DE-79B3-275D-BD3B-C55C59ED877E}"/>
              </a:ext>
            </a:extLst>
          </p:cNvPr>
          <p:cNvSpPr>
            <a:spLocks noGrp="1"/>
          </p:cNvSpPr>
          <p:nvPr>
            <p:ph type="title" hasCustomPrompt="1"/>
          </p:nvPr>
        </p:nvSpPr>
        <p:spPr>
          <a:xfrm>
            <a:off x="6366334" y="210795"/>
            <a:ext cx="5368876" cy="3748723"/>
          </a:xfrm>
        </p:spPr>
        <p:txBody>
          <a:bodyPr>
            <a:noAutofit/>
          </a:bodyPr>
          <a:lstStyle>
            <a:lvl1pPr>
              <a:defRPr sz="4267" b="0" i="0">
                <a:solidFill>
                  <a:schemeClr val="bg1"/>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5C84C88E-925D-7434-28AB-E93C75D7972D}"/>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7FCAB66-5310-A1A5-BBF3-E7E84A11549E}"/>
              </a:ext>
            </a:extLst>
          </p:cNvPr>
          <p:cNvGrpSpPr/>
          <p:nvPr userDrawn="1"/>
        </p:nvGrpSpPr>
        <p:grpSpPr>
          <a:xfrm>
            <a:off x="-2579658" y="3714819"/>
            <a:ext cx="2144619" cy="2625866"/>
            <a:chOff x="-2608729" y="1272988"/>
            <a:chExt cx="2064454" cy="3585883"/>
          </a:xfrm>
        </p:grpSpPr>
        <p:sp>
          <p:nvSpPr>
            <p:cNvPr id="4" name="Rectangle 3">
              <a:extLst>
                <a:ext uri="{FF2B5EF4-FFF2-40B4-BE49-F238E27FC236}">
                  <a16:creationId xmlns:a16="http://schemas.microsoft.com/office/drawing/2014/main" id="{E0E0C828-10E8-B9C2-53D1-3E350832B13A}"/>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5" name="Rectangle 4">
              <a:extLst>
                <a:ext uri="{FF2B5EF4-FFF2-40B4-BE49-F238E27FC236}">
                  <a16:creationId xmlns:a16="http://schemas.microsoft.com/office/drawing/2014/main" id="{51DAE1B2-B340-56AA-5918-419E0F8A883A}"/>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D1A0C4AF-4977-A4A9-816E-4BEAA1D66BE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978F5256-6CCC-8207-0F87-5D5C02B001F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CE8847B3-3A27-076E-1E9A-718C2D408E25}"/>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77422653-53A9-0934-482E-A07D6C978D0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81111800-2A1C-5D1A-618C-AA5A4FFE963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8FDC80A0-E851-6DE7-3535-72BE3004617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2198655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hapter title_1_Maroon">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677BB-5E67-C7A8-BE9A-0D00DB638A9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A8EB0450-E6C0-0C0C-9AFF-2FEFAEA9F9E8}"/>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EBD8D460-C52F-F126-AF5F-F330DB25D11B}"/>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F67E31C3-255F-6662-5659-1190CAFD4963}"/>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62FF7D33-43EC-209F-F48D-F9190A0F785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8D982686-786E-F974-2FB9-9130CB8BDE9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9252F468-AC27-0B3C-7218-34B86255030D}"/>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0139B9DC-B8ED-8754-9B64-F718FFEB97D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602E7BFD-1F0A-6B88-A506-A842FD31C8E8}"/>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4" name="Text Placeholder 11">
            <a:extLst>
              <a:ext uri="{FF2B5EF4-FFF2-40B4-BE49-F238E27FC236}">
                <a16:creationId xmlns:a16="http://schemas.microsoft.com/office/drawing/2014/main" id="{152E5A46-7256-8A51-611B-FF15AE2C2063}"/>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6948326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hapter title_1_Sun">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D52F5-582B-5FE1-B64B-7ED6FB52A7C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grpSp>
        <p:nvGrpSpPr>
          <p:cNvPr id="8" name="Group 7">
            <a:extLst>
              <a:ext uri="{FF2B5EF4-FFF2-40B4-BE49-F238E27FC236}">
                <a16:creationId xmlns:a16="http://schemas.microsoft.com/office/drawing/2014/main" id="{F6174F79-C369-6126-0673-A501BB4814C8}"/>
              </a:ext>
            </a:extLst>
          </p:cNvPr>
          <p:cNvGrpSpPr/>
          <p:nvPr userDrawn="1"/>
        </p:nvGrpSpPr>
        <p:grpSpPr>
          <a:xfrm>
            <a:off x="-2579658" y="3714818"/>
            <a:ext cx="2144619" cy="2625866"/>
            <a:chOff x="-2608729" y="1272988"/>
            <a:chExt cx="2064454" cy="3585883"/>
          </a:xfrm>
        </p:grpSpPr>
        <p:sp>
          <p:nvSpPr>
            <p:cNvPr id="9" name="Rectangle 8">
              <a:extLst>
                <a:ext uri="{FF2B5EF4-FFF2-40B4-BE49-F238E27FC236}">
                  <a16:creationId xmlns:a16="http://schemas.microsoft.com/office/drawing/2014/main" id="{8981DEA8-9DA6-8DE5-35B2-517B02D49E9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0214CF15-D97D-A22D-6F46-D8FA635F82F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C1D1AA62-99CF-6380-077D-28C233D6C1F6}"/>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2" name="Rectangle 11">
              <a:extLst>
                <a:ext uri="{FF2B5EF4-FFF2-40B4-BE49-F238E27FC236}">
                  <a16:creationId xmlns:a16="http://schemas.microsoft.com/office/drawing/2014/main" id="{E54C1237-656D-98C8-3214-062455FFF17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3" name="Rectangle 12">
              <a:extLst>
                <a:ext uri="{FF2B5EF4-FFF2-40B4-BE49-F238E27FC236}">
                  <a16:creationId xmlns:a16="http://schemas.microsoft.com/office/drawing/2014/main" id="{42CC3E24-02EC-F1AB-EF30-1754D01764F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A396D6CA-6C1C-CA25-67D3-12A73B2D601F}"/>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490A66A2-08A1-24D8-A40D-59B117A5062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3" name="Text Placeholder 11">
            <a:extLst>
              <a:ext uri="{FF2B5EF4-FFF2-40B4-BE49-F238E27FC236}">
                <a16:creationId xmlns:a16="http://schemas.microsoft.com/office/drawing/2014/main" id="{5789772F-ACEE-A787-7F47-00196F41DF31}"/>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tx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40952541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hapter title_1_Viole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3725E-E731-AE70-693F-F5F5771DB64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2BE99D21-1A02-9644-4671-06CBF9CAF7EA}"/>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DA21DC0B-64F7-566B-A368-BA692AF075C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EEFBC4B2-2D09-1A60-D515-D64341267C6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2AF0C5CA-DE6A-835C-3A32-565401988C7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9726D240-1065-D2D8-899A-02A17F6739E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F409E548-D470-9821-A87E-100925E0934B}"/>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8D625D4-D7CE-D907-EEE5-6B9210AAC21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C826615-7D57-3894-6520-E128ECCDE64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4" name="Text Placeholder 11">
            <a:extLst>
              <a:ext uri="{FF2B5EF4-FFF2-40B4-BE49-F238E27FC236}">
                <a16:creationId xmlns:a16="http://schemas.microsoft.com/office/drawing/2014/main" id="{814D7D43-633E-8091-7A85-3F9DBB6A8CF4}"/>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18067363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hapter title_1_Sky">
    <p:bg>
      <p:bgPr>
        <a:solidFill>
          <a:srgbClr val="89D6F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1ED6F3-8C22-BE50-3507-930A2FD6EC6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a:effectLst/>
                <a:latin typeface="ING Me" panose="02000506040000020004" pitchFamily="2" charset="0"/>
                <a:cs typeface="ING Me" panose="02000506040000020004" pitchFamily="2" charset="0"/>
              </a:rPr>
              <a:t> </a:t>
            </a:r>
            <a:endParaRPr lang="en-GB" sz="920">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FF45D75D-D04A-DB73-BC32-B18E0A97D7BE}"/>
              </a:ext>
            </a:extLst>
          </p:cNvPr>
          <p:cNvGrpSpPr/>
          <p:nvPr userDrawn="1"/>
        </p:nvGrpSpPr>
        <p:grpSpPr>
          <a:xfrm>
            <a:off x="-2579658" y="3714818"/>
            <a:ext cx="2144619" cy="2625866"/>
            <a:chOff x="-2608729" y="1272988"/>
            <a:chExt cx="2064454" cy="3585883"/>
          </a:xfrm>
        </p:grpSpPr>
        <p:sp>
          <p:nvSpPr>
            <p:cNvPr id="5" name="Rectangle 4">
              <a:extLst>
                <a:ext uri="{FF2B5EF4-FFF2-40B4-BE49-F238E27FC236}">
                  <a16:creationId xmlns:a16="http://schemas.microsoft.com/office/drawing/2014/main" id="{E35FDC11-AFD3-65B2-4131-A936C762F2A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8E67CEFE-50A8-46A6-AD56-4701C68D3C0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1EA1693D-211A-3BAE-A2BB-B643EA78522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A6405D52-C550-2E2E-D917-7D49674230E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D6C156AD-0DFA-65CE-EF28-9161F982410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DE8F449C-D85E-1693-5F86-78C76A2868E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429934F4-02C6-19A5-A5F3-E3923B3BAA3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F1535BBE-F639-8FB5-69A4-E6C395E77FD6}"/>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tx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169300370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apter title_1_Raspberry'">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C50CF-E09D-4B60-BA2A-7A640CAB451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E5F26987-3705-CC18-3388-B807A4C100E7}"/>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42BFC87F-7C54-96D4-B890-5576E52D71C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FFB50484-F73F-989D-7AF9-6C47A7102BA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EFF4B57C-FB40-1790-E16D-60DE370E463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44098D50-0522-C153-646D-B6A873C127F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31A39EB8-6B34-1F70-20E0-2D3C85D6538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DD82A91-2BCD-0BF7-3BE0-08DED6FBD48B}"/>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A4EEC4C3-E0C2-6132-53D1-47FEF3AD562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4" name="Text Placeholder 11">
            <a:extLst>
              <a:ext uri="{FF2B5EF4-FFF2-40B4-BE49-F238E27FC236}">
                <a16:creationId xmlns:a16="http://schemas.microsoft.com/office/drawing/2014/main" id="{67D36BAB-826E-631A-7106-D08E33630CEF}"/>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170700430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hapter title_1_Blush">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3CE714-8082-514A-88D4-708405CFB5B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92F8DE6E-D8B6-E227-0D2B-D7846D3F69D0}"/>
              </a:ext>
            </a:extLst>
          </p:cNvPr>
          <p:cNvGrpSpPr/>
          <p:nvPr userDrawn="1"/>
        </p:nvGrpSpPr>
        <p:grpSpPr>
          <a:xfrm>
            <a:off x="-2579658" y="3714818"/>
            <a:ext cx="2144619" cy="2625866"/>
            <a:chOff x="-2608729" y="1272988"/>
            <a:chExt cx="2064454" cy="3585883"/>
          </a:xfrm>
        </p:grpSpPr>
        <p:sp>
          <p:nvSpPr>
            <p:cNvPr id="5" name="Rectangle 4">
              <a:extLst>
                <a:ext uri="{FF2B5EF4-FFF2-40B4-BE49-F238E27FC236}">
                  <a16:creationId xmlns:a16="http://schemas.microsoft.com/office/drawing/2014/main" id="{1CD9B6AF-CDC7-08B5-A824-B8B23C1FAFE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C54CF311-F449-4F6D-8D5F-4C1A1DA7E6A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08EE4A8-4C2B-03E6-49D5-05EB7387FFB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1231C7B7-AADA-8A82-EF93-C0A66DC98A1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35A0E935-688C-D18A-0410-6ED34BE5E70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C00432A8-7D0F-7B98-7291-35057B01007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62478402-3B79-DAB9-4694-394F25513E8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2589463A-A089-D326-9672-16A4E6A442E1}"/>
              </a:ext>
            </a:extLst>
          </p:cNvPr>
          <p:cNvSpPr>
            <a:spLocks noGrp="1"/>
          </p:cNvSpPr>
          <p:nvPr>
            <p:ph type="body" sz="quarter" idx="10" hasCustomPrompt="1"/>
          </p:nvPr>
        </p:nvSpPr>
        <p:spPr>
          <a:xfrm>
            <a:off x="1767683" y="2274889"/>
            <a:ext cx="8656637" cy="2308225"/>
          </a:xfrm>
        </p:spPr>
        <p:txBody>
          <a:bodyPr>
            <a:noAutofit/>
          </a:bodyPr>
          <a:lstStyle>
            <a:lvl1pPr marL="0" indent="0" algn="ctr">
              <a:lnSpc>
                <a:spcPct val="100000"/>
              </a:lnSpc>
              <a:buNone/>
              <a:defRPr sz="6628">
                <a:solidFill>
                  <a:schemeClr val="tx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335001281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pter title_2_Orange">
    <p:bg>
      <p:bgPr>
        <a:solidFill>
          <a:schemeClr val="accent1"/>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dirty="0" smtClean="0">
                <a:solidFill>
                  <a:schemeClr val="bg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bg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E43C9B46-C5BC-C1D3-37F9-4DE589BA1E3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1EE37956-A4AB-DD92-C162-B709907A6D94}"/>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D38DF930-4564-1FE1-3D91-B5DB1F25505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6B4667E4-25F8-B329-A448-BEC6F36160E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ABF28069-6FA9-2906-CE06-46400EC75D9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097E5630-816D-1825-643F-92CE024B434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2CE8E7A-106A-B8FD-103E-65CC8438C730}"/>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33237B68-9BD0-1444-EF39-F0199878A72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484D515-3DB8-D064-BA9D-EB87123A0BF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54067017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hapter title_2_Maroon">
    <p:bg>
      <p:bgPr>
        <a:solidFill>
          <a:schemeClr val="accent2"/>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b="0" i="0" dirty="0" smtClean="0">
                <a:solidFill>
                  <a:schemeClr val="bg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bg1"/>
                </a:solidFill>
              </a:defRPr>
            </a:lvl1pPr>
          </a:lstStyle>
          <a:p>
            <a:r>
              <a:rPr lang="en-US"/>
              <a:t>Click to edit Master title style</a:t>
            </a:r>
            <a:endParaRPr lang="en-NL"/>
          </a:p>
        </p:txBody>
      </p:sp>
      <p:sp>
        <p:nvSpPr>
          <p:cNvPr id="13" name="Rectangle 12">
            <a:extLst>
              <a:ext uri="{FF2B5EF4-FFF2-40B4-BE49-F238E27FC236}">
                <a16:creationId xmlns:a16="http://schemas.microsoft.com/office/drawing/2014/main" id="{01DEF021-5C07-6EC4-766C-9D3B6AD3A75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E484DAF7-71EC-F043-E7D8-4E77AA2CC585}"/>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0FCAF5D2-6DB6-D850-94DB-8EA32574C52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2E40E1F1-E694-E136-6C1E-FB327AFBE3BD}"/>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3C42F568-94A6-31C1-7381-C253DDD52FA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9EB61FA2-F96B-CEBF-8B9F-78B393D381D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6672E1C-EFA5-75E8-1DC8-1917CF1C2E20}"/>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228DD8B9-C030-A246-77DC-23F0E59EC618}"/>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8B7160A-CC91-B966-4048-19C05767494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8927553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hapter title_2_Sun">
    <p:bg>
      <p:bgPr>
        <a:solidFill>
          <a:schemeClr val="accent5"/>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b="0" i="0" dirty="0" smtClean="0">
                <a:solidFill>
                  <a:schemeClr val="tx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tx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17D3B82D-0B15-B632-36F2-6F37E377B6E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41409DC8-9879-FE9E-7CDC-2DE46EEB93A9}"/>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20EE37D3-47F9-F5E3-4582-A2D46297C2EE}"/>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C7BCB916-19A6-F606-B732-111AD11508E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E574B8F1-19FE-4AF6-2C06-09A32989490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A48E878D-4781-ACD2-FBEC-9B72A318575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C859AF7F-2490-2A4F-6CCE-B80AA380D90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C6C49150-9155-EC74-7CAD-5115A298E6B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DB54A77-9CBA-CD11-6030-BC02279E011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0874331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hapter title_2_Violet">
    <p:bg>
      <p:bgPr>
        <a:solidFill>
          <a:schemeClr val="accent6"/>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b="0" i="0" dirty="0" smtClean="0">
                <a:solidFill>
                  <a:schemeClr val="bg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bg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BF2FB9D4-0DDE-E7E4-CDD6-69E1337C857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1FB62691-54BD-3E0E-9A6A-FA36035FB582}"/>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2AC46B9D-0075-AB76-7D1D-BB816941DC4E}"/>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F8B6ACD1-7BAF-AD68-C395-5494D1D54869}"/>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B5C23C4B-44A7-13AE-F5F7-069890B9CEEA}"/>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C09352DC-6A90-883C-43D8-C073006E98B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D1E7FB5C-2434-DADF-A1E7-EB7EFB237FE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453168F2-4A19-16AC-B21D-CE45DA37BAE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D8ECD208-8E92-14D5-1440-A864F5272848}"/>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620009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  1 White + image left">
    <p:bg>
      <p:bgPr>
        <a:solidFill>
          <a:schemeClr val="bg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9CA19AA-D149-4845-3459-797DEC014766}"/>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4" name="Rectangle 23">
            <a:extLst>
              <a:ext uri="{FF2B5EF4-FFF2-40B4-BE49-F238E27FC236}">
                <a16:creationId xmlns:a16="http://schemas.microsoft.com/office/drawing/2014/main" id="{E494F3F9-F083-4A74-689F-CF3072213C93}"/>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30" name="Text Placeholder 16">
            <a:extLst>
              <a:ext uri="{FF2B5EF4-FFF2-40B4-BE49-F238E27FC236}">
                <a16:creationId xmlns:a16="http://schemas.microsoft.com/office/drawing/2014/main" id="{52820AC0-78B2-2FAD-DD0B-763AD0CDFA45}"/>
              </a:ext>
            </a:extLst>
          </p:cNvPr>
          <p:cNvSpPr>
            <a:spLocks noGrp="1"/>
          </p:cNvSpPr>
          <p:nvPr>
            <p:ph type="body" sz="quarter" idx="12"/>
          </p:nvPr>
        </p:nvSpPr>
        <p:spPr>
          <a:xfrm>
            <a:off x="6366334" y="5086540"/>
            <a:ext cx="5368876" cy="1417003"/>
          </a:xfrm>
        </p:spPr>
        <p:txBody>
          <a:bodyPr anchor="b" anchorCtr="0">
            <a:noAutofit/>
          </a:bodyPr>
          <a:lstStyle>
            <a:lvl1pPr marL="0" indent="0">
              <a:lnSpc>
                <a:spcPct val="100000"/>
              </a:lnSpc>
              <a:buNone/>
              <a:defRPr sz="1580"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1" name="Title 20">
            <a:extLst>
              <a:ext uri="{FF2B5EF4-FFF2-40B4-BE49-F238E27FC236}">
                <a16:creationId xmlns:a16="http://schemas.microsoft.com/office/drawing/2014/main" id="{768F4FB2-54F1-3AFC-2B5F-C17A2AD6CD47}"/>
              </a:ext>
            </a:extLst>
          </p:cNvPr>
          <p:cNvSpPr>
            <a:spLocks noGrp="1"/>
          </p:cNvSpPr>
          <p:nvPr>
            <p:ph type="title" hasCustomPrompt="1"/>
          </p:nvPr>
        </p:nvSpPr>
        <p:spPr>
          <a:xfrm>
            <a:off x="6366334" y="210795"/>
            <a:ext cx="5368876" cy="3748723"/>
          </a:xfrm>
        </p:spPr>
        <p:txBody>
          <a:bodyPr>
            <a:noAutofit/>
          </a:bodyPr>
          <a:lstStyle>
            <a:lvl1pPr>
              <a:defRPr sz="4267" b="1" i="0">
                <a:solidFill>
                  <a:schemeClr val="tx2"/>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302514C7-1427-9A85-4EBC-05F161C7ABAE}"/>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9DB514C0-EA9D-332C-4AD7-C3A3B06CC356}"/>
              </a:ext>
            </a:extLst>
          </p:cNvPr>
          <p:cNvGrpSpPr/>
          <p:nvPr userDrawn="1"/>
        </p:nvGrpSpPr>
        <p:grpSpPr>
          <a:xfrm>
            <a:off x="-2579658" y="3714819"/>
            <a:ext cx="2144619" cy="2625866"/>
            <a:chOff x="-2608729" y="1272988"/>
            <a:chExt cx="2064454" cy="3585883"/>
          </a:xfrm>
        </p:grpSpPr>
        <p:sp>
          <p:nvSpPr>
            <p:cNvPr id="6" name="Rectangle 5">
              <a:extLst>
                <a:ext uri="{FF2B5EF4-FFF2-40B4-BE49-F238E27FC236}">
                  <a16:creationId xmlns:a16="http://schemas.microsoft.com/office/drawing/2014/main" id="{1CDC7EE2-9FD4-0838-399E-81865D8A4717}"/>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7" name="Rectangle 6">
              <a:extLst>
                <a:ext uri="{FF2B5EF4-FFF2-40B4-BE49-F238E27FC236}">
                  <a16:creationId xmlns:a16="http://schemas.microsoft.com/office/drawing/2014/main" id="{623DCA41-E3C2-B8B3-497D-FA5EB7052C24}"/>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ADD4DC9F-A38B-42D5-B1B4-D96C79164A4A}"/>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3379F76-C95A-3253-B3ED-8D4435B24CA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A7DDA985-8DB3-6D40-B66C-F6D6657B9FA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8C9DCFA4-9450-2C4A-0D82-33752F060A63}"/>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91FDA3A3-D78A-C564-2A72-7BE1E93BF585}"/>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3" name="Rectangle 12">
              <a:extLst>
                <a:ext uri="{FF2B5EF4-FFF2-40B4-BE49-F238E27FC236}">
                  <a16:creationId xmlns:a16="http://schemas.microsoft.com/office/drawing/2014/main" id="{5E25BAEB-A953-0D7B-E815-7A4E58CE95F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6267572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hapter title_2_Sky">
    <p:bg>
      <p:bgPr>
        <a:solidFill>
          <a:srgbClr val="89D6FD"/>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b="0" i="0" dirty="0" smtClean="0">
                <a:solidFill>
                  <a:schemeClr val="tx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tx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C5B3C580-6876-FD7D-157F-BC508C7D81A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85EB33E2-4A4D-04BB-725D-61E659B6B0A6}"/>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FFBF14BE-218B-1392-7E49-FE47CA67153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0243C57A-2319-D304-4D54-6A8A3DDA4E9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306CB28D-E692-F1C2-92E3-C665FF428A4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F5E2BE13-C14F-1596-746D-F14180319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C13B1B9A-E62F-695C-3DDA-4B0F8C4B585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3D77154B-B899-DEB1-A688-AD7396256AA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8697666-2141-A27D-6FC1-8E128ECD89A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5521627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hapter title_2_Raspberry">
    <p:bg>
      <p:bgPr>
        <a:solidFill>
          <a:schemeClr val="accent3"/>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b="0" i="0" dirty="0" smtClean="0">
                <a:solidFill>
                  <a:schemeClr val="bg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bg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44CA1DE7-6661-7C30-5810-51137D951F26}"/>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4CB3CC66-16F0-D49C-5B2C-43DFC8F54DF8}"/>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4BDBBBBB-5789-53FA-8D88-58364F530AA0}"/>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543FCF68-80B5-DE90-2C72-89F97650267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BC80F98A-C954-A73F-7538-6755F0BF20A0}"/>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89254E74-01A9-1686-6D4E-EB2E7BCFB84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5A2EA069-3C84-BACB-6EE8-05DC95784209}"/>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6D28CA47-ACCA-B9BF-089E-C3CB0DE12EA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FEF9A963-1863-D0FC-6D62-5BE22C14944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32797244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hapter title_2_Blush">
    <p:bg>
      <p:bgPr>
        <a:solidFill>
          <a:schemeClr val="accent4"/>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3"/>
            <a:ext cx="5049519" cy="998991"/>
          </a:xfrm>
          <a:noFill/>
        </p:spPr>
        <p:txBody>
          <a:bodyPr wrap="square" rtlCol="0" anchor="t">
            <a:spAutoFit/>
          </a:bodyPr>
          <a:lstStyle>
            <a:lvl1pPr marL="0" indent="0" algn="l">
              <a:lnSpc>
                <a:spcPct val="100000"/>
              </a:lnSpc>
              <a:buNone/>
              <a:defRPr lang="en-GB" sz="2946" b="0" i="0" dirty="0" smtClean="0">
                <a:solidFill>
                  <a:schemeClr val="tx1"/>
                </a:solidFill>
                <a:latin typeface="ING Me" panose="02000506040000020004" pitchFamily="2" charset="0"/>
                <a:cs typeface="ING Me" panose="02000506040000020004" pitchFamily="2" charset="0"/>
              </a:defRPr>
            </a:lvl1pPr>
          </a:lstStyle>
          <a:p>
            <a:pPr marL="0" lvl="0" defTabSz="420863"/>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132250"/>
          </a:xfrm>
        </p:spPr>
        <p:txBody>
          <a:bodyPr>
            <a:spAutoFit/>
          </a:bodyPr>
          <a:lstStyle>
            <a:lvl1pPr>
              <a:defRPr sz="6628" b="0">
                <a:solidFill>
                  <a:schemeClr val="tx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39285469-FDBF-3056-E221-4A560302DCD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0CBB3DEA-E64E-FC0B-8C5D-CF880D125E8A}"/>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39C4457B-5254-F87B-B952-3E9AF975669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98085A3F-8F44-C87B-69FF-59F6111410C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B534B273-FEC1-A1CA-3FEF-B081CB187A5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10B3FC82-39B6-DA0C-8892-E2C0293411C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CF836B5A-1DBB-736E-E047-33A85D504E3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5F1F80D5-DC40-03BA-9604-08B45BBD90E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F0E20B33-80AC-4EE9-791A-899857F6F82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8527581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hapter title_3_Orang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BCB17A-60EF-3313-0306-8B8F5F908D05}"/>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bg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4" name="Rectangle 3">
            <a:extLst>
              <a:ext uri="{FF2B5EF4-FFF2-40B4-BE49-F238E27FC236}">
                <a16:creationId xmlns:a16="http://schemas.microsoft.com/office/drawing/2014/main" id="{12744AA5-FE5D-E0E0-E414-2D8A3004C10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BD2B5158-3F84-4F2C-BD29-7BC44DBE0690}"/>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0DEF977D-3303-3649-9699-8934CAFB59F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D366B138-3F69-A95B-1F52-BCAEA4CFD221}"/>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6089EF65-7052-DD23-EC22-2C6AB8E1682D}"/>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CE5C7766-B11C-604B-B839-E2174A3C250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2" name="Rectangle 11">
              <a:extLst>
                <a:ext uri="{FF2B5EF4-FFF2-40B4-BE49-F238E27FC236}">
                  <a16:creationId xmlns:a16="http://schemas.microsoft.com/office/drawing/2014/main" id="{C80FC5E3-A243-F1D0-E15F-FF8416FC1E0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52E7358D-9F66-6A5D-3D2D-C4C395114B6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30C94944-DDC3-41EB-A750-6F5552EFEEE1}"/>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5" name="Rectangle 14">
            <a:extLst>
              <a:ext uri="{FF2B5EF4-FFF2-40B4-BE49-F238E27FC236}">
                <a16:creationId xmlns:a16="http://schemas.microsoft.com/office/drawing/2014/main" id="{DBD73E9E-EB82-F3B2-BA84-2F21DC6A05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3198069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hapter title_3_Maroon">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bg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EFE3CF22-6613-2088-A112-DECBEFDFDA91}"/>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C8127C15-1131-6F28-71F6-0E90490D8FA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21966812-4A76-9027-8A64-75F5947F90B9}"/>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E47108AC-969E-8E82-00E7-A9D45C92B31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1B2FF49B-6719-73DC-BCD2-1B300DB3904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31AEE6A4-F501-F078-1EE5-BFCE356D89B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0B65367B-BEDB-9F7E-E749-6D7A80F39ED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EE71CA06-45DB-346F-228C-9E9A19650587}"/>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833BB7BF-BB52-1A27-329E-1CC8AFDFDB6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10F61B31-F9C8-DC57-77EC-BA3BD7EB3B4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89D7FB45-E84E-4A2D-9497-326FAE7E4BFF}"/>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0607789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hapter title_3_Sun">
    <p:bg>
      <p:bgPr>
        <a:solidFill>
          <a:schemeClr val="accent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tx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150FFE60-66A4-9275-D25B-28B11C37031E}"/>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AB4D16EA-3460-134C-E525-2145C5B2B4E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68274BE7-756D-41B0-51BD-6CB9BB603255}"/>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80990A79-C820-A461-F9B2-F9F00E56012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E7C1319F-4834-5E8A-084C-AD8461913EB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DE258F07-8E6B-E281-5EC9-496C346767E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DFAC0242-0F42-EA0D-E4DD-1C919444A27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1FD8E7E3-FD74-8098-690A-4DD4D9EA1515}"/>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3AD26D8-9561-F593-64F0-B0B85D7A3DF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7198E17C-F590-AE62-AF4B-54D96C5DB9E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FFECE139-245C-6D1F-057C-B291400C1205}"/>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9088746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hapter title_3_Violet">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bg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4" name="Picture Placeholder 6">
            <a:extLst>
              <a:ext uri="{FF2B5EF4-FFF2-40B4-BE49-F238E27FC236}">
                <a16:creationId xmlns:a16="http://schemas.microsoft.com/office/drawing/2014/main" id="{04783DE2-F74A-7D4F-C9AE-F705144EE4D5}"/>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9330073A-B010-00AC-842C-2EBBDCCF778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3BEEB9E0-89E1-1D1E-8DC3-49A1F0856931}"/>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EF30C7BC-067A-31D9-6F12-987051ED6540}"/>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1B7A266B-8CEF-B0C1-D142-6B7159EEC7E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512ECB46-C728-0127-9179-52FADF87598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B4FBAEC5-D178-DEF2-E59C-B99E713A464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0B807E33-F01F-C28D-3D62-6D32096353E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20AD2FF-8249-407B-4000-8259456388F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9442EFC-F3EA-2459-7B03-2F4D3AA93707}"/>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616F7343-B79C-4C43-4DFF-DB06AC00FAA0}"/>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13803552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hapter title_3_Sky">
    <p:bg>
      <p:bgPr>
        <a:solidFill>
          <a:srgbClr val="89D6FD"/>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tx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9A889F4D-52C5-F30D-95D9-FA77ECF1F707}"/>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C80F4E64-6384-E83A-A93A-E6211FE695B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8CDA8D27-A1CC-2AA0-0718-7C4AE2721F24}"/>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1B03612A-987A-649B-E0E5-CE16438975A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7242A65F-8186-60F8-30F9-C8840A7A217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21DB106A-2EDA-8F6A-008A-C94CC722BB6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743724B-28CF-670E-1D19-EAAD33C879E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92D185F7-9AC3-3725-E010-E20B1925A97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FAE14AC-6D96-67F1-6092-50DE7CEF690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0418E2F-BE11-AD2A-829A-AA5FFB31D17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29414874-86B7-C6F6-A518-04B552856E1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68004552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hapter title_3_Raspberry">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bg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E3199D8D-97DE-D0AF-982F-56134F7006F0}"/>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27E6691E-E027-F7CC-072A-C92AA6F6938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4519FCE4-9206-CB92-B94F-E85CEC7F47B3}"/>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36B0E112-4AA9-8E41-7350-ADA14631C43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C36B9DFB-0B1D-7771-3A6B-83635B1F6AC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6CC36529-4CD3-663B-FAFD-8F157A5C5B8A}"/>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515B9D7-CE2C-0F53-0E6B-397FF6A39BCA}"/>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4DE940E8-5CB2-1D92-4B6A-291008140653}"/>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46DE432-1605-3301-219F-1E359FA7ADF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3DF06C8-57CC-2EA0-3106-6A7C73A0430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7A2F54F6-7C81-F384-7EE4-24AFAB8EA42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7425286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hapter title_3_Blush">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617880"/>
            <a:ext cx="6450584" cy="1622239"/>
          </a:xfrm>
          <a:noFill/>
        </p:spPr>
        <p:txBody>
          <a:bodyPr wrap="square" rtlCol="0" anchor="ctr">
            <a:spAutoFit/>
          </a:bodyPr>
          <a:lstStyle>
            <a:lvl1pPr>
              <a:defRPr lang="en-NL" sz="4971" b="0">
                <a:solidFill>
                  <a:schemeClr val="tx1"/>
                </a:solidFill>
                <a:ea typeface="+mn-ea"/>
                <a:cs typeface="+mn-cs"/>
              </a:defRPr>
            </a:lvl1pPr>
          </a:lstStyle>
          <a:p>
            <a:pPr marL="0" lvl="0" defTabSz="420863"/>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EE6D1ED5-FEC3-9514-C9FB-617901DCB03A}"/>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F8B04756-E84F-9CEF-3F3A-091BD96F562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D033B4FF-4133-3630-9662-7AE954CBC10D}"/>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13CB8F2F-8A54-6DA0-EF5B-35BC3E034E71}"/>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20EA3484-A03D-1FFE-CFF0-19ADA932781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8" name="Rectangle 17">
              <a:extLst>
                <a:ext uri="{FF2B5EF4-FFF2-40B4-BE49-F238E27FC236}">
                  <a16:creationId xmlns:a16="http://schemas.microsoft.com/office/drawing/2014/main" id="{A7C97000-DAD8-DBE1-6724-14812D04D0B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5A9D0756-9630-8500-D7A1-9923AA8DA7E3}"/>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70916221-CF54-61A3-21CD-10964390DA3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8CA60803-5AB3-AAE6-B115-F3E554476BF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546452EA-F179-6BFC-B46F-DF17E5F60867}"/>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AD80D260-D9D4-12A0-9F2F-3D22FDDD4ABD}"/>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906137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ies 2 Mixed">
    <p:bg>
      <p:bgPr>
        <a:solidFill>
          <a:schemeClr val="tx2"/>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6002" y="0"/>
            <a:ext cx="6095999" cy="6858000"/>
          </a:xfrm>
          <a:solidFill>
            <a:schemeClr val="accent2"/>
          </a:solidFill>
        </p:spPr>
        <p:txBody>
          <a:bodyPr lIns="360000" tIns="251999" rIns="360000" bIns="360000" anchor="t" anchorCtr="0">
            <a:noAutofit/>
          </a:bodyPr>
          <a:lstStyle>
            <a:lvl1pPr marL="0" indent="0">
              <a:lnSpc>
                <a:spcPct val="100000"/>
              </a:lnSpc>
              <a:buNone/>
              <a:defRPr sz="4267" b="1" i="0">
                <a:solidFill>
                  <a:schemeClr val="tx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6" y="5081404"/>
            <a:ext cx="5126037" cy="1417003"/>
          </a:xfrm>
        </p:spPr>
        <p:txBody>
          <a:bodyPr anchor="b" anchorCtr="0">
            <a:noAutofit/>
          </a:bodyPr>
          <a:lstStyle>
            <a:lvl1pPr marL="0" indent="0">
              <a:lnSpc>
                <a:spcPct val="100000"/>
              </a:lnSpc>
              <a:buNone/>
              <a:defRPr sz="1580"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3" y="0"/>
            <a:ext cx="6095999" cy="6858000"/>
          </a:xfrm>
        </p:spPr>
        <p:txBody>
          <a:bodyPr lIns="360000" tIns="251999" rIns="360000" bIns="360000" anchor="t" anchorCtr="0">
            <a:noAutofit/>
          </a:bodyPr>
          <a:lstStyle>
            <a:lvl1pPr marL="0" indent="0">
              <a:lnSpc>
                <a:spcPct val="100000"/>
              </a:lnSpc>
              <a:buNone/>
              <a:defRPr sz="4267"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7" name="Rectangle 16">
            <a:extLst>
              <a:ext uri="{FF2B5EF4-FFF2-40B4-BE49-F238E27FC236}">
                <a16:creationId xmlns:a16="http://schemas.microsoft.com/office/drawing/2014/main" id="{6C6F5108-9F1E-C626-E9F1-09E440968272}"/>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i="0" kern="1200">
                <a:solidFill>
                  <a:srgbClr val="0D0804"/>
                </a:solidFill>
                <a:latin typeface="ING Me" panose="02000506040000020004" pitchFamily="2" charset="0"/>
                <a:ea typeface="+mn-ea"/>
                <a:cs typeface="ING Me" panose="02000506040000020004" pitchFamily="2" charset="0"/>
              </a:rPr>
              <a:t>Need a cleaner look?</a:t>
            </a:r>
            <a:endParaRPr lang="en-NL" sz="791" b="1" i="0" kern="1200">
              <a:solidFill>
                <a:srgbClr val="0D0804"/>
              </a:solidFill>
              <a:latin typeface="ING Me" panose="02000506040000020004" pitchFamily="2" charset="0"/>
              <a:ea typeface="+mn-ea"/>
              <a:cs typeface="ING Me" panose="02000506040000020004" pitchFamily="2" charset="0"/>
            </a:endParaRPr>
          </a:p>
          <a:p>
            <a:r>
              <a:rPr lang="en-GB" sz="791" b="0" i="0">
                <a:effectLst/>
                <a:latin typeface="ING Me" panose="02000506040000020004" pitchFamily="2" charset="0"/>
                <a:ea typeface="Times New Roman" panose="02020603050405020304" pitchFamily="18" charset="0"/>
              </a:rPr>
              <a:t> </a:t>
            </a:r>
            <a:endParaRPr lang="en-NL" sz="791" b="0" i="0">
              <a:effectLst/>
              <a:latin typeface="ING Me" panose="02000506040000020004" pitchFamily="2" charset="0"/>
              <a:ea typeface="Times New Roman" panose="02020603050405020304" pitchFamily="18" charset="0"/>
            </a:endParaRPr>
          </a:p>
          <a:p>
            <a:r>
              <a:rPr lang="en-GB" sz="79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791" b="0" i="0">
              <a:effectLst/>
              <a:latin typeface="ING Me" panose="02000506040000020004" pitchFamily="2" charset="0"/>
              <a:ea typeface="Times New Roman" panose="02020603050405020304" pitchFamily="18" charset="0"/>
            </a:endParaRPr>
          </a:p>
        </p:txBody>
      </p:sp>
      <p:sp>
        <p:nvSpPr>
          <p:cNvPr id="50" name="Text Placeholder 16">
            <a:extLst>
              <a:ext uri="{FF2B5EF4-FFF2-40B4-BE49-F238E27FC236}">
                <a16:creationId xmlns:a16="http://schemas.microsoft.com/office/drawing/2014/main" id="{DECE133A-3D59-8839-75C6-71919625CFB1}"/>
              </a:ext>
            </a:extLst>
          </p:cNvPr>
          <p:cNvSpPr>
            <a:spLocks noGrp="1"/>
          </p:cNvSpPr>
          <p:nvPr>
            <p:ph type="body" sz="quarter" idx="17"/>
          </p:nvPr>
        </p:nvSpPr>
        <p:spPr>
          <a:xfrm>
            <a:off x="6366334" y="5086540"/>
            <a:ext cx="5368876" cy="1417003"/>
          </a:xfrm>
        </p:spPr>
        <p:txBody>
          <a:bodyPr anchor="b" anchorCtr="0">
            <a:noAutofit/>
          </a:bodyPr>
          <a:lstStyle>
            <a:lvl1pPr marL="0" indent="0">
              <a:lnSpc>
                <a:spcPct val="100000"/>
              </a:lnSpc>
              <a:buNone/>
              <a:defRPr sz="1580"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673D98F3-1FC0-D28C-F718-33DDBFF9E769}"/>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3002DFAD-BAAB-9E35-B8AD-FDBE82F8B074}"/>
              </a:ext>
            </a:extLst>
          </p:cNvPr>
          <p:cNvGrpSpPr/>
          <p:nvPr userDrawn="1"/>
        </p:nvGrpSpPr>
        <p:grpSpPr>
          <a:xfrm>
            <a:off x="-2579658" y="3714819"/>
            <a:ext cx="2144619" cy="2625866"/>
            <a:chOff x="-2608729" y="1272988"/>
            <a:chExt cx="2064454" cy="3585883"/>
          </a:xfrm>
        </p:grpSpPr>
        <p:sp>
          <p:nvSpPr>
            <p:cNvPr id="5" name="Rectangle 4">
              <a:extLst>
                <a:ext uri="{FF2B5EF4-FFF2-40B4-BE49-F238E27FC236}">
                  <a16:creationId xmlns:a16="http://schemas.microsoft.com/office/drawing/2014/main" id="{5A69939A-3FA1-B8A2-3968-04AE30FE2FB2}"/>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6" name="Rectangle 5">
              <a:extLst>
                <a:ext uri="{FF2B5EF4-FFF2-40B4-BE49-F238E27FC236}">
                  <a16:creationId xmlns:a16="http://schemas.microsoft.com/office/drawing/2014/main" id="{2D833AB5-5E0B-C783-546E-D8767D4CAD30}"/>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79CDBB83-D423-3096-C546-3EBFDDCA8E56}"/>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F4AC7A90-4019-4634-7EA9-F4010B9CF12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E8C78F00-D9BC-0891-29A4-1F6141F6E464}"/>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2FB74BC9-BB5E-D799-49AF-FC0299708D63}"/>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832BFC66-333C-9204-81C9-F36B5E8A4BC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3" name="Rectangle 12">
              <a:extLst>
                <a:ext uri="{FF2B5EF4-FFF2-40B4-BE49-F238E27FC236}">
                  <a16:creationId xmlns:a16="http://schemas.microsoft.com/office/drawing/2014/main" id="{E630D0BC-33EA-DFAB-4AE1-F78264E8B585}"/>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6941436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hapter title_4_Orang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bg1"/>
                </a:solidFill>
              </a:defRPr>
            </a:lvl1pPr>
          </a:lstStyle>
          <a:p>
            <a:r>
              <a:rPr lang="en-US"/>
              <a:t>Click to edit Master title style</a:t>
            </a:r>
            <a:endParaRPr lang="en-NL"/>
          </a:p>
        </p:txBody>
      </p:sp>
      <p:sp>
        <p:nvSpPr>
          <p:cNvPr id="5" name="Picture Placeholder 4">
            <a:extLst>
              <a:ext uri="{FF2B5EF4-FFF2-40B4-BE49-F238E27FC236}">
                <a16:creationId xmlns:a16="http://schemas.microsoft.com/office/drawing/2014/main" id="{7F85D18E-AF35-3BB8-C740-48C633623C39}"/>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95E5AA8E-D7EE-AAAB-6957-3C6DDD22D87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E1E51B8-C2E1-0950-EC1D-3F322D3DC862}"/>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B64CEDA0-EAB8-B665-E9C9-01C55BDE791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D3C87309-E96E-EABA-D62E-5099C83000B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EF665D0B-278D-79CF-A294-8908A29BC5C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89F40FAF-B3A3-50F9-2EA2-98AC71CA993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B546C10F-A235-2A0D-3F9F-48C1D9EED45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8ADFC27-9FD0-D921-65C9-BA62DCBF7158}"/>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2A515259-3908-5931-C632-2B9308FFCDA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23318A73-B7E7-4E89-B499-52D1D2FD651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24616077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hapter title_4_Maroon">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bg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31AC1153-778B-F0C7-B9EA-A545B339C526}"/>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9FC99A08-0EE2-4677-0D46-798C468893D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BC2F1850-5A1E-F77C-A4FB-EA758F536D00}"/>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081B9D7F-4A72-6CC5-E2D3-34BB1C23CD5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68A947F3-EE93-5049-E3AD-0517D600900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EEBA70C0-6D5F-F9F1-8E18-16725B2AED0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6CD1011C-FE9E-16D4-FFA5-E15D7106A25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AB4DD532-92B5-FF7E-80D2-23116A7764C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20E10A98-AAFE-11ED-81DB-C83CE420838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C20AD02-71B4-3794-6CDD-57AC396EBAA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2" name="Rectangle 21">
            <a:extLst>
              <a:ext uri="{FF2B5EF4-FFF2-40B4-BE49-F238E27FC236}">
                <a16:creationId xmlns:a16="http://schemas.microsoft.com/office/drawing/2014/main" id="{5E5ACE5F-6843-E4F2-2FD6-2F85573AC7F4}"/>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02769582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hapter title_4_Sun">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tx1"/>
                </a:solidFill>
              </a:defRPr>
            </a:lvl1pPr>
          </a:lstStyle>
          <a:p>
            <a:r>
              <a:rPr lang="en-US"/>
              <a:t>Click to edit Master title style</a:t>
            </a:r>
            <a:endParaRPr lang="en-NL"/>
          </a:p>
        </p:txBody>
      </p:sp>
      <p:sp>
        <p:nvSpPr>
          <p:cNvPr id="12" name="Picture Placeholder 4">
            <a:extLst>
              <a:ext uri="{FF2B5EF4-FFF2-40B4-BE49-F238E27FC236}">
                <a16:creationId xmlns:a16="http://schemas.microsoft.com/office/drawing/2014/main" id="{B3FA4A24-20A2-E629-9141-7ED9384633B0}"/>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b="0">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5111EA61-06A9-6345-9F88-266AD65421B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328BB0B6-3734-0516-C935-64751331F199}"/>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D43D3EA7-132C-5E86-262F-413F4F39CB7B}"/>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A1F143EE-628C-E761-B72E-121A8897390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F0ACEC06-40DD-FFFF-DD31-1C85DED9A746}"/>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EB4C4F19-20C5-3774-9246-B3ED18CECD1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4094416E-5A03-2993-2DDC-7BD7DEECEBA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65A3F3FD-9E68-83C4-B6A1-EA074273345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344C5A96-EDC2-30FB-DC63-F333BA759D3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74AC8F4A-2313-8A9B-47F3-F6F209142C6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42279568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hapter title_4_Violet">
    <p:bg>
      <p:bgPr>
        <a:solidFill>
          <a:schemeClr val="accent6"/>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bg1"/>
                </a:solidFill>
              </a:defRPr>
            </a:lvl1pPr>
          </a:lstStyle>
          <a:p>
            <a:r>
              <a:rPr lang="en-US"/>
              <a:t>Click to edit Master title style</a:t>
            </a:r>
            <a:endParaRPr lang="en-NL"/>
          </a:p>
        </p:txBody>
      </p:sp>
      <p:sp>
        <p:nvSpPr>
          <p:cNvPr id="12" name="Picture Placeholder 4">
            <a:extLst>
              <a:ext uri="{FF2B5EF4-FFF2-40B4-BE49-F238E27FC236}">
                <a16:creationId xmlns:a16="http://schemas.microsoft.com/office/drawing/2014/main" id="{B2676049-F1B5-343B-B126-A0A987679C24}"/>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5A0186EB-C45E-2FB2-8179-F60C548F831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AC858C25-1EA8-E475-D127-52F166D218F6}"/>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220F487D-CDA9-6F43-C04D-3CE68F574E7D}"/>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450B62F-CA4E-36A9-963C-A67D593432E9}"/>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4CC13298-33FA-60A1-5FB1-0B8BA3E205D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CB6C0BCE-7CB5-354D-FC95-062A5C71AB5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2C8E30C1-3113-241D-C2B3-0C08AD5644A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BDFF1330-1820-5D0E-B39C-AF92EBFFA95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84179A6-109B-0BE2-3E89-7A30B66EC456}"/>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2" name="Rectangle 21">
            <a:extLst>
              <a:ext uri="{FF2B5EF4-FFF2-40B4-BE49-F238E27FC236}">
                <a16:creationId xmlns:a16="http://schemas.microsoft.com/office/drawing/2014/main" id="{249A024D-A350-4914-D16E-DE6E1D2998B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98825755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hapter title_4_Sky">
    <p:bg>
      <p:bgPr>
        <a:solidFill>
          <a:srgbClr val="89D6FD"/>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tx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185431B3-82C4-6387-126D-F74209ABABE0}"/>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A68563E7-3AB6-9FCD-D618-29B720F4953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5F0D028-596C-D7C5-F392-23EF4B9D622A}"/>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A4E85BE8-1DB6-90F7-7B20-54F152254F1F}"/>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691819C5-BDFC-827B-5B9C-035BFE7C5D8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09D7DD06-AF5D-F2BC-869E-BBDDEDAB728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5C0FBDEC-DA96-9340-8CE6-6AEF3A36887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584FAD13-59EC-BB1A-D5E9-C79A0742CC4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E3E811AB-291E-3A1F-2265-9A3CF926469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5334B94F-864A-B56F-47CE-18801F8B6BD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0247D69E-3D95-20D9-BD28-6166CAAC986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6302435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hapter title_4_Raspberry">
    <p:bg>
      <p:bgPr>
        <a:solidFill>
          <a:srgbClr val="D40199"/>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bg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82AA0FF1-EEB2-8471-618C-3E662BC1BD65}"/>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F1428A43-5350-4FBD-9C71-5A9F443BFCD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73C41561-C487-F409-2A18-E5F5094D5EC3}"/>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813B402A-40A4-0D80-E048-2AA321F6B2AE}"/>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0BD3B0F3-E7A5-F824-0770-A8284DBA14D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04BFD302-4DFF-5151-4F71-3F54B111D01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F68FF3CF-26FB-654B-6CB1-B2C24439A0F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D5F2D6EB-9FA5-EAC7-F51A-30B4243CBFE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CBEDBB52-FD9F-5B1A-2940-9B28D7C1E85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1BD9E573-0793-9048-1001-DCC72BBE1A2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1419C57A-F3C4-1DD6-C642-95EC26A261B0}"/>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4893088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hapter title_4_Blush">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132250"/>
          </a:xfrm>
        </p:spPr>
        <p:txBody>
          <a:bodyPr>
            <a:spAutoFit/>
          </a:bodyPr>
          <a:lstStyle>
            <a:lvl1pPr algn="ctr">
              <a:defRPr sz="6628" b="0">
                <a:solidFill>
                  <a:schemeClr val="tx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99CC517C-332E-C0FC-D917-590A383B6006}"/>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D57A8AF9-2A1D-74BD-CAAF-7370DFFE959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2237DA8B-C880-88AC-316B-CFC3F4659AB3}"/>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423F9ADE-EC46-95B6-5360-8172919BA59B}"/>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5435B9F0-3DA7-E870-E682-C878AB51B3A3}"/>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89D31A7B-C6FB-980E-66E5-68BDE19A943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F2B97D86-CE24-CB4E-1FBB-3CD472EF99A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B6598E03-C8DB-66F0-E1BC-139C84875D8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B442FE4-BC3B-E1BF-EC0E-3E3586ABCED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7BE831D-2120-A576-1F23-A8522854A88A}"/>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2" name="Rectangle 21">
            <a:extLst>
              <a:ext uri="{FF2B5EF4-FFF2-40B4-BE49-F238E27FC236}">
                <a16:creationId xmlns:a16="http://schemas.microsoft.com/office/drawing/2014/main" id="{3BC167E3-EC87-592A-FB8B-4EAA82C6D85B}"/>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6613762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hapter title_5_Orange">
    <p:bg>
      <p:bgPr>
        <a:solidFill>
          <a:schemeClr val="accent1"/>
        </a:solidFill>
        <a:effectLst/>
      </p:bgPr>
    </p:bg>
    <p:spTree>
      <p:nvGrpSpPr>
        <p:cNvPr id="1" name=""/>
        <p:cNvGrpSpPr/>
        <p:nvPr/>
      </p:nvGrpSpPr>
      <p:grpSpPr>
        <a:xfrm>
          <a:off x="0" y="0"/>
          <a:ext cx="0" cy="0"/>
          <a:chOff x="0" y="0"/>
          <a:chExt cx="0" cy="0"/>
        </a:xfrm>
      </p:grpSpPr>
      <p:sp>
        <p:nvSpPr>
          <p:cNvPr id="23" name="Picture Placeholder 9">
            <a:extLst>
              <a:ext uri="{FF2B5EF4-FFF2-40B4-BE49-F238E27FC236}">
                <a16:creationId xmlns:a16="http://schemas.microsoft.com/office/drawing/2014/main" id="{5E590270-E44E-E05F-EA08-647209D1ACE1}"/>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4"/>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Chapter title</a:t>
            </a:r>
          </a:p>
        </p:txBody>
      </p:sp>
      <p:sp>
        <p:nvSpPr>
          <p:cNvPr id="2" name="Rectangle 1">
            <a:extLst>
              <a:ext uri="{FF2B5EF4-FFF2-40B4-BE49-F238E27FC236}">
                <a16:creationId xmlns:a16="http://schemas.microsoft.com/office/drawing/2014/main" id="{575D5AFD-FF50-73E5-CC3B-F307942E51D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4D49425A-0CB4-CA70-30B5-1EFE0AE044BE}"/>
              </a:ext>
            </a:extLst>
          </p:cNvPr>
          <p:cNvGrpSpPr/>
          <p:nvPr userDrawn="1"/>
        </p:nvGrpSpPr>
        <p:grpSpPr>
          <a:xfrm>
            <a:off x="-2579658" y="3714819"/>
            <a:ext cx="2144619" cy="1286675"/>
            <a:chOff x="-2608729" y="1272988"/>
            <a:chExt cx="2064454" cy="1757083"/>
          </a:xfrm>
        </p:grpSpPr>
        <p:sp>
          <p:nvSpPr>
            <p:cNvPr id="4" name="Rectangle 3">
              <a:extLst>
                <a:ext uri="{FF2B5EF4-FFF2-40B4-BE49-F238E27FC236}">
                  <a16:creationId xmlns:a16="http://schemas.microsoft.com/office/drawing/2014/main" id="{3135851B-0D10-5728-0612-4D4CC3EC6CC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B40ACEEE-74D9-D891-782C-3B1950A2A2C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445B81FC-FEA4-F29B-91CF-8291FC42EA3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89585E02-95D4-DE1C-F391-0FA375629B5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grpSp>
      <p:sp>
        <p:nvSpPr>
          <p:cNvPr id="19" name="Rectangle 18">
            <a:extLst>
              <a:ext uri="{FF2B5EF4-FFF2-40B4-BE49-F238E27FC236}">
                <a16:creationId xmlns:a16="http://schemas.microsoft.com/office/drawing/2014/main" id="{059BF643-DB95-9D7B-353A-322FEDED5BD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40116514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hapter title_5_Maroon">
    <p:bg>
      <p:bgPr>
        <a:solidFill>
          <a:schemeClr val="accent2"/>
        </a:solid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1031DDD3-F122-3EAE-905C-8BC5AFFF9496}"/>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20" name="TextBox 19">
            <a:extLst>
              <a:ext uri="{FF2B5EF4-FFF2-40B4-BE49-F238E27FC236}">
                <a16:creationId xmlns:a16="http://schemas.microsoft.com/office/drawing/2014/main" id="{D93CE9F9-704A-04DB-A3FE-9888456A56D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A2B2EA24-80D3-A387-EAD5-B320AF4ABD2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9656BF7F-9812-A4AC-D03D-9CBDD474FFAD}"/>
              </a:ext>
            </a:extLst>
          </p:cNvPr>
          <p:cNvGrpSpPr/>
          <p:nvPr userDrawn="1"/>
        </p:nvGrpSpPr>
        <p:grpSpPr>
          <a:xfrm>
            <a:off x="-2579658" y="3714819"/>
            <a:ext cx="2144619" cy="1286675"/>
            <a:chOff x="-2608729" y="1272988"/>
            <a:chExt cx="2064454" cy="1757083"/>
          </a:xfrm>
        </p:grpSpPr>
        <p:sp>
          <p:nvSpPr>
            <p:cNvPr id="4" name="Rectangle 3">
              <a:extLst>
                <a:ext uri="{FF2B5EF4-FFF2-40B4-BE49-F238E27FC236}">
                  <a16:creationId xmlns:a16="http://schemas.microsoft.com/office/drawing/2014/main" id="{69E31284-7D0C-70CB-3380-1E047FBCDA6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D06D0CED-808C-8E42-6673-B6E989B6333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C5CE55B8-5D86-CFE4-2F49-6A40A6C884E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7C018E2B-ABF9-C2C2-A26C-086A70536B1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grpSp>
      <p:sp>
        <p:nvSpPr>
          <p:cNvPr id="23" name="Rectangle 22">
            <a:extLst>
              <a:ext uri="{FF2B5EF4-FFF2-40B4-BE49-F238E27FC236}">
                <a16:creationId xmlns:a16="http://schemas.microsoft.com/office/drawing/2014/main" id="{C1CB71CC-D6B0-6BB5-D582-EB3B3A0C7549}"/>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8" name="Text Placeholder 10">
            <a:extLst>
              <a:ext uri="{FF2B5EF4-FFF2-40B4-BE49-F238E27FC236}">
                <a16:creationId xmlns:a16="http://schemas.microsoft.com/office/drawing/2014/main" id="{F95CFE32-9B1C-5A40-C752-04314711D4DF}"/>
              </a:ext>
            </a:extLst>
          </p:cNvPr>
          <p:cNvSpPr>
            <a:spLocks noGrp="1"/>
          </p:cNvSpPr>
          <p:nvPr>
            <p:ph type="body" sz="quarter" idx="11" hasCustomPrompt="1"/>
          </p:nvPr>
        </p:nvSpPr>
        <p:spPr>
          <a:xfrm>
            <a:off x="1024013" y="1900754"/>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Very short</a:t>
            </a:r>
          </a:p>
        </p:txBody>
      </p:sp>
      <p:sp>
        <p:nvSpPr>
          <p:cNvPr id="9" name="Text Placeholder 10">
            <a:extLst>
              <a:ext uri="{FF2B5EF4-FFF2-40B4-BE49-F238E27FC236}">
                <a16:creationId xmlns:a16="http://schemas.microsoft.com/office/drawing/2014/main" id="{49131655-9FBF-DD47-6282-C954B77FF8DD}"/>
              </a:ext>
            </a:extLst>
          </p:cNvPr>
          <p:cNvSpPr>
            <a:spLocks noGrp="1"/>
          </p:cNvSpPr>
          <p:nvPr>
            <p:ph type="body" sz="quarter" idx="12" hasCustomPrompt="1"/>
          </p:nvPr>
        </p:nvSpPr>
        <p:spPr>
          <a:xfrm>
            <a:off x="2426093" y="3040446"/>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Chapter title</a:t>
            </a:r>
          </a:p>
        </p:txBody>
      </p:sp>
    </p:spTree>
    <p:extLst>
      <p:ext uri="{BB962C8B-B14F-4D97-AF65-F5344CB8AC3E}">
        <p14:creationId xmlns:p14="http://schemas.microsoft.com/office/powerpoint/2010/main" val="6460707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hapter title_5_Violet">
    <p:bg>
      <p:bgPr>
        <a:solidFill>
          <a:schemeClr val="accent6"/>
        </a:solid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2B6A9C2B-0021-1567-4B9E-7488821A1802}"/>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4"/>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Chapter title</a:t>
            </a:r>
          </a:p>
        </p:txBody>
      </p:sp>
      <p:sp>
        <p:nvSpPr>
          <p:cNvPr id="20" name="TextBox 19">
            <a:extLst>
              <a:ext uri="{FF2B5EF4-FFF2-40B4-BE49-F238E27FC236}">
                <a16:creationId xmlns:a16="http://schemas.microsoft.com/office/drawing/2014/main" id="{D93CE9F9-704A-04DB-A3FE-9888456A56D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C78CAD6A-678C-CA0F-252B-30499BFA0F86}"/>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23B9DE0-132E-F65A-549C-0194EA1AE42E}"/>
              </a:ext>
            </a:extLst>
          </p:cNvPr>
          <p:cNvGrpSpPr/>
          <p:nvPr userDrawn="1"/>
        </p:nvGrpSpPr>
        <p:grpSpPr>
          <a:xfrm>
            <a:off x="-2579658" y="3714819"/>
            <a:ext cx="2144619" cy="1286675"/>
            <a:chOff x="-2608729" y="1272988"/>
            <a:chExt cx="2064454" cy="1757083"/>
          </a:xfrm>
        </p:grpSpPr>
        <p:sp>
          <p:nvSpPr>
            <p:cNvPr id="4" name="Rectangle 3">
              <a:extLst>
                <a:ext uri="{FF2B5EF4-FFF2-40B4-BE49-F238E27FC236}">
                  <a16:creationId xmlns:a16="http://schemas.microsoft.com/office/drawing/2014/main" id="{3858580D-7EFD-117A-A95A-B95A7B49AEF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AF24C92E-CD97-B335-E122-4279EE2896C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F884F2A4-A3FA-BB3B-BCD0-086F2D25D11A}"/>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C5EA385D-598F-DA27-DD85-A07018A93A4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grpSp>
      <p:sp>
        <p:nvSpPr>
          <p:cNvPr id="23" name="Rectangle 22">
            <a:extLst>
              <a:ext uri="{FF2B5EF4-FFF2-40B4-BE49-F238E27FC236}">
                <a16:creationId xmlns:a16="http://schemas.microsoft.com/office/drawing/2014/main" id="{1FEE4EFA-90F4-60D4-E6D1-EC0A4E673A1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530347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ies 2 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6002" y="0"/>
            <a:ext cx="6095999" cy="6858000"/>
          </a:xfrm>
          <a:solidFill>
            <a:schemeClr val="bg1"/>
          </a:solidFill>
        </p:spPr>
        <p:txBody>
          <a:bodyPr lIns="360000" tIns="251999" rIns="360000" bIns="360000" anchor="t" anchorCtr="0">
            <a:noAutofit/>
          </a:bodyPr>
          <a:lstStyle>
            <a:lvl1pPr marL="0" indent="0">
              <a:lnSpc>
                <a:spcPct val="100000"/>
              </a:lnSpc>
              <a:buNone/>
              <a:defRPr sz="4267" b="1" i="0">
                <a:solidFill>
                  <a:srgbClr val="FF6200"/>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6" y="5081404"/>
            <a:ext cx="5126037" cy="1417003"/>
          </a:xfrm>
        </p:spPr>
        <p:txBody>
          <a:bodyPr anchor="b" anchorCtr="0">
            <a:noAutofit/>
          </a:bodyPr>
          <a:lstStyle>
            <a:lvl1pPr marL="0" indent="0">
              <a:lnSpc>
                <a:spcPct val="100000"/>
              </a:lnSpc>
              <a:buNone/>
              <a:defRPr sz="1580"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3" y="0"/>
            <a:ext cx="6095999" cy="6858000"/>
          </a:xfrm>
        </p:spPr>
        <p:txBody>
          <a:bodyPr lIns="360000" tIns="251999" rIns="360000" bIns="360000" anchor="t" anchorCtr="0">
            <a:noAutofit/>
          </a:bodyPr>
          <a:lstStyle>
            <a:lvl1pPr marL="0" indent="0">
              <a:lnSpc>
                <a:spcPct val="100000"/>
              </a:lnSpc>
              <a:buNone/>
              <a:defRPr sz="4267" b="1" i="0">
                <a:solidFill>
                  <a:srgbClr val="FF6200"/>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0BD2D0C2-500A-AB53-23AB-932B088F0560}"/>
              </a:ext>
            </a:extLst>
          </p:cNvPr>
          <p:cNvSpPr>
            <a:spLocks noGrp="1"/>
          </p:cNvSpPr>
          <p:nvPr>
            <p:ph type="body" sz="quarter" idx="17"/>
          </p:nvPr>
        </p:nvSpPr>
        <p:spPr>
          <a:xfrm>
            <a:off x="6366334" y="5086540"/>
            <a:ext cx="5368876" cy="1417003"/>
          </a:xfrm>
        </p:spPr>
        <p:txBody>
          <a:bodyPr anchor="b" anchorCtr="0">
            <a:noAutofit/>
          </a:bodyPr>
          <a:lstStyle>
            <a:lvl1pPr marL="0" indent="0">
              <a:lnSpc>
                <a:spcPct val="100000"/>
              </a:lnSpc>
              <a:buNone/>
              <a:defRPr sz="1580"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D42791A5-0820-EFC0-A90C-36F4DB548C9E}"/>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9BB0319B-2F3F-B9D6-DF36-8B5BBDC38DEE}"/>
              </a:ext>
            </a:extLst>
          </p:cNvPr>
          <p:cNvGrpSpPr/>
          <p:nvPr userDrawn="1"/>
        </p:nvGrpSpPr>
        <p:grpSpPr>
          <a:xfrm>
            <a:off x="-2579658" y="3714819"/>
            <a:ext cx="2144619" cy="2625866"/>
            <a:chOff x="-2608729" y="1272988"/>
            <a:chExt cx="2064454" cy="3585883"/>
          </a:xfrm>
        </p:grpSpPr>
        <p:sp>
          <p:nvSpPr>
            <p:cNvPr id="15" name="Rectangle 14">
              <a:extLst>
                <a:ext uri="{FF2B5EF4-FFF2-40B4-BE49-F238E27FC236}">
                  <a16:creationId xmlns:a16="http://schemas.microsoft.com/office/drawing/2014/main" id="{F889A8A0-305D-C000-2B7E-DC930C262758}"/>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7" name="Rectangle 16">
              <a:extLst>
                <a:ext uri="{FF2B5EF4-FFF2-40B4-BE49-F238E27FC236}">
                  <a16:creationId xmlns:a16="http://schemas.microsoft.com/office/drawing/2014/main" id="{5BEFC7F6-D85C-AC4E-942E-F08487D5EC2D}"/>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9" name="Rectangle 18">
              <a:extLst>
                <a:ext uri="{FF2B5EF4-FFF2-40B4-BE49-F238E27FC236}">
                  <a16:creationId xmlns:a16="http://schemas.microsoft.com/office/drawing/2014/main" id="{3284E6B7-6629-6E57-F52B-76FD68D86731}"/>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5D56C95-2DB2-0BEC-21B5-49F359F7811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1" name="Rectangle 20">
              <a:extLst>
                <a:ext uri="{FF2B5EF4-FFF2-40B4-BE49-F238E27FC236}">
                  <a16:creationId xmlns:a16="http://schemas.microsoft.com/office/drawing/2014/main" id="{5EDAADE9-6AF8-485E-7296-F89890676124}"/>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3F70B19-1E64-34B6-0AFC-83A038C099D1}"/>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4C619CFF-027B-5532-9772-A1F9E72B0FB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4" name="Rectangle 23">
              <a:extLst>
                <a:ext uri="{FF2B5EF4-FFF2-40B4-BE49-F238E27FC236}">
                  <a16:creationId xmlns:a16="http://schemas.microsoft.com/office/drawing/2014/main" id="{26B1EA76-8A4D-4977-3B73-91E4FDACA927}"/>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18475678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hapter title_5_Raspberry">
    <p:bg>
      <p:bgPr>
        <a:solidFill>
          <a:srgbClr val="D40199"/>
        </a:solid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73D892B1-0F2D-695C-F7BD-547E061CA340}"/>
              </a:ext>
            </a:extLst>
          </p:cNvPr>
          <p:cNvSpPr>
            <a:spLocks noGrp="1"/>
          </p:cNvSpPr>
          <p:nvPr>
            <p:ph type="pic" sz="quarter" idx="10"/>
          </p:nvPr>
        </p:nvSpPr>
        <p:spPr>
          <a:xfrm>
            <a:off x="6096000"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4"/>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367297"/>
          </a:xfrm>
          <a:noFill/>
        </p:spPr>
        <p:txBody>
          <a:bodyPr wrap="square" rtlCol="0" anchor="t">
            <a:spAutoFit/>
          </a:bodyPr>
          <a:lstStyle>
            <a:lvl1pPr marL="0" indent="0">
              <a:lnSpc>
                <a:spcPct val="100000"/>
              </a:lnSpc>
              <a:buNone/>
              <a:defRPr lang="en-GB" sz="8285" b="0" i="0" dirty="0" smtClean="0">
                <a:solidFill>
                  <a:schemeClr val="bg1"/>
                </a:solidFill>
                <a:latin typeface="ING display" panose="020B0803030508020203" pitchFamily="34" charset="77"/>
              </a:defRPr>
            </a:lvl1pPr>
          </a:lstStyle>
          <a:p>
            <a:pPr marL="0" lvl="0" defTabSz="420863"/>
            <a:r>
              <a:rPr lang="en-GB"/>
              <a:t>Chapter title</a:t>
            </a:r>
          </a:p>
        </p:txBody>
      </p:sp>
      <p:sp>
        <p:nvSpPr>
          <p:cNvPr id="20" name="TextBox 19">
            <a:extLst>
              <a:ext uri="{FF2B5EF4-FFF2-40B4-BE49-F238E27FC236}">
                <a16:creationId xmlns:a16="http://schemas.microsoft.com/office/drawing/2014/main" id="{D93CE9F9-704A-04DB-A3FE-9888456A56DD}"/>
              </a:ext>
            </a:extLst>
          </p:cNvPr>
          <p:cNvSpPr txBox="1"/>
          <p:nvPr userDrawn="1"/>
        </p:nvSpPr>
        <p:spPr>
          <a:xfrm>
            <a:off x="-213745" y="3271388"/>
            <a:ext cx="184731" cy="1112292"/>
          </a:xfrm>
          <a:prstGeom prst="rect">
            <a:avLst/>
          </a:prstGeom>
          <a:noFill/>
        </p:spPr>
        <p:txBody>
          <a:bodyPr wrap="none" rtlCol="0" anchor="ctr">
            <a:spAutoFit/>
          </a:bodyPr>
          <a:lstStyle/>
          <a:p>
            <a:pPr algn="ctr"/>
            <a:endParaRPr lang="en-NL" sz="6628"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3FDE14A3-324B-BC36-9724-0A2C765498E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329DD64-4034-E9E2-FB54-6739D6E0FA60}"/>
              </a:ext>
            </a:extLst>
          </p:cNvPr>
          <p:cNvGrpSpPr/>
          <p:nvPr userDrawn="1"/>
        </p:nvGrpSpPr>
        <p:grpSpPr>
          <a:xfrm>
            <a:off x="-2579658" y="3714818"/>
            <a:ext cx="2144619" cy="1286674"/>
            <a:chOff x="-2608729" y="1272988"/>
            <a:chExt cx="2064454" cy="1757083"/>
          </a:xfrm>
        </p:grpSpPr>
        <p:sp>
          <p:nvSpPr>
            <p:cNvPr id="4" name="Rectangle 3">
              <a:extLst>
                <a:ext uri="{FF2B5EF4-FFF2-40B4-BE49-F238E27FC236}">
                  <a16:creationId xmlns:a16="http://schemas.microsoft.com/office/drawing/2014/main" id="{3CF6421E-5356-81C7-6970-205FAE61615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49E92F51-A3ED-D4EC-AF17-6B7A4157438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076AA670-5906-68C0-0C0F-82614B8DE3F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3E005AFE-F2DD-2078-1C68-479B6DF4935B}"/>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grpSp>
      <p:sp>
        <p:nvSpPr>
          <p:cNvPr id="23" name="Rectangle 22">
            <a:extLst>
              <a:ext uri="{FF2B5EF4-FFF2-40B4-BE49-F238E27FC236}">
                <a16:creationId xmlns:a16="http://schemas.microsoft.com/office/drawing/2014/main" id="{65CB63E1-6777-2EA8-184D-2445B367A47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84180667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hapter title_6_Orange">
    <p:bg>
      <p:bgPr>
        <a:solidFill>
          <a:schemeClr val="accent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bg1"/>
                </a:solidFill>
              </a:defRPr>
            </a:lvl1pPr>
          </a:lstStyle>
          <a:p>
            <a:r>
              <a:rPr lang="en-GB"/>
              <a:t>Chapter title running over three lines</a:t>
            </a:r>
            <a:endParaRPr lang="en-US"/>
          </a:p>
        </p:txBody>
      </p:sp>
      <p:sp>
        <p:nvSpPr>
          <p:cNvPr id="6" name="Picture Placeholder 6">
            <a:extLst>
              <a:ext uri="{FF2B5EF4-FFF2-40B4-BE49-F238E27FC236}">
                <a16:creationId xmlns:a16="http://schemas.microsoft.com/office/drawing/2014/main" id="{70A42133-3029-189C-5D09-1D97B48A8E39}"/>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3" name="Rectangle 12">
            <a:extLst>
              <a:ext uri="{FF2B5EF4-FFF2-40B4-BE49-F238E27FC236}">
                <a16:creationId xmlns:a16="http://schemas.microsoft.com/office/drawing/2014/main" id="{AFAE0283-148F-5D23-7F74-AD4E1A0C29B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CD9C61AC-A5F8-A3FF-EB32-1E299FAFD77C}"/>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7FE424AD-65A4-4C0F-27BE-09B17DF8E89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86C0DA71-94C3-270A-C788-2EDF6B5731A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FC354E5A-6E92-0FC6-D0F6-41EDA8DC604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7C199DBF-6EB4-9DF5-F309-D309E8359B4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41497D93-3CE9-CA12-60A6-9FE24F2CB6C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8DCC42F-AF78-2A66-38A6-EC6E069F658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DC893A0D-6528-94BC-1541-87879DC1E4FA}"/>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802FEBAA-2449-5896-33E0-68CB861055DD}"/>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4929668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hapter title_6_Maroon">
    <p:bg>
      <p:bgPr>
        <a:solidFill>
          <a:schemeClr val="accent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bg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992F4858-DEE7-D2EA-512B-8AFB17EF48D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CDAFDDD8-096C-FDC4-AEAF-19F7D1C4219A}"/>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C11AEDEC-F0F1-95E0-C276-02133BC5CEFD}"/>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B56869C0-0A0F-A795-239A-99318D33EA3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56DF1C9B-4A87-E120-AD4E-368E22EACEC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D3AAE8B8-710C-3594-7EE5-FFB5BCBDF8D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446F163A-1189-FF5F-16B1-AD72970FE33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54281CC6-FB9B-D862-394E-68980186B2B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F1C6342A-ED63-FC4A-F162-64D254F95A61}"/>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D19DD28D-0D2A-04F7-4F1F-E1620B7D33D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6413434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Chapter title_6_Sun">
    <p:bg>
      <p:bgPr>
        <a:solidFill>
          <a:srgbClr val="FFE100"/>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tx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F109C91B-FB69-CD39-603C-0043A47DBEC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204372AF-0E85-D3F5-D944-827254FC3147}"/>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D3259A0E-B52F-9B64-3EA2-63E8A0F4E9B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FA2C4510-CC96-16F5-618C-AF90F078BEB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ABA946AA-B144-9E97-E626-C442EF713297}"/>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EF822F9B-402D-2E03-1743-A47CCFAA946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96F8253A-2071-6A36-9656-F52F003BEA4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32D2E49-992A-8B9A-240E-5D39F5834ECF}"/>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03667DC7-9FFF-127F-FDE6-DCC8AAF1343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038153D4-D6E1-7441-3136-D0212376BD8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5237789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hapter title_6_Violet">
    <p:bg>
      <p:bgPr>
        <a:solidFill>
          <a:srgbClr val="7724FF"/>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bg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80FEF802-BCA0-98A4-493C-6A2917B280F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CED8CF0C-F371-3DFA-E3A3-2FBE9BC80BB1}"/>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AE99308E-567A-A25C-7994-E9D59D162C61}"/>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40335BF2-7DC7-4AF1-B21D-E64C8349BD11}"/>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EC6F46BE-04B3-0DC7-C4AA-E935993D0A3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8710C5D3-B2C9-8D7D-2E30-605D59907B5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104D783C-AEAB-5F14-30CC-82FC56FA431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6D1ECDF4-4B45-71A0-9196-5B9F7D3C213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50AF8660-C470-DC26-B62E-112AA57159D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11" name="Rectangle 10">
            <a:extLst>
              <a:ext uri="{FF2B5EF4-FFF2-40B4-BE49-F238E27FC236}">
                <a16:creationId xmlns:a16="http://schemas.microsoft.com/office/drawing/2014/main" id="{C0E2DB7F-0AFA-9BC7-0B17-8D3703E06B09}"/>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4180207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hapter title_6_Sky">
    <p:bg>
      <p:bgPr>
        <a:solidFill>
          <a:srgbClr val="89D6F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tx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b="0">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BAB4A50D-E14E-0DFF-DDAD-8372824974F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FCA3B69C-276E-8720-86B3-DDDF3ADC2E59}"/>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B5DE867A-1165-78FD-484A-D5F6FF00DAC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64FE0E29-4091-E301-B31C-FFDCA7E0EB7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49A03B94-C75E-7A55-3EF2-C87568B5E38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696F6E15-355C-8AF6-562A-35E5ECB8377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F84E955D-5286-7540-23A6-47208DA1EAF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336CDAD-6BC9-1251-3620-667C066DEFD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6B948F2C-4D52-708F-3D5B-A5EF26DAAF90}"/>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465264A8-758F-634D-B618-EC300AC39A8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6202211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hapter title_6_Raspberry">
    <p:bg>
      <p:bgPr>
        <a:solidFill>
          <a:srgbClr val="D40199"/>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bg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2089DF1E-B6A4-38B8-BA91-BDB12F2CC30D}"/>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343F9DE1-DC5C-F933-FF76-E956B39995BD}"/>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7F44A964-D19C-8F4D-0248-B7F64530666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AAAA1D52-A484-3565-AB03-A2C42C5AE302}"/>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0BDF0293-3C31-B16E-1B02-808B6678A7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889EA570-89CC-DC13-4232-05EC97FF40A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121B9C6B-DB16-052E-38A2-4E6C249919B9}"/>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304FC38-5D8C-545D-51DC-8C43FC765BE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30F50EE-2BCE-4A19-C611-EAB518171A7A}"/>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F663AA64-5E32-06EF-389A-45453ED6D7F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393350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hapter title_6_Blush">
    <p:bg>
      <p:bgPr>
        <a:solidFill>
          <a:schemeClr val="accent4"/>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4971" b="0">
                <a:solidFill>
                  <a:schemeClr val="tx1"/>
                </a:solidFill>
              </a:defRPr>
            </a:lvl1pPr>
          </a:lstStyle>
          <a:p>
            <a:r>
              <a:rPr lang="en-GB"/>
              <a:t>Chapter title running over three lines</a:t>
            </a:r>
            <a:endParaRPr lang="en-US"/>
          </a:p>
        </p:txBody>
      </p:sp>
      <p:sp>
        <p:nvSpPr>
          <p:cNvPr id="17" name="Picture Placeholder 6">
            <a:extLst>
              <a:ext uri="{FF2B5EF4-FFF2-40B4-BE49-F238E27FC236}">
                <a16:creationId xmlns:a16="http://schemas.microsoft.com/office/drawing/2014/main" id="{512F87CD-7E43-876D-F39B-018D11726A5A}"/>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2" name="Rectangle 11">
            <a:extLst>
              <a:ext uri="{FF2B5EF4-FFF2-40B4-BE49-F238E27FC236}">
                <a16:creationId xmlns:a16="http://schemas.microsoft.com/office/drawing/2014/main" id="{BF328E75-C107-D41A-B4EF-8C6A458D4C7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3" name="Group 12">
            <a:extLst>
              <a:ext uri="{FF2B5EF4-FFF2-40B4-BE49-F238E27FC236}">
                <a16:creationId xmlns:a16="http://schemas.microsoft.com/office/drawing/2014/main" id="{BFE98B4F-46CD-BDBF-F3E8-81B3EB1C25B0}"/>
              </a:ext>
            </a:extLst>
          </p:cNvPr>
          <p:cNvGrpSpPr/>
          <p:nvPr userDrawn="1"/>
        </p:nvGrpSpPr>
        <p:grpSpPr>
          <a:xfrm>
            <a:off x="-2579658" y="3714818"/>
            <a:ext cx="2144619" cy="2625866"/>
            <a:chOff x="-2608729" y="1272988"/>
            <a:chExt cx="2064454" cy="3585883"/>
          </a:xfrm>
        </p:grpSpPr>
        <p:sp>
          <p:nvSpPr>
            <p:cNvPr id="14" name="Rectangle 13">
              <a:extLst>
                <a:ext uri="{FF2B5EF4-FFF2-40B4-BE49-F238E27FC236}">
                  <a16:creationId xmlns:a16="http://schemas.microsoft.com/office/drawing/2014/main" id="{E053E237-8B68-62B2-E41E-F946EC19C7E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A7A32548-F110-2836-3DB8-3731C9B96BC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7E337C47-3D39-362D-388A-163C129E842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BE382E17-E492-F44E-6A75-E5862242583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4199BC11-0519-1A9F-6B0B-3C06DAF09A72}"/>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EC09B17-501C-3852-FBB8-4F78FD358B6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89FC0961-E1CD-C5E2-DB01-DD264C73958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4BE7B631-01A7-8C2A-C2CE-459604308CB6}"/>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21278858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hapter title_7_Full-bleed">
    <p:bg>
      <p:bgPr>
        <a:solidFill>
          <a:schemeClr val="tx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B51F01F-C6FB-7DC7-3700-81BE4408E39F}"/>
              </a:ext>
            </a:extLst>
          </p:cNvPr>
          <p:cNvSpPr>
            <a:spLocks noGrp="1"/>
          </p:cNvSpPr>
          <p:nvPr>
            <p:ph type="pic" sz="quarter" idx="11" hasCustomPrompt="1"/>
          </p:nvPr>
        </p:nvSpPr>
        <p:spPr>
          <a:xfrm>
            <a:off x="0" y="0"/>
            <a:ext cx="12192000" cy="6858000"/>
          </a:xfrm>
          <a:solidFill>
            <a:schemeClr val="tx1"/>
          </a:solidFill>
        </p:spPr>
        <p:txBody>
          <a:bodyPr lIns="0" tIns="360000" rIns="0">
            <a:normAutofit/>
          </a:bodyPr>
          <a:lstStyle>
            <a:lvl1pPr marL="0" indent="0" algn="ctr">
              <a:buNone/>
              <a:defRPr sz="2209">
                <a:solidFill>
                  <a:schemeClr val="bg1"/>
                </a:solidFill>
                <a:latin typeface="ING Me" panose="02000506040000020004" pitchFamily="2" charset="0"/>
                <a:cs typeface="ING Me" panose="02000506040000020004" pitchFamily="2" charset="0"/>
              </a:defRPr>
            </a:lvl1pPr>
          </a:lstStyle>
          <a:p>
            <a:pPr lvl="0"/>
            <a:r>
              <a:rPr lang="en-GB"/>
              <a:t>An optional large title for this divider slide</a:t>
            </a:r>
            <a:endParaRPr lang="en-NL"/>
          </a:p>
        </p:txBody>
      </p:sp>
      <p:sp>
        <p:nvSpPr>
          <p:cNvPr id="11" name="Rectangle 10">
            <a:extLst>
              <a:ext uri="{FF2B5EF4-FFF2-40B4-BE49-F238E27FC236}">
                <a16:creationId xmlns:a16="http://schemas.microsoft.com/office/drawing/2014/main" id="{5DB55110-0B84-7C63-656A-348EA505B9AD}"/>
              </a:ext>
            </a:extLst>
          </p:cNvPr>
          <p:cNvSpPr>
            <a:spLocks noChangeArrowheads="1"/>
          </p:cNvSpPr>
          <p:nvPr userDrawn="1"/>
        </p:nvSpPr>
        <p:spPr bwMode="gray">
          <a:xfrm>
            <a:off x="-2790359" y="-1"/>
            <a:ext cx="2551524" cy="6858001"/>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Contrast between photo and title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0" i="0">
                <a:solidFill>
                  <a:srgbClr val="0D0804"/>
                </a:solidFill>
                <a:latin typeface="ING Me" panose="02000506040000020004" pitchFamily="2" charset="0"/>
                <a:cs typeface="ING Me" panose="02000506040000020004" pitchFamily="2" charset="0"/>
              </a:rPr>
              <a:t>When applying a white title on top of the full-bleed photo, ensure that there is enough contrast to keep our slides in line with accessibility guidelines.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Dimming the background image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0" i="0">
                <a:solidFill>
                  <a:srgbClr val="0D0804"/>
                </a:solidFill>
                <a:latin typeface="ING Me" panose="02000506040000020004" pitchFamily="2" charset="0"/>
                <a:cs typeface="ING Me" panose="02000506040000020004" pitchFamily="2" charset="0"/>
              </a:rPr>
              <a:t>For best accessibility we need to lower the opacity of our background image.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pPr marL="157824" marR="0" lvl="0" indent="-157824" algn="l" defTabSz="84172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0" b="0" i="0">
                <a:solidFill>
                  <a:srgbClr val="0D0804"/>
                </a:solidFill>
                <a:latin typeface="ING Me" panose="02000506040000020004" pitchFamily="2" charset="0"/>
                <a:cs typeface="ING Me" panose="02000506040000020004" pitchFamily="2" charset="0"/>
              </a:rPr>
              <a:t>Select the image and open the </a:t>
            </a:r>
            <a:r>
              <a:rPr lang="en-US" sz="920" b="1" i="0" kern="1200">
                <a:solidFill>
                  <a:srgbClr val="0D0804"/>
                </a:solidFill>
                <a:latin typeface="ING Me" panose="02000506040000020004" pitchFamily="2" charset="0"/>
                <a:ea typeface="+mn-ea"/>
                <a:cs typeface="ING Me" panose="02000506040000020004" pitchFamily="2" charset="0"/>
              </a:rPr>
              <a:t>“Format Picture” </a:t>
            </a:r>
            <a:r>
              <a:rPr lang="en-US" sz="920" b="0" i="0">
                <a:solidFill>
                  <a:srgbClr val="0D0804"/>
                </a:solidFill>
                <a:latin typeface="ING Me" panose="02000506040000020004" pitchFamily="2" charset="0"/>
                <a:cs typeface="ING Me" panose="02000506040000020004" pitchFamily="2" charset="0"/>
              </a:rPr>
              <a:t>pane on the left sidebar</a:t>
            </a:r>
          </a:p>
          <a:p>
            <a:pPr marL="157824" marR="0" lvl="0" indent="-157824" algn="l" defTabSz="84172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20" b="0" i="0">
              <a:solidFill>
                <a:srgbClr val="0D0804"/>
              </a:solidFill>
              <a:latin typeface="ING Me" panose="02000506040000020004" pitchFamily="2" charset="0"/>
              <a:cs typeface="ING Me" panose="02000506040000020004" pitchFamily="2" charset="0"/>
            </a:endParaRPr>
          </a:p>
          <a:p>
            <a:pPr marL="157824" marR="0" lvl="0" indent="-157824" algn="l" defTabSz="84172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0" b="0" i="0">
                <a:solidFill>
                  <a:srgbClr val="0D0804"/>
                </a:solidFill>
                <a:latin typeface="ING Me" panose="02000506040000020004" pitchFamily="2" charset="0"/>
                <a:cs typeface="ING Me" panose="02000506040000020004" pitchFamily="2" charset="0"/>
              </a:rPr>
              <a:t>Navigate to the Picture options, the 4</a:t>
            </a:r>
            <a:r>
              <a:rPr lang="en-US" sz="920" b="0" i="0" baseline="30000">
                <a:solidFill>
                  <a:srgbClr val="0D0804"/>
                </a:solidFill>
                <a:latin typeface="ING Me" panose="02000506040000020004" pitchFamily="2" charset="0"/>
                <a:cs typeface="ING Me" panose="02000506040000020004" pitchFamily="2" charset="0"/>
              </a:rPr>
              <a:t>th</a:t>
            </a:r>
            <a:r>
              <a:rPr lang="en-US" sz="920" b="0" i="0">
                <a:solidFill>
                  <a:srgbClr val="0D0804"/>
                </a:solidFill>
                <a:latin typeface="ING Me" panose="02000506040000020004" pitchFamily="2" charset="0"/>
                <a:cs typeface="ING Me" panose="02000506040000020004" pitchFamily="2" charset="0"/>
              </a:rPr>
              <a:t> tab in the pane navigation</a:t>
            </a:r>
          </a:p>
          <a:p>
            <a:pPr marL="157824" marR="0" lvl="0" indent="-157824" algn="l" defTabSz="84172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20" b="0" i="0">
              <a:solidFill>
                <a:srgbClr val="0D0804"/>
              </a:solidFill>
              <a:latin typeface="ING Me" panose="02000506040000020004" pitchFamily="2" charset="0"/>
              <a:cs typeface="ING Me" panose="02000506040000020004" pitchFamily="2" charset="0"/>
            </a:endParaRPr>
          </a:p>
          <a:p>
            <a:pPr marL="157824" marR="0" lvl="0" indent="-157824" algn="l" defTabSz="84172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20" b="0" i="0">
                <a:solidFill>
                  <a:srgbClr val="0D0804"/>
                </a:solidFill>
                <a:latin typeface="ING Me" panose="02000506040000020004" pitchFamily="2" charset="0"/>
                <a:cs typeface="ING Me" panose="02000506040000020004" pitchFamily="2" charset="0"/>
              </a:rPr>
              <a:t>Locate the </a:t>
            </a:r>
            <a:r>
              <a:rPr lang="en-US" sz="920" b="1" i="0">
                <a:solidFill>
                  <a:srgbClr val="0D0804"/>
                </a:solidFill>
                <a:latin typeface="ING Me" panose="02000506040000020004" pitchFamily="2" charset="0"/>
                <a:cs typeface="ING Me" panose="02000506040000020004" pitchFamily="2" charset="0"/>
              </a:rPr>
              <a:t>“</a:t>
            </a:r>
            <a:r>
              <a:rPr lang="en-US" sz="920" b="1" i="0" kern="1200">
                <a:solidFill>
                  <a:srgbClr val="0D0804"/>
                </a:solidFill>
                <a:latin typeface="ING Me" panose="02000506040000020004" pitchFamily="2" charset="0"/>
                <a:ea typeface="+mn-ea"/>
                <a:cs typeface="ING Me" panose="02000506040000020004" pitchFamily="2" charset="0"/>
              </a:rPr>
              <a:t>Picture Transparency” </a:t>
            </a:r>
            <a:r>
              <a:rPr lang="en-US" sz="920" b="0" i="0">
                <a:solidFill>
                  <a:srgbClr val="0D0804"/>
                </a:solidFill>
                <a:latin typeface="ING Me" panose="02000506040000020004" pitchFamily="2" charset="0"/>
                <a:cs typeface="ING Me" panose="02000506040000020004" pitchFamily="2" charset="0"/>
              </a:rPr>
              <a:t>option and set the transparency to 25% or to a level where your headline becomes well visible.</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p:txBody>
      </p:sp>
      <p:sp>
        <p:nvSpPr>
          <p:cNvPr id="30" name="Title 29">
            <a:extLst>
              <a:ext uri="{FF2B5EF4-FFF2-40B4-BE49-F238E27FC236}">
                <a16:creationId xmlns:a16="http://schemas.microsoft.com/office/drawing/2014/main" id="{B64463CE-978D-BF01-8613-B2491AFED864}"/>
              </a:ext>
            </a:extLst>
          </p:cNvPr>
          <p:cNvSpPr>
            <a:spLocks noGrp="1" noRot="1" noMove="1" noResize="1" noEditPoints="1" noAdjustHandles="1" noChangeArrowheads="1" noChangeShapeType="1"/>
          </p:cNvSpPr>
          <p:nvPr>
            <p:ph type="title" hasCustomPrompt="1"/>
          </p:nvPr>
        </p:nvSpPr>
        <p:spPr>
          <a:xfrm>
            <a:off x="1738441" y="2269578"/>
            <a:ext cx="8715118" cy="2318844"/>
          </a:xfrm>
        </p:spPr>
        <p:txBody>
          <a:bodyPr anchor="ctr">
            <a:noAutofit/>
          </a:bodyPr>
          <a:lstStyle>
            <a:lvl1pPr algn="ctr">
              <a:defRPr sz="6628" b="0">
                <a:solidFill>
                  <a:schemeClr val="bg1"/>
                </a:solidFill>
              </a:defRPr>
            </a:lvl1pPr>
          </a:lstStyle>
          <a:p>
            <a:r>
              <a:rPr lang="en-GB"/>
              <a:t>Optional title for this chapter divider</a:t>
            </a:r>
            <a:endParaRPr lang="en-NL"/>
          </a:p>
        </p:txBody>
      </p:sp>
      <p:sp>
        <p:nvSpPr>
          <p:cNvPr id="25" name="Rectangle 24">
            <a:extLst>
              <a:ext uri="{FF2B5EF4-FFF2-40B4-BE49-F238E27FC236}">
                <a16:creationId xmlns:a16="http://schemas.microsoft.com/office/drawing/2014/main" id="{11B49E94-83A3-0896-E68F-C0BF8DF889FF}"/>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23959695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tory_1_Orange">
    <p:bg>
      <p:bgPr>
        <a:solidFill>
          <a:schemeClr val="accent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402BA70B-CB23-8629-2C4B-C0EEA47A0E16}"/>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1" name="Title 20">
            <a:extLst>
              <a:ext uri="{FF2B5EF4-FFF2-40B4-BE49-F238E27FC236}">
                <a16:creationId xmlns:a16="http://schemas.microsoft.com/office/drawing/2014/main" id="{F42603B3-D8E0-AAD6-6538-28CB1989C8B1}"/>
              </a:ext>
            </a:extLst>
          </p:cNvPr>
          <p:cNvSpPr>
            <a:spLocks noGrp="1"/>
          </p:cNvSpPr>
          <p:nvPr>
            <p:ph type="title" hasCustomPrompt="1"/>
          </p:nvPr>
        </p:nvSpPr>
        <p:spPr>
          <a:xfrm>
            <a:off x="300038" y="179798"/>
            <a:ext cx="5480830" cy="3733482"/>
          </a:xfrm>
        </p:spPr>
        <p:txBody>
          <a:bodyPr>
            <a:noAutofit/>
          </a:bodyPr>
          <a:lstStyle>
            <a:lvl1pPr>
              <a:defRPr sz="4971" b="0">
                <a:solidFill>
                  <a:schemeClr val="bg1"/>
                </a:solidFill>
              </a:defRPr>
            </a:lvl1pPr>
          </a:lstStyle>
          <a:p>
            <a:pPr lvl="0"/>
            <a:r>
              <a:rPr lang="en-GB"/>
              <a:t>Use a big number or title here</a:t>
            </a:r>
          </a:p>
        </p:txBody>
      </p:sp>
      <p:sp>
        <p:nvSpPr>
          <p:cNvPr id="13" name="Rectangle 12">
            <a:extLst>
              <a:ext uri="{FF2B5EF4-FFF2-40B4-BE49-F238E27FC236}">
                <a16:creationId xmlns:a16="http://schemas.microsoft.com/office/drawing/2014/main" id="{5D90090A-DBAA-0131-EA11-7E7ECE3A2F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282B447D-92C2-62A1-2D9A-85ADF466B48C}"/>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EA015270-94E6-CD7D-FF23-4A1A634D5EA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84612184-DC56-41D6-1B86-9703EE52601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6EDFDEB1-32AE-BC02-77B4-EE459E082C2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F68CF076-8C98-0E44-91A1-54E0A3679AF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5732CBB8-21BF-A0C1-6613-360E596E3EFD}"/>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1F725924-BC04-6679-C00F-F32AC2E1485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0B603B06-992D-E64D-9654-00261575F0B6}"/>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4" name="Rectangle 23">
              <a:extLst>
                <a:ext uri="{FF2B5EF4-FFF2-40B4-BE49-F238E27FC236}">
                  <a16:creationId xmlns:a16="http://schemas.microsoft.com/office/drawing/2014/main" id="{BA7DAF34-C94F-0608-0EF5-935AD2A67761}"/>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5" name="Rectangle 24">
            <a:extLst>
              <a:ext uri="{FF2B5EF4-FFF2-40B4-BE49-F238E27FC236}">
                <a16:creationId xmlns:a16="http://schemas.microsoft.com/office/drawing/2014/main" id="{3C941E55-23BD-525F-719C-7C3B6B83824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11040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ies 4 Colour">
    <p:bg>
      <p:bgPr>
        <a:solidFill>
          <a:schemeClr val="accent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889C89A-B221-1C96-B140-6733E951054B}"/>
              </a:ext>
            </a:extLst>
          </p:cNvPr>
          <p:cNvSpPr>
            <a:spLocks noChangeArrowheads="1"/>
          </p:cNvSpPr>
          <p:nvPr userDrawn="1"/>
        </p:nvSpPr>
        <p:spPr bwMode="gray">
          <a:xfrm>
            <a:off x="-8153498" y="14287"/>
            <a:ext cx="2551524" cy="6858000"/>
          </a:xfrm>
          <a:prstGeom prst="rect">
            <a:avLst/>
          </a:prstGeom>
          <a:solidFill>
            <a:srgbClr val="F7F4F1"/>
          </a:solidFill>
          <a:ln>
            <a:noFill/>
          </a:ln>
          <a:effectLst/>
        </p:spPr>
        <p:txBody>
          <a:bodyPr wrap="square" lIns="142219" tIns="142219" rIns="142219" bIns="142219" anchor="t">
            <a:noAutofit/>
          </a:bodyPr>
          <a:lstStyle/>
          <a:p>
            <a:pPr marL="0" algn="l" defTabSz="361215" rtl="0" eaLnBrk="1" latinLnBrk="0" hangingPunct="1">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Need a cleaner look?</a:t>
            </a:r>
            <a:endParaRPr lang="en-NL" sz="791" b="1" i="0" kern="1200">
              <a:solidFill>
                <a:srgbClr val="0D0804"/>
              </a:solidFill>
              <a:latin typeface="ING Me" panose="02000506040000020004" pitchFamily="2" charset="0"/>
              <a:ea typeface="+mn-ea"/>
              <a:cs typeface="ING Me" panose="02000506040000020004" pitchFamily="2" charset="0"/>
            </a:endParaRPr>
          </a:p>
          <a:p>
            <a:r>
              <a:rPr lang="en-GB" sz="791" b="0" i="0">
                <a:effectLst/>
                <a:latin typeface="ING Me" panose="02000506040000020004" pitchFamily="2" charset="0"/>
                <a:ea typeface="Times New Roman" panose="02020603050405020304" pitchFamily="18" charset="0"/>
              </a:rPr>
              <a:t> </a:t>
            </a:r>
            <a:endParaRPr lang="en-NL" sz="791" b="0" i="0">
              <a:effectLst/>
              <a:latin typeface="ING Me" panose="02000506040000020004" pitchFamily="2" charset="0"/>
              <a:ea typeface="Times New Roman" panose="02020603050405020304" pitchFamily="18" charset="0"/>
            </a:endParaRPr>
          </a:p>
          <a:p>
            <a:r>
              <a:rPr lang="en-GB" sz="79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791" b="0" i="0">
              <a:effectLst/>
              <a:latin typeface="ING Me" panose="02000506040000020004" pitchFamily="2" charset="0"/>
              <a:ea typeface="Times New Roman" panose="02020603050405020304" pitchFamily="18" charset="0"/>
            </a:endParaRPr>
          </a:p>
        </p:txBody>
      </p:sp>
      <p:sp>
        <p:nvSpPr>
          <p:cNvPr id="20" name="Rectangle 19">
            <a:extLst>
              <a:ext uri="{FF2B5EF4-FFF2-40B4-BE49-F238E27FC236}">
                <a16:creationId xmlns:a16="http://schemas.microsoft.com/office/drawing/2014/main" id="{E95501B4-9967-526D-798F-9E310B181857}"/>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21" name="Picture Placeholder 6">
            <a:extLst>
              <a:ext uri="{FF2B5EF4-FFF2-40B4-BE49-F238E27FC236}">
                <a16:creationId xmlns:a16="http://schemas.microsoft.com/office/drawing/2014/main" id="{5F011317-4DD4-C598-FADD-3CFE6122596E}"/>
              </a:ext>
            </a:extLst>
          </p:cNvPr>
          <p:cNvSpPr>
            <a:spLocks noGrp="1" noRot="1" noMove="1" noResize="1" noEditPoints="1" noAdjustHandles="1" noChangeArrowheads="1" noChangeShapeType="1"/>
          </p:cNvSpPr>
          <p:nvPr>
            <p:ph type="pic" sz="quarter" idx="10"/>
          </p:nvPr>
        </p:nvSpPr>
        <p:spPr>
          <a:xfrm>
            <a:off x="8124000" y="0"/>
            <a:ext cx="4104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6" name="Text Placeholder 16">
            <a:extLst>
              <a:ext uri="{FF2B5EF4-FFF2-40B4-BE49-F238E27FC236}">
                <a16:creationId xmlns:a16="http://schemas.microsoft.com/office/drawing/2014/main" id="{BF2E8697-0EDE-5A9D-900E-13662A467496}"/>
              </a:ext>
            </a:extLst>
          </p:cNvPr>
          <p:cNvSpPr>
            <a:spLocks noGrp="1" noRot="1" noMove="1" noResize="1" noEditPoints="1" noAdjustHandles="1" noChangeArrowheads="1" noChangeShapeType="1"/>
          </p:cNvSpPr>
          <p:nvPr>
            <p:ph type="body" sz="quarter" idx="19" hasCustomPrompt="1"/>
          </p:nvPr>
        </p:nvSpPr>
        <p:spPr>
          <a:xfrm>
            <a:off x="-5999" y="3434991"/>
            <a:ext cx="4068399" cy="3438000"/>
          </a:xfrm>
          <a:solidFill>
            <a:srgbClr val="FFE100"/>
          </a:solidFill>
        </p:spPr>
        <p:txBody>
          <a:bodyPr lIns="360000" tIns="251999" rIns="360000" bIns="360000" anchor="t" anchorCtr="0">
            <a:noAutofit/>
          </a:bodyPr>
          <a:lstStyle>
            <a:lvl1pPr marL="0" indent="0">
              <a:lnSpc>
                <a:spcPct val="100000"/>
              </a:lnSpc>
              <a:buNone/>
              <a:defRPr sz="2528" b="1" i="0">
                <a:solidFill>
                  <a:schemeClr val="tx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28" name="Text Placeholder 16">
            <a:extLst>
              <a:ext uri="{FF2B5EF4-FFF2-40B4-BE49-F238E27FC236}">
                <a16:creationId xmlns:a16="http://schemas.microsoft.com/office/drawing/2014/main" id="{85327C96-231B-1393-5D9E-E1249E160730}"/>
              </a:ext>
            </a:extLst>
          </p:cNvPr>
          <p:cNvSpPr>
            <a:spLocks noGrp="1" noRot="1" noMove="1" noResize="1" noEditPoints="1" noAdjustHandles="1" noChangeArrowheads="1" noChangeShapeType="1"/>
          </p:cNvSpPr>
          <p:nvPr>
            <p:ph type="body" sz="quarter" idx="21" hasCustomPrompt="1"/>
          </p:nvPr>
        </p:nvSpPr>
        <p:spPr>
          <a:xfrm>
            <a:off x="4061804" y="3434991"/>
            <a:ext cx="4068399" cy="3438000"/>
          </a:xfrm>
          <a:solidFill>
            <a:schemeClr val="accent5"/>
          </a:solidFill>
        </p:spPr>
        <p:txBody>
          <a:bodyPr lIns="360000" tIns="251999" rIns="360000" bIns="360000" anchor="t" anchorCtr="0">
            <a:noAutofit/>
          </a:bodyPr>
          <a:lstStyle>
            <a:lvl1pPr marL="0" indent="0">
              <a:lnSpc>
                <a:spcPct val="100000"/>
              </a:lnSpc>
              <a:buNone/>
              <a:defRPr sz="2528"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29" name="Text Placeholder 16">
            <a:extLst>
              <a:ext uri="{FF2B5EF4-FFF2-40B4-BE49-F238E27FC236}">
                <a16:creationId xmlns:a16="http://schemas.microsoft.com/office/drawing/2014/main" id="{BCE3822F-7C01-DEA3-9F59-C04606FF6676}"/>
              </a:ext>
            </a:extLst>
          </p:cNvPr>
          <p:cNvSpPr>
            <a:spLocks noGrp="1" noRot="1" noMove="1" noResize="1" noEditPoints="1" noAdjustHandles="1" noChangeArrowheads="1" noChangeShapeType="1"/>
          </p:cNvSpPr>
          <p:nvPr>
            <p:ph type="body" sz="quarter" idx="15" hasCustomPrompt="1"/>
          </p:nvPr>
        </p:nvSpPr>
        <p:spPr>
          <a:xfrm>
            <a:off x="4065404" y="0"/>
            <a:ext cx="4065999" cy="3438000"/>
          </a:xfrm>
          <a:solidFill>
            <a:srgbClr val="89D6FD"/>
          </a:solidFill>
        </p:spPr>
        <p:txBody>
          <a:bodyPr lIns="360000" tIns="251999" rIns="360000" bIns="360000" anchor="t" anchorCtr="0">
            <a:noAutofit/>
          </a:bodyPr>
          <a:lstStyle>
            <a:lvl1pPr marL="0" indent="0">
              <a:lnSpc>
                <a:spcPct val="100000"/>
              </a:lnSpc>
              <a:buNone/>
              <a:defRPr sz="2528" b="1" i="0">
                <a:solidFill>
                  <a:schemeClr val="tx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31" name="Text Placeholder 16">
            <a:extLst>
              <a:ext uri="{FF2B5EF4-FFF2-40B4-BE49-F238E27FC236}">
                <a16:creationId xmlns:a16="http://schemas.microsoft.com/office/drawing/2014/main" id="{4C48E623-A1D5-4118-FB51-854EACECEE1C}"/>
              </a:ext>
            </a:extLst>
          </p:cNvPr>
          <p:cNvSpPr>
            <a:spLocks noGrp="1" noRot="1" noMove="1" noResize="1" noEditPoints="1" noAdjustHandles="1" noChangeArrowheads="1" noChangeShapeType="1"/>
          </p:cNvSpPr>
          <p:nvPr>
            <p:ph type="body" sz="quarter" idx="13" hasCustomPrompt="1"/>
          </p:nvPr>
        </p:nvSpPr>
        <p:spPr>
          <a:xfrm>
            <a:off x="1" y="0"/>
            <a:ext cx="4065999" cy="3438000"/>
          </a:xfrm>
          <a:solidFill>
            <a:schemeClr val="accent3"/>
          </a:solidFill>
        </p:spPr>
        <p:txBody>
          <a:bodyPr lIns="360000" tIns="251999" rIns="360000" bIns="360000" anchor="t" anchorCtr="0">
            <a:noAutofit/>
          </a:bodyPr>
          <a:lstStyle>
            <a:lvl1pPr marL="0" indent="0">
              <a:lnSpc>
                <a:spcPct val="100000"/>
              </a:lnSpc>
              <a:buNone/>
              <a:defRPr sz="2528"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32" name="Text Placeholder 16">
            <a:extLst>
              <a:ext uri="{FF2B5EF4-FFF2-40B4-BE49-F238E27FC236}">
                <a16:creationId xmlns:a16="http://schemas.microsoft.com/office/drawing/2014/main" id="{1C1611CC-D6C0-EC88-DF8D-D63ABD42C77B}"/>
              </a:ext>
            </a:extLst>
          </p:cNvPr>
          <p:cNvSpPr>
            <a:spLocks noGrp="1"/>
          </p:cNvSpPr>
          <p:nvPr>
            <p:ph type="body" sz="quarter" idx="14"/>
          </p:nvPr>
        </p:nvSpPr>
        <p:spPr>
          <a:xfrm>
            <a:off x="4391106"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5" name="Text Placeholder 16">
            <a:extLst>
              <a:ext uri="{FF2B5EF4-FFF2-40B4-BE49-F238E27FC236}">
                <a16:creationId xmlns:a16="http://schemas.microsoft.com/office/drawing/2014/main" id="{A286A7A5-CB5C-0033-449C-218B4E70AA81}"/>
              </a:ext>
            </a:extLst>
          </p:cNvPr>
          <p:cNvSpPr>
            <a:spLocks noGrp="1"/>
          </p:cNvSpPr>
          <p:nvPr>
            <p:ph type="body" sz="quarter" idx="12"/>
          </p:nvPr>
        </p:nvSpPr>
        <p:spPr>
          <a:xfrm>
            <a:off x="333457" y="2011998"/>
            <a:ext cx="3722199" cy="1417003"/>
          </a:xfrm>
        </p:spPr>
        <p:txBody>
          <a:bodyPr lIns="90000" tIns="46800" rIns="360000" bIns="324000" anchor="b" anchorCtr="0">
            <a:noAutofit/>
          </a:bodyPr>
          <a:lstStyle>
            <a:lvl1pPr marL="0" indent="0">
              <a:lnSpc>
                <a:spcPct val="100000"/>
              </a:lnSpc>
              <a:buNone/>
              <a:defRPr sz="1107"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6" name="Text Placeholder 16">
            <a:extLst>
              <a:ext uri="{FF2B5EF4-FFF2-40B4-BE49-F238E27FC236}">
                <a16:creationId xmlns:a16="http://schemas.microsoft.com/office/drawing/2014/main" id="{8BD0623F-A0E8-A268-0A69-717EF189DD4D}"/>
              </a:ext>
            </a:extLst>
          </p:cNvPr>
          <p:cNvSpPr>
            <a:spLocks noGrp="1"/>
          </p:cNvSpPr>
          <p:nvPr>
            <p:ph type="body" sz="quarter" idx="20"/>
          </p:nvPr>
        </p:nvSpPr>
        <p:spPr>
          <a:xfrm>
            <a:off x="4391106" y="5455285"/>
            <a:ext cx="3722199" cy="1417003"/>
          </a:xfrm>
        </p:spPr>
        <p:txBody>
          <a:bodyPr lIns="90000" tIns="46800" rIns="360000" bIns="324000" anchor="b" anchorCtr="0">
            <a:noAutofit/>
          </a:bodyPr>
          <a:lstStyle>
            <a:lvl1pPr marL="0" indent="0">
              <a:lnSpc>
                <a:spcPct val="100000"/>
              </a:lnSpc>
              <a:buNone/>
              <a:defRPr sz="1107"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 name="Text Placeholder 16">
            <a:extLst>
              <a:ext uri="{FF2B5EF4-FFF2-40B4-BE49-F238E27FC236}">
                <a16:creationId xmlns:a16="http://schemas.microsoft.com/office/drawing/2014/main" id="{659F2CF6-0431-E899-09F8-6E35768D7180}"/>
              </a:ext>
            </a:extLst>
          </p:cNvPr>
          <p:cNvSpPr>
            <a:spLocks noGrp="1"/>
          </p:cNvSpPr>
          <p:nvPr>
            <p:ph type="body" sz="quarter" idx="18"/>
          </p:nvPr>
        </p:nvSpPr>
        <p:spPr>
          <a:xfrm>
            <a:off x="333457"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4" name="Rectangle 3">
            <a:extLst>
              <a:ext uri="{FF2B5EF4-FFF2-40B4-BE49-F238E27FC236}">
                <a16:creationId xmlns:a16="http://schemas.microsoft.com/office/drawing/2014/main" id="{DE0BD260-6B89-8931-E65C-B70D6B354464}"/>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D1D9D5C9-2C12-DD4A-82BB-F8A6DFC89533}"/>
              </a:ext>
            </a:extLst>
          </p:cNvPr>
          <p:cNvGrpSpPr/>
          <p:nvPr userDrawn="1"/>
        </p:nvGrpSpPr>
        <p:grpSpPr>
          <a:xfrm>
            <a:off x="-2579658" y="3714819"/>
            <a:ext cx="2144619" cy="2625866"/>
            <a:chOff x="-2608729" y="1272988"/>
            <a:chExt cx="2064454" cy="3585883"/>
          </a:xfrm>
        </p:grpSpPr>
        <p:sp>
          <p:nvSpPr>
            <p:cNvPr id="8" name="Rectangle 7">
              <a:extLst>
                <a:ext uri="{FF2B5EF4-FFF2-40B4-BE49-F238E27FC236}">
                  <a16:creationId xmlns:a16="http://schemas.microsoft.com/office/drawing/2014/main" id="{1A8BDCDF-1A7F-CB82-B357-B2D77E713B21}"/>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1" name="Rectangle 10">
              <a:extLst>
                <a:ext uri="{FF2B5EF4-FFF2-40B4-BE49-F238E27FC236}">
                  <a16:creationId xmlns:a16="http://schemas.microsoft.com/office/drawing/2014/main" id="{ADB19CD4-0F09-98E1-E288-8CE152EFD4B6}"/>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2" name="Rectangle 11">
              <a:extLst>
                <a:ext uri="{FF2B5EF4-FFF2-40B4-BE49-F238E27FC236}">
                  <a16:creationId xmlns:a16="http://schemas.microsoft.com/office/drawing/2014/main" id="{328994E0-BC6C-884B-03C5-C2C3F44AC8E1}"/>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B0E21B12-6E48-1C0F-4E2D-9C39C75B92C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4" name="Rectangle 13">
              <a:extLst>
                <a:ext uri="{FF2B5EF4-FFF2-40B4-BE49-F238E27FC236}">
                  <a16:creationId xmlns:a16="http://schemas.microsoft.com/office/drawing/2014/main" id="{3CB6453D-90D1-5FDA-B1DB-4C070944BD63}"/>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8" name="Rectangle 17">
              <a:extLst>
                <a:ext uri="{FF2B5EF4-FFF2-40B4-BE49-F238E27FC236}">
                  <a16:creationId xmlns:a16="http://schemas.microsoft.com/office/drawing/2014/main" id="{3FBDD981-B2F2-CBF0-63BB-4E4BC89C78AC}"/>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2D9E9A31-FE9B-5DAD-7E0C-80C8F0EABFEB}"/>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BEC0B5A-BB43-D73D-B33A-409258D1A2D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60164976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tory_1_White">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85DF34CC-C871-02B6-2B98-C921866F9FCD}"/>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4" name="Rectangle 13">
            <a:extLst>
              <a:ext uri="{FF2B5EF4-FFF2-40B4-BE49-F238E27FC236}">
                <a16:creationId xmlns:a16="http://schemas.microsoft.com/office/drawing/2014/main" id="{16060487-87C2-5406-47B6-398024A5EC1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27" name="Group 26">
            <a:extLst>
              <a:ext uri="{FF2B5EF4-FFF2-40B4-BE49-F238E27FC236}">
                <a16:creationId xmlns:a16="http://schemas.microsoft.com/office/drawing/2014/main" id="{5BEBA8B5-EF1E-A329-0DB7-3F516AB00DAC}"/>
              </a:ext>
            </a:extLst>
          </p:cNvPr>
          <p:cNvGrpSpPr/>
          <p:nvPr userDrawn="1"/>
        </p:nvGrpSpPr>
        <p:grpSpPr>
          <a:xfrm>
            <a:off x="-2579658" y="3714818"/>
            <a:ext cx="2144619" cy="2625866"/>
            <a:chOff x="-2608729" y="1272988"/>
            <a:chExt cx="2064454" cy="3585883"/>
          </a:xfrm>
        </p:grpSpPr>
        <p:sp>
          <p:nvSpPr>
            <p:cNvPr id="28" name="Rectangle 27">
              <a:extLst>
                <a:ext uri="{FF2B5EF4-FFF2-40B4-BE49-F238E27FC236}">
                  <a16:creationId xmlns:a16="http://schemas.microsoft.com/office/drawing/2014/main" id="{C96AB14C-BA10-9326-66B1-D58FAB9E117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9" name="Rectangle 28">
              <a:extLst>
                <a:ext uri="{FF2B5EF4-FFF2-40B4-BE49-F238E27FC236}">
                  <a16:creationId xmlns:a16="http://schemas.microsoft.com/office/drawing/2014/main" id="{517AF5FD-67E3-579D-B585-4D53E88DA9A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0" name="Rectangle 29">
              <a:extLst>
                <a:ext uri="{FF2B5EF4-FFF2-40B4-BE49-F238E27FC236}">
                  <a16:creationId xmlns:a16="http://schemas.microsoft.com/office/drawing/2014/main" id="{D5066D48-D21D-7630-48E1-754C548F246E}"/>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1" name="Rectangle 30">
              <a:extLst>
                <a:ext uri="{FF2B5EF4-FFF2-40B4-BE49-F238E27FC236}">
                  <a16:creationId xmlns:a16="http://schemas.microsoft.com/office/drawing/2014/main" id="{058B8F4B-6CC3-30E5-0A5B-AC71F714BFE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2" name="Rectangle 31">
              <a:extLst>
                <a:ext uri="{FF2B5EF4-FFF2-40B4-BE49-F238E27FC236}">
                  <a16:creationId xmlns:a16="http://schemas.microsoft.com/office/drawing/2014/main" id="{6D1C8E37-A048-D64A-B765-3FFB9A2B0A1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3" name="Rectangle 32">
              <a:extLst>
                <a:ext uri="{FF2B5EF4-FFF2-40B4-BE49-F238E27FC236}">
                  <a16:creationId xmlns:a16="http://schemas.microsoft.com/office/drawing/2014/main" id="{872AA9EB-EBC0-2E41-4786-9467269BFD59}"/>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EC3F8C7A-BACA-DFB0-1A66-A6024A88A6A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40E46D5D-4EB0-20DA-E206-198C512E4F4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36" name="Rectangle 35">
            <a:extLst>
              <a:ext uri="{FF2B5EF4-FFF2-40B4-BE49-F238E27FC236}">
                <a16:creationId xmlns:a16="http://schemas.microsoft.com/office/drawing/2014/main" id="{E8786E0D-6B18-08A4-4A7B-412EDE87A38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DF919E9C-1378-2C45-3866-AD5627FF6164}"/>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8" name="Title 20">
            <a:extLst>
              <a:ext uri="{FF2B5EF4-FFF2-40B4-BE49-F238E27FC236}">
                <a16:creationId xmlns:a16="http://schemas.microsoft.com/office/drawing/2014/main" id="{7CC04655-1856-17E7-4FE8-89B6CA38A05B}"/>
              </a:ext>
            </a:extLst>
          </p:cNvPr>
          <p:cNvSpPr>
            <a:spLocks noGrp="1"/>
          </p:cNvSpPr>
          <p:nvPr>
            <p:ph type="title" hasCustomPrompt="1"/>
          </p:nvPr>
        </p:nvSpPr>
        <p:spPr>
          <a:xfrm>
            <a:off x="300038" y="179798"/>
            <a:ext cx="5480830" cy="3733482"/>
          </a:xfrm>
        </p:spPr>
        <p:txBody>
          <a:bodyPr>
            <a:noAutofit/>
          </a:bodyPr>
          <a:lstStyle>
            <a:lvl1pPr>
              <a:defRPr sz="4971" b="0">
                <a:solidFill>
                  <a:schemeClr val="accent1"/>
                </a:solidFill>
              </a:defRPr>
            </a:lvl1pPr>
          </a:lstStyle>
          <a:p>
            <a:pPr lvl="0"/>
            <a:r>
              <a:rPr lang="en-GB"/>
              <a:t>Use a big number or title here</a:t>
            </a:r>
          </a:p>
        </p:txBody>
      </p:sp>
    </p:spTree>
    <p:extLst>
      <p:ext uri="{BB962C8B-B14F-4D97-AF65-F5344CB8AC3E}">
        <p14:creationId xmlns:p14="http://schemas.microsoft.com/office/powerpoint/2010/main" val="121016845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tory_1_Maroon">
    <p:bg>
      <p:bgPr>
        <a:solidFill>
          <a:schemeClr val="accent2"/>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A241B3AF-7405-64E5-1F2D-BB85F8D10CEB}"/>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4" name="Rectangle 13">
            <a:extLst>
              <a:ext uri="{FF2B5EF4-FFF2-40B4-BE49-F238E27FC236}">
                <a16:creationId xmlns:a16="http://schemas.microsoft.com/office/drawing/2014/main" id="{5639630E-29A2-89C9-8F65-7851C1A343E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27" name="Group 26">
            <a:extLst>
              <a:ext uri="{FF2B5EF4-FFF2-40B4-BE49-F238E27FC236}">
                <a16:creationId xmlns:a16="http://schemas.microsoft.com/office/drawing/2014/main" id="{ADC29E8D-187A-DCE1-5D2F-4C3EF0EAC849}"/>
              </a:ext>
            </a:extLst>
          </p:cNvPr>
          <p:cNvGrpSpPr/>
          <p:nvPr userDrawn="1"/>
        </p:nvGrpSpPr>
        <p:grpSpPr>
          <a:xfrm>
            <a:off x="-2579658" y="3714818"/>
            <a:ext cx="2144619" cy="2625866"/>
            <a:chOff x="-2608729" y="1272988"/>
            <a:chExt cx="2064454" cy="3585883"/>
          </a:xfrm>
        </p:grpSpPr>
        <p:sp>
          <p:nvSpPr>
            <p:cNvPr id="28" name="Rectangle 27">
              <a:extLst>
                <a:ext uri="{FF2B5EF4-FFF2-40B4-BE49-F238E27FC236}">
                  <a16:creationId xmlns:a16="http://schemas.microsoft.com/office/drawing/2014/main" id="{154303E3-4F1D-1CA7-66CD-4564E67E79B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9" name="Rectangle 28">
              <a:extLst>
                <a:ext uri="{FF2B5EF4-FFF2-40B4-BE49-F238E27FC236}">
                  <a16:creationId xmlns:a16="http://schemas.microsoft.com/office/drawing/2014/main" id="{1CD9CDDA-208A-F101-9643-B16C7C6B2BE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0" name="Rectangle 29">
              <a:extLst>
                <a:ext uri="{FF2B5EF4-FFF2-40B4-BE49-F238E27FC236}">
                  <a16:creationId xmlns:a16="http://schemas.microsoft.com/office/drawing/2014/main" id="{BE96FBBE-9A3E-3998-AE83-A308E28BDE2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1" name="Rectangle 30">
              <a:extLst>
                <a:ext uri="{FF2B5EF4-FFF2-40B4-BE49-F238E27FC236}">
                  <a16:creationId xmlns:a16="http://schemas.microsoft.com/office/drawing/2014/main" id="{32BB6A10-C4E0-1542-3B83-F1CF425B6B0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2" name="Rectangle 31">
              <a:extLst>
                <a:ext uri="{FF2B5EF4-FFF2-40B4-BE49-F238E27FC236}">
                  <a16:creationId xmlns:a16="http://schemas.microsoft.com/office/drawing/2014/main" id="{DFC95C23-0496-62C4-1D2A-EBDC4375508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3" name="Rectangle 32">
              <a:extLst>
                <a:ext uri="{FF2B5EF4-FFF2-40B4-BE49-F238E27FC236}">
                  <a16:creationId xmlns:a16="http://schemas.microsoft.com/office/drawing/2014/main" id="{DEF980E3-0912-D1F5-AC74-E5AE9AEA1DCC}"/>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B2445183-82AF-F441-68E1-86B1D159FCE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3A82550C-007F-E047-D00A-961AED5B08A7}"/>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36" name="Rectangle 35">
            <a:extLst>
              <a:ext uri="{FF2B5EF4-FFF2-40B4-BE49-F238E27FC236}">
                <a16:creationId xmlns:a16="http://schemas.microsoft.com/office/drawing/2014/main" id="{416CB635-C0CD-BEA9-F279-1142C2E31C2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13A07971-CE73-080B-E1C0-979B0AA6AD30}"/>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8" name="Title 20">
            <a:extLst>
              <a:ext uri="{FF2B5EF4-FFF2-40B4-BE49-F238E27FC236}">
                <a16:creationId xmlns:a16="http://schemas.microsoft.com/office/drawing/2014/main" id="{37E27386-50FB-A2A3-F24D-35C6105FA08A}"/>
              </a:ext>
            </a:extLst>
          </p:cNvPr>
          <p:cNvSpPr>
            <a:spLocks noGrp="1"/>
          </p:cNvSpPr>
          <p:nvPr>
            <p:ph type="title" hasCustomPrompt="1"/>
          </p:nvPr>
        </p:nvSpPr>
        <p:spPr>
          <a:xfrm>
            <a:off x="300038" y="179798"/>
            <a:ext cx="5480830" cy="3733482"/>
          </a:xfrm>
        </p:spPr>
        <p:txBody>
          <a:bodyPr>
            <a:noAutofit/>
          </a:bodyPr>
          <a:lstStyle>
            <a:lvl1pPr>
              <a:defRPr sz="4971"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4038076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tory_1_Sun">
    <p:bg>
      <p:bgPr>
        <a:solidFill>
          <a:schemeClr val="accent5"/>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0576DD8-173E-928B-A910-62266394491F}"/>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27B156D4-22B7-4C33-321B-AB752C0E553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C8913291-82CF-46CC-0144-6828F8A2990F}"/>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D92D6621-26CB-4AE4-36E6-582D75DF047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244D65E1-0238-8566-0579-CEC714332C6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2FBA0868-3784-F09E-F686-9D09E2B1091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B380605-F7D7-5F5C-40BA-9D19F0DF382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B5C114A1-9D74-7002-B99E-C38C1914DFF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831C1F01-ECDB-608B-5313-A5D97C453119}"/>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D1391634-C023-8E4E-5B8B-F16693EF99A1}"/>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5A594B16-CCAA-3392-2AC8-2CE593646866}"/>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BA1179D0-9D5D-A6A0-84DE-D11C4CADF35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0DBA0610-B09E-B71F-B30A-12002526B14F}"/>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8321EA64-ACE1-0869-CEE0-D391C2763999}"/>
              </a:ext>
            </a:extLst>
          </p:cNvPr>
          <p:cNvSpPr>
            <a:spLocks noGrp="1"/>
          </p:cNvSpPr>
          <p:nvPr>
            <p:ph type="title" hasCustomPrompt="1"/>
          </p:nvPr>
        </p:nvSpPr>
        <p:spPr>
          <a:xfrm>
            <a:off x="300038" y="179798"/>
            <a:ext cx="5480830" cy="3733482"/>
          </a:xfrm>
        </p:spPr>
        <p:txBody>
          <a:bodyPr>
            <a:noAutofit/>
          </a:bodyPr>
          <a:lstStyle>
            <a:lvl1pPr>
              <a:defRPr sz="4971"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8346899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tory_1_Violet">
    <p:bg>
      <p:bgPr>
        <a:solidFill>
          <a:schemeClr val="accent6"/>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123DB946-D0A0-1EAF-8AAB-DC3372181BC2}"/>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B1DE6064-77AE-E9A6-E903-7972C613A51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7FC93648-729D-167D-2865-C8BB5CBB1FDD}"/>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0067B7E9-0C9E-34B8-A4AB-DA710400DEE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021C886A-D16B-4D14-F871-424518D543ED}"/>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7A5EA008-214C-AFF7-4413-01106069F3C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3D8414C-8820-0B18-EABB-6E9D8F21449B}"/>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FE31BECB-1B27-AC3D-AC51-F9590D9AE0F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C644D971-95D6-C880-B602-81C320D5361B}"/>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758A9553-1BDA-B440-72A2-EE0A7628DB2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A40BFEB8-CA44-1F8B-19C6-0DA6D8692AD6}"/>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14" name="Rectangle 13">
            <a:extLst>
              <a:ext uri="{FF2B5EF4-FFF2-40B4-BE49-F238E27FC236}">
                <a16:creationId xmlns:a16="http://schemas.microsoft.com/office/drawing/2014/main" id="{18B477A4-7652-CA38-26C9-23BE92392CA0}"/>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2B79C2DA-84A7-5A48-028E-3E5802200AE3}"/>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2FE3A6C2-6F0F-8136-4B32-6154F789DFB7}"/>
              </a:ext>
            </a:extLst>
          </p:cNvPr>
          <p:cNvSpPr>
            <a:spLocks noGrp="1"/>
          </p:cNvSpPr>
          <p:nvPr>
            <p:ph type="title" hasCustomPrompt="1"/>
          </p:nvPr>
        </p:nvSpPr>
        <p:spPr>
          <a:xfrm>
            <a:off x="300038" y="179798"/>
            <a:ext cx="5480830" cy="3733482"/>
          </a:xfrm>
        </p:spPr>
        <p:txBody>
          <a:bodyPr>
            <a:noAutofit/>
          </a:bodyPr>
          <a:lstStyle>
            <a:lvl1pPr>
              <a:defRPr sz="4971"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19563831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Story_1_Sky">
    <p:bg>
      <p:bgPr>
        <a:solidFill>
          <a:srgbClr val="89D6FD"/>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9F847D45-80CA-362E-284D-1250FBC0C622}"/>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7" name="Rectangle 26">
            <a:extLst>
              <a:ext uri="{FF2B5EF4-FFF2-40B4-BE49-F238E27FC236}">
                <a16:creationId xmlns:a16="http://schemas.microsoft.com/office/drawing/2014/main" id="{02FC9184-26A6-CF36-50A4-AA8A7FAE0A5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28" name="Group 27">
            <a:extLst>
              <a:ext uri="{FF2B5EF4-FFF2-40B4-BE49-F238E27FC236}">
                <a16:creationId xmlns:a16="http://schemas.microsoft.com/office/drawing/2014/main" id="{BEDFA1D8-3866-55F2-B86D-2ABE230ACA69}"/>
              </a:ext>
            </a:extLst>
          </p:cNvPr>
          <p:cNvGrpSpPr/>
          <p:nvPr userDrawn="1"/>
        </p:nvGrpSpPr>
        <p:grpSpPr>
          <a:xfrm>
            <a:off x="-2579658" y="3714818"/>
            <a:ext cx="2144619" cy="2625866"/>
            <a:chOff x="-2608729" y="1272988"/>
            <a:chExt cx="2064454" cy="3585883"/>
          </a:xfrm>
        </p:grpSpPr>
        <p:sp>
          <p:nvSpPr>
            <p:cNvPr id="29" name="Rectangle 28">
              <a:extLst>
                <a:ext uri="{FF2B5EF4-FFF2-40B4-BE49-F238E27FC236}">
                  <a16:creationId xmlns:a16="http://schemas.microsoft.com/office/drawing/2014/main" id="{616BF310-7B26-8CC4-CF93-7CEDB72BBCA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0" name="Rectangle 29">
              <a:extLst>
                <a:ext uri="{FF2B5EF4-FFF2-40B4-BE49-F238E27FC236}">
                  <a16:creationId xmlns:a16="http://schemas.microsoft.com/office/drawing/2014/main" id="{F96BF1BA-5172-F20F-AB4C-764A65C2D19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1" name="Rectangle 30">
              <a:extLst>
                <a:ext uri="{FF2B5EF4-FFF2-40B4-BE49-F238E27FC236}">
                  <a16:creationId xmlns:a16="http://schemas.microsoft.com/office/drawing/2014/main" id="{7C615846-5344-4662-E908-7054D2889CD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2" name="Rectangle 31">
              <a:extLst>
                <a:ext uri="{FF2B5EF4-FFF2-40B4-BE49-F238E27FC236}">
                  <a16:creationId xmlns:a16="http://schemas.microsoft.com/office/drawing/2014/main" id="{F3888E5A-F467-4677-2393-063F9B650D3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3" name="Rectangle 32">
              <a:extLst>
                <a:ext uri="{FF2B5EF4-FFF2-40B4-BE49-F238E27FC236}">
                  <a16:creationId xmlns:a16="http://schemas.microsoft.com/office/drawing/2014/main" id="{6F4F7880-C927-E110-DF27-2D2F56855F42}"/>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86B18337-3E75-5B57-29B9-C0DBF5D6A76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F7EC7F14-5DDA-DEFA-E72D-E3C97FDE7C7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6" name="Rectangle 35">
              <a:extLst>
                <a:ext uri="{FF2B5EF4-FFF2-40B4-BE49-F238E27FC236}">
                  <a16:creationId xmlns:a16="http://schemas.microsoft.com/office/drawing/2014/main" id="{B9CE64F8-13BF-53F5-27EB-DFE328CBC732}"/>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37" name="Rectangle 36">
            <a:extLst>
              <a:ext uri="{FF2B5EF4-FFF2-40B4-BE49-F238E27FC236}">
                <a16:creationId xmlns:a16="http://schemas.microsoft.com/office/drawing/2014/main" id="{2FB78EC6-4B1F-B956-A965-7503FF79C8E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38" name="Text Placeholder 16">
            <a:extLst>
              <a:ext uri="{FF2B5EF4-FFF2-40B4-BE49-F238E27FC236}">
                <a16:creationId xmlns:a16="http://schemas.microsoft.com/office/drawing/2014/main" id="{D7D21F18-D20D-EDDF-33A2-A1BB25BB0AE0}"/>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9" name="Title 20">
            <a:extLst>
              <a:ext uri="{FF2B5EF4-FFF2-40B4-BE49-F238E27FC236}">
                <a16:creationId xmlns:a16="http://schemas.microsoft.com/office/drawing/2014/main" id="{26BE3A91-4222-2D0C-496A-B302FFC15922}"/>
              </a:ext>
            </a:extLst>
          </p:cNvPr>
          <p:cNvSpPr>
            <a:spLocks noGrp="1"/>
          </p:cNvSpPr>
          <p:nvPr>
            <p:ph type="title" hasCustomPrompt="1"/>
          </p:nvPr>
        </p:nvSpPr>
        <p:spPr>
          <a:xfrm>
            <a:off x="300038" y="179798"/>
            <a:ext cx="5480830" cy="3733482"/>
          </a:xfrm>
        </p:spPr>
        <p:txBody>
          <a:bodyPr>
            <a:noAutofit/>
          </a:bodyPr>
          <a:lstStyle>
            <a:lvl1pPr>
              <a:defRPr sz="4971"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3093392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Story_1_Raspberry">
    <p:bg>
      <p:bgPr>
        <a:solidFill>
          <a:schemeClr val="accent3"/>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7D0064D9-3347-88F5-EB10-02756AB40BCE}"/>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71BE6413-7085-5794-A861-25A2AFE17B6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2C3175F-C2D8-664C-6C21-837A1E7C2532}"/>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0EED8986-8038-859D-D951-6AE094A0EEA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43F4FC8B-4B82-CF27-F763-4680717EDB2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EEE47D72-8874-AD0E-B4A5-BAF692A6814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B5252B1-CA68-E827-CD6B-9A41E1ECCDF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6A073583-803E-5E0C-76DD-CC9FD5E7EE4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15C1EF39-F6CB-2E14-6489-14418DF0971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F61C6231-E820-07EC-3819-075C50964C3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6269CFB8-0961-0724-EE23-F6678C8A48FF}"/>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14" name="Rectangle 13">
            <a:extLst>
              <a:ext uri="{FF2B5EF4-FFF2-40B4-BE49-F238E27FC236}">
                <a16:creationId xmlns:a16="http://schemas.microsoft.com/office/drawing/2014/main" id="{83C519CA-FF61-9837-F10A-FEAC286E1E0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A82E60F9-6168-9E51-5A1C-BA72A17639AB}"/>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E6B65FBB-4BAC-37DD-EF9E-2F2247028313}"/>
              </a:ext>
            </a:extLst>
          </p:cNvPr>
          <p:cNvSpPr>
            <a:spLocks noGrp="1"/>
          </p:cNvSpPr>
          <p:nvPr>
            <p:ph type="title" hasCustomPrompt="1"/>
          </p:nvPr>
        </p:nvSpPr>
        <p:spPr>
          <a:xfrm>
            <a:off x="300038" y="179798"/>
            <a:ext cx="5480830" cy="3733482"/>
          </a:xfrm>
        </p:spPr>
        <p:txBody>
          <a:bodyPr>
            <a:noAutofit/>
          </a:bodyPr>
          <a:lstStyle>
            <a:lvl1pPr>
              <a:defRPr sz="4971"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264790949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_Story_1_Blush">
    <p:bg>
      <p:bgPr>
        <a:solidFill>
          <a:schemeClr val="accent4"/>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68F6ED1-A948-F238-C1D4-BF0B844DF438}"/>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A289D423-9DE4-9AD2-1A3A-E4C46E8C5A1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A5E5EAA-6471-A05C-0536-E496F0FAD57A}"/>
              </a:ext>
            </a:extLst>
          </p:cNvPr>
          <p:cNvGrpSpPr/>
          <p:nvPr userDrawn="1"/>
        </p:nvGrpSpPr>
        <p:grpSpPr>
          <a:xfrm>
            <a:off x="-2579658" y="3714818"/>
            <a:ext cx="2144619" cy="2625866"/>
            <a:chOff x="-2608729" y="1272988"/>
            <a:chExt cx="2064454" cy="3585883"/>
          </a:xfrm>
        </p:grpSpPr>
        <p:sp>
          <p:nvSpPr>
            <p:cNvPr id="4" name="Rectangle 3">
              <a:extLst>
                <a:ext uri="{FF2B5EF4-FFF2-40B4-BE49-F238E27FC236}">
                  <a16:creationId xmlns:a16="http://schemas.microsoft.com/office/drawing/2014/main" id="{E27E047A-8503-CD29-E3D9-36E759F2682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5" name="Rectangle 4">
              <a:extLst>
                <a:ext uri="{FF2B5EF4-FFF2-40B4-BE49-F238E27FC236}">
                  <a16:creationId xmlns:a16="http://schemas.microsoft.com/office/drawing/2014/main" id="{D743B49C-5A6C-6FCF-139C-C6AB162F81E2}"/>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6" name="Rectangle 5">
              <a:extLst>
                <a:ext uri="{FF2B5EF4-FFF2-40B4-BE49-F238E27FC236}">
                  <a16:creationId xmlns:a16="http://schemas.microsoft.com/office/drawing/2014/main" id="{6EA0E766-5D30-0387-B353-25E2A94572B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738834EE-0312-BB2C-FEBE-CD437CA1018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4B18C8AE-4C27-B07B-C3BA-39EF103ECF4D}"/>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57EB4267-1E67-C1DA-B574-B0D3C63BF68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2" name="Rectangle 11">
              <a:extLst>
                <a:ext uri="{FF2B5EF4-FFF2-40B4-BE49-F238E27FC236}">
                  <a16:creationId xmlns:a16="http://schemas.microsoft.com/office/drawing/2014/main" id="{8718B3A5-8A7F-9F63-185E-7799DFC40DF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BC881166-0ED5-B3BB-FD39-2A5108122A1E}"/>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14" name="Rectangle 13">
            <a:extLst>
              <a:ext uri="{FF2B5EF4-FFF2-40B4-BE49-F238E27FC236}">
                <a16:creationId xmlns:a16="http://schemas.microsoft.com/office/drawing/2014/main" id="{7690D1FD-0597-D2F1-4019-4F61EC7FF62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9AF9DB3-8422-61CB-B849-8C3A9B94FF89}"/>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16AB6316-EA05-5411-EAE6-8746C546657C}"/>
              </a:ext>
            </a:extLst>
          </p:cNvPr>
          <p:cNvSpPr>
            <a:spLocks noGrp="1"/>
          </p:cNvSpPr>
          <p:nvPr>
            <p:ph type="title" hasCustomPrompt="1"/>
          </p:nvPr>
        </p:nvSpPr>
        <p:spPr>
          <a:xfrm>
            <a:off x="300038" y="179798"/>
            <a:ext cx="5479200" cy="3733482"/>
          </a:xfrm>
        </p:spPr>
        <p:txBody>
          <a:bodyPr>
            <a:noAutofit/>
          </a:bodyPr>
          <a:lstStyle>
            <a:lvl1pPr>
              <a:defRPr sz="4971"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280763414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tory_2_Orange">
    <p:bg>
      <p:bgPr>
        <a:solidFill>
          <a:schemeClr val="accent1"/>
        </a:solidFill>
        <a:effectLst/>
      </p:bgPr>
    </p:bg>
    <p:spTree>
      <p:nvGrpSpPr>
        <p:cNvPr id="1" name=""/>
        <p:cNvGrpSpPr/>
        <p:nvPr/>
      </p:nvGrpSpPr>
      <p:grpSpPr>
        <a:xfrm>
          <a:off x="0" y="0"/>
          <a:ext cx="0" cy="0"/>
          <a:chOff x="0" y="0"/>
          <a:chExt cx="0" cy="0"/>
        </a:xfrm>
      </p:grpSpPr>
      <p:sp>
        <p:nvSpPr>
          <p:cNvPr id="26" name="Picture Placeholder 6">
            <a:extLst>
              <a:ext uri="{FF2B5EF4-FFF2-40B4-BE49-F238E27FC236}">
                <a16:creationId xmlns:a16="http://schemas.microsoft.com/office/drawing/2014/main" id="{E203EE4B-543F-A82D-04D2-5A63B0B12EA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4" name="Rectangle 13">
            <a:extLst>
              <a:ext uri="{FF2B5EF4-FFF2-40B4-BE49-F238E27FC236}">
                <a16:creationId xmlns:a16="http://schemas.microsoft.com/office/drawing/2014/main" id="{34CD1EC9-D728-02D1-EC28-32766642C8F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18B7E8FC-5E1D-1BD3-AF91-8D8D004E0E24}"/>
              </a:ext>
            </a:extLst>
          </p:cNvPr>
          <p:cNvGrpSpPr/>
          <p:nvPr userDrawn="1"/>
        </p:nvGrpSpPr>
        <p:grpSpPr>
          <a:xfrm>
            <a:off x="-2579658" y="3714818"/>
            <a:ext cx="2144619" cy="2625866"/>
            <a:chOff x="-2608729" y="1272988"/>
            <a:chExt cx="2064454" cy="3585883"/>
          </a:xfrm>
        </p:grpSpPr>
        <p:sp>
          <p:nvSpPr>
            <p:cNvPr id="16" name="Rectangle 15">
              <a:extLst>
                <a:ext uri="{FF2B5EF4-FFF2-40B4-BE49-F238E27FC236}">
                  <a16:creationId xmlns:a16="http://schemas.microsoft.com/office/drawing/2014/main" id="{DA95C43F-03F5-4983-8A3E-0F97640BFA8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B24D6EB6-C23C-8E24-3FC2-B37558D2431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5491B852-6A07-5090-5EAB-A368C9F3278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2C4AB5D3-8F5C-6352-CB45-E3C6E8490D5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1" name="Rectangle 20">
              <a:extLst>
                <a:ext uri="{FF2B5EF4-FFF2-40B4-BE49-F238E27FC236}">
                  <a16:creationId xmlns:a16="http://schemas.microsoft.com/office/drawing/2014/main" id="{368D4560-722B-DEFF-1756-AD66ADA95262}"/>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062FAB48-0DAA-6BD3-1984-D4713D75576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7B81D753-1C31-A153-13BC-B292C257C9A0}"/>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4" name="Rectangle 23">
              <a:extLst>
                <a:ext uri="{FF2B5EF4-FFF2-40B4-BE49-F238E27FC236}">
                  <a16:creationId xmlns:a16="http://schemas.microsoft.com/office/drawing/2014/main" id="{71AF2EF0-EDD5-C979-0AC7-BAD79C471430}"/>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5" name="Rectangle 24">
            <a:extLst>
              <a:ext uri="{FF2B5EF4-FFF2-40B4-BE49-F238E27FC236}">
                <a16:creationId xmlns:a16="http://schemas.microsoft.com/office/drawing/2014/main" id="{1A600DAA-D213-097C-8F2A-7AA3204132CB}"/>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A998479-AD58-7DB0-E563-A8B587A1BCC8}"/>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BDF547DE-79B3-275D-BD3B-C55C59ED877E}"/>
              </a:ext>
            </a:extLst>
          </p:cNvPr>
          <p:cNvSpPr>
            <a:spLocks noGrp="1"/>
          </p:cNvSpPr>
          <p:nvPr>
            <p:ph type="title" hasCustomPrompt="1"/>
          </p:nvPr>
        </p:nvSpPr>
        <p:spPr>
          <a:xfrm>
            <a:off x="6366333" y="210794"/>
            <a:ext cx="5368877" cy="3748722"/>
          </a:xfrm>
        </p:spPr>
        <p:txBody>
          <a:bodyPr>
            <a:noAutofit/>
          </a:bodyPr>
          <a:lstStyle>
            <a:lvl1pPr>
              <a:defRPr sz="4971"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155017636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tory_2_White">
    <p:bg>
      <p:bgPr>
        <a:solidFill>
          <a:schemeClr val="bg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9CA19AA-D149-4845-3459-797DEC014766}"/>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B8B694F3-17A9-3C3F-A039-B50ACAAC31B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5E3B863D-E398-9238-2206-01A5ABF407EE}"/>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7003C246-F4D8-FF40-AD57-1AD26A97D0B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0C26FD49-F4E5-FBF8-C210-8E6DD36ACE9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53757454-C6A7-E83D-55E9-60AA35E2D9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164F2AF6-411F-D575-A166-E938870670F3}"/>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C272E6CB-0527-42C9-08D1-F11FA1E725A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AD327E6-034D-F7A9-6AA4-3E23551F263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90C2D83-28B3-E3C9-9FFC-AE5EC8786F6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0BFD745D-9E52-6C39-D792-25211A03000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E494F3F9-F083-4A74-689F-CF3072213C9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30" name="Text Placeholder 16">
            <a:extLst>
              <a:ext uri="{FF2B5EF4-FFF2-40B4-BE49-F238E27FC236}">
                <a16:creationId xmlns:a16="http://schemas.microsoft.com/office/drawing/2014/main" id="{52820AC0-78B2-2FAD-DD0B-763AD0CDFA45}"/>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1" name="Title 20">
            <a:extLst>
              <a:ext uri="{FF2B5EF4-FFF2-40B4-BE49-F238E27FC236}">
                <a16:creationId xmlns:a16="http://schemas.microsoft.com/office/drawing/2014/main" id="{768F4FB2-54F1-3AFC-2B5F-C17A2AD6CD47}"/>
              </a:ext>
            </a:extLst>
          </p:cNvPr>
          <p:cNvSpPr>
            <a:spLocks noGrp="1"/>
          </p:cNvSpPr>
          <p:nvPr>
            <p:ph type="title" hasCustomPrompt="1"/>
          </p:nvPr>
        </p:nvSpPr>
        <p:spPr>
          <a:xfrm>
            <a:off x="6366333" y="210794"/>
            <a:ext cx="5368877" cy="3748722"/>
          </a:xfrm>
        </p:spPr>
        <p:txBody>
          <a:bodyPr>
            <a:noAutofit/>
          </a:bodyPr>
          <a:lstStyle>
            <a:lvl1pPr>
              <a:defRPr sz="4971" b="0">
                <a:solidFill>
                  <a:schemeClr val="accent1"/>
                </a:solidFill>
              </a:defRPr>
            </a:lvl1pPr>
          </a:lstStyle>
          <a:p>
            <a:pPr lvl="0"/>
            <a:r>
              <a:rPr lang="en-GB"/>
              <a:t>Use a big number or title here</a:t>
            </a:r>
          </a:p>
        </p:txBody>
      </p:sp>
    </p:spTree>
    <p:extLst>
      <p:ext uri="{BB962C8B-B14F-4D97-AF65-F5344CB8AC3E}">
        <p14:creationId xmlns:p14="http://schemas.microsoft.com/office/powerpoint/2010/main" val="42906482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tory_2_Maroon">
    <p:bg>
      <p:bgPr>
        <a:solidFill>
          <a:schemeClr val="accent2"/>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079E5F8D-0EC7-4121-2014-3FF6CBF96189}"/>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7" name="Rectangle 26">
            <a:extLst>
              <a:ext uri="{FF2B5EF4-FFF2-40B4-BE49-F238E27FC236}">
                <a16:creationId xmlns:a16="http://schemas.microsoft.com/office/drawing/2014/main" id="{F3CE8F87-B752-13B4-45A1-BD12A0846EE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28" name="Group 27">
            <a:extLst>
              <a:ext uri="{FF2B5EF4-FFF2-40B4-BE49-F238E27FC236}">
                <a16:creationId xmlns:a16="http://schemas.microsoft.com/office/drawing/2014/main" id="{4602B75B-3775-A85D-F37F-729B27C4C383}"/>
              </a:ext>
            </a:extLst>
          </p:cNvPr>
          <p:cNvGrpSpPr/>
          <p:nvPr userDrawn="1"/>
        </p:nvGrpSpPr>
        <p:grpSpPr>
          <a:xfrm>
            <a:off x="-2579658" y="3714818"/>
            <a:ext cx="2144619" cy="2625866"/>
            <a:chOff x="-2608729" y="1272988"/>
            <a:chExt cx="2064454" cy="3585883"/>
          </a:xfrm>
        </p:grpSpPr>
        <p:sp>
          <p:nvSpPr>
            <p:cNvPr id="29" name="Rectangle 28">
              <a:extLst>
                <a:ext uri="{FF2B5EF4-FFF2-40B4-BE49-F238E27FC236}">
                  <a16:creationId xmlns:a16="http://schemas.microsoft.com/office/drawing/2014/main" id="{0FBAFCF5-A6FA-9133-FF3D-27D2967FF272}"/>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0" name="Rectangle 29">
              <a:extLst>
                <a:ext uri="{FF2B5EF4-FFF2-40B4-BE49-F238E27FC236}">
                  <a16:creationId xmlns:a16="http://schemas.microsoft.com/office/drawing/2014/main" id="{43F59B6A-C422-5ACF-5E9A-623F0B65E15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1" name="Rectangle 30">
              <a:extLst>
                <a:ext uri="{FF2B5EF4-FFF2-40B4-BE49-F238E27FC236}">
                  <a16:creationId xmlns:a16="http://schemas.microsoft.com/office/drawing/2014/main" id="{D1FDA3D3-FA8B-B0D4-2AEA-DFE27E38DE2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2" name="Rectangle 31">
              <a:extLst>
                <a:ext uri="{FF2B5EF4-FFF2-40B4-BE49-F238E27FC236}">
                  <a16:creationId xmlns:a16="http://schemas.microsoft.com/office/drawing/2014/main" id="{ED4D7FEC-F6F9-5535-F15B-8D2EA8D0582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3" name="Rectangle 32">
              <a:extLst>
                <a:ext uri="{FF2B5EF4-FFF2-40B4-BE49-F238E27FC236}">
                  <a16:creationId xmlns:a16="http://schemas.microsoft.com/office/drawing/2014/main" id="{348F3CB7-CDC4-D5BE-B201-6F660EB251EB}"/>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01405234-2870-6EED-C0E9-922370DF498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5" name="Rectangle 34">
              <a:extLst>
                <a:ext uri="{FF2B5EF4-FFF2-40B4-BE49-F238E27FC236}">
                  <a16:creationId xmlns:a16="http://schemas.microsoft.com/office/drawing/2014/main" id="{D9417A3A-85B1-D1DC-F6AF-E5EF524F085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6" name="Rectangle 35">
              <a:extLst>
                <a:ext uri="{FF2B5EF4-FFF2-40B4-BE49-F238E27FC236}">
                  <a16:creationId xmlns:a16="http://schemas.microsoft.com/office/drawing/2014/main" id="{D4759E08-31E1-D4AD-0A95-C56F3ED86B45}"/>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37" name="Rectangle 36">
            <a:extLst>
              <a:ext uri="{FF2B5EF4-FFF2-40B4-BE49-F238E27FC236}">
                <a16:creationId xmlns:a16="http://schemas.microsoft.com/office/drawing/2014/main" id="{CB73D78F-8135-FBF9-F0C4-24125370AC45}"/>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40" name="Text Placeholder 16">
            <a:extLst>
              <a:ext uri="{FF2B5EF4-FFF2-40B4-BE49-F238E27FC236}">
                <a16:creationId xmlns:a16="http://schemas.microsoft.com/office/drawing/2014/main" id="{DD20ECC1-5AEB-899A-E65A-3C5EF3C44AA3}"/>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41" name="Title 20">
            <a:extLst>
              <a:ext uri="{FF2B5EF4-FFF2-40B4-BE49-F238E27FC236}">
                <a16:creationId xmlns:a16="http://schemas.microsoft.com/office/drawing/2014/main" id="{10D0B7CE-9A78-DC0B-1086-28BA11DBED85}"/>
              </a:ext>
            </a:extLst>
          </p:cNvPr>
          <p:cNvSpPr>
            <a:spLocks noGrp="1"/>
          </p:cNvSpPr>
          <p:nvPr>
            <p:ph type="title" hasCustomPrompt="1"/>
          </p:nvPr>
        </p:nvSpPr>
        <p:spPr>
          <a:xfrm>
            <a:off x="6366333" y="210794"/>
            <a:ext cx="5368877" cy="3748722"/>
          </a:xfrm>
        </p:spPr>
        <p:txBody>
          <a:bodyPr>
            <a:noAutofit/>
          </a:bodyPr>
          <a:lstStyle>
            <a:lvl1pPr>
              <a:defRPr sz="4971"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1609602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ies 4 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3EF541C7-7172-8D92-7265-D7EB1979766A}"/>
              </a:ext>
            </a:extLst>
          </p:cNvPr>
          <p:cNvSpPr>
            <a:spLocks noGrp="1"/>
          </p:cNvSpPr>
          <p:nvPr>
            <p:ph type="body" sz="quarter" idx="21" hasCustomPrompt="1"/>
          </p:nvPr>
        </p:nvSpPr>
        <p:spPr>
          <a:xfrm>
            <a:off x="4061645" y="3443991"/>
            <a:ext cx="4068716" cy="3438000"/>
          </a:xfrm>
          <a:solidFill>
            <a:schemeClr val="bg1"/>
          </a:solid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9" name="Text Placeholder 16">
            <a:extLst>
              <a:ext uri="{FF2B5EF4-FFF2-40B4-BE49-F238E27FC236}">
                <a16:creationId xmlns:a16="http://schemas.microsoft.com/office/drawing/2014/main" id="{2EDD4684-9C9B-AC34-8E2A-33E30E99A0A6}"/>
              </a:ext>
            </a:extLst>
          </p:cNvPr>
          <p:cNvSpPr>
            <a:spLocks noGrp="1"/>
          </p:cNvSpPr>
          <p:nvPr>
            <p:ph type="body" sz="quarter" idx="19" hasCustomPrompt="1"/>
          </p:nvPr>
        </p:nvSpPr>
        <p:spPr>
          <a:xfrm>
            <a:off x="-2398" y="3443991"/>
            <a:ext cx="4068716" cy="3438000"/>
          </a:xfrm>
          <a:solidFill>
            <a:schemeClr val="bg1"/>
          </a:solid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p:ph type="body" sz="quarter" idx="15" hasCustomPrompt="1"/>
          </p:nvPr>
        </p:nvSpPr>
        <p:spPr>
          <a:xfrm>
            <a:off x="4057654" y="0"/>
            <a:ext cx="4067116" cy="3438000"/>
          </a:xfrm>
          <a:solidFill>
            <a:schemeClr val="bg1"/>
          </a:solid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p:ph type="body" sz="quarter" idx="13" hasCustomPrompt="1"/>
          </p:nvPr>
        </p:nvSpPr>
        <p:spPr>
          <a:xfrm>
            <a:off x="2" y="0"/>
            <a:ext cx="4067116" cy="3438000"/>
          </a:xfrm>
          <a:solidFill>
            <a:schemeClr val="bg1"/>
          </a:solid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7"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6"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7"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6"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31" name="Rectangle 30">
            <a:extLst>
              <a:ext uri="{FF2B5EF4-FFF2-40B4-BE49-F238E27FC236}">
                <a16:creationId xmlns:a16="http://schemas.microsoft.com/office/drawing/2014/main" id="{9503FF52-FFDD-C4E8-70AF-5116F708C65E}"/>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r>
              <a:rPr lang="en-GB" sz="791" b="0" i="0" kern="1200">
                <a:solidFill>
                  <a:srgbClr val="0D0804"/>
                </a:solidFill>
                <a:effectLst/>
                <a:latin typeface="ING Me" panose="02000506040000020004" pitchFamily="2" charset="0"/>
                <a:ea typeface="+mn-ea"/>
                <a:cs typeface="ING Me" panose="02000506040000020004" pitchFamily="2" charset="0"/>
              </a:rPr>
              <a:t>.</a:t>
            </a:r>
            <a:endParaRPr lang="en-NL" sz="791" b="0"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b="0" i="0"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i="0">
              <a:solidFill>
                <a:srgbClr val="0D0804"/>
              </a:solidFill>
              <a:latin typeface="ING Me" panose="02000506040000020004" pitchFamily="2" charset="0"/>
              <a:cs typeface="ING Me" panose="02000506040000020004" pitchFamily="2" charset="0"/>
            </a:endParaRPr>
          </a:p>
        </p:txBody>
      </p:sp>
      <p:sp>
        <p:nvSpPr>
          <p:cNvPr id="4" name="Picture Placeholder 6">
            <a:extLst>
              <a:ext uri="{FF2B5EF4-FFF2-40B4-BE49-F238E27FC236}">
                <a16:creationId xmlns:a16="http://schemas.microsoft.com/office/drawing/2014/main" id="{41D997D3-5CC4-BB05-A834-26822991E9F2}"/>
              </a:ext>
            </a:extLst>
          </p:cNvPr>
          <p:cNvSpPr>
            <a:spLocks noGrp="1"/>
          </p:cNvSpPr>
          <p:nvPr>
            <p:ph type="pic" sz="quarter" idx="10"/>
          </p:nvPr>
        </p:nvSpPr>
        <p:spPr>
          <a:xfrm>
            <a:off x="8124000" y="0"/>
            <a:ext cx="4104000"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 name="Rectangle 1">
            <a:extLst>
              <a:ext uri="{FF2B5EF4-FFF2-40B4-BE49-F238E27FC236}">
                <a16:creationId xmlns:a16="http://schemas.microsoft.com/office/drawing/2014/main" id="{2A5FD939-ABCD-24A3-4080-4F5C99660220}"/>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4494B5F4-9D35-9A5F-B5A2-06FAB9463FD0}"/>
              </a:ext>
            </a:extLst>
          </p:cNvPr>
          <p:cNvGrpSpPr/>
          <p:nvPr userDrawn="1"/>
        </p:nvGrpSpPr>
        <p:grpSpPr>
          <a:xfrm>
            <a:off x="-2579658" y="3714819"/>
            <a:ext cx="2144619" cy="2625866"/>
            <a:chOff x="-2608729" y="1272988"/>
            <a:chExt cx="2064454" cy="3585883"/>
          </a:xfrm>
        </p:grpSpPr>
        <p:sp>
          <p:nvSpPr>
            <p:cNvPr id="10" name="Rectangle 9">
              <a:extLst>
                <a:ext uri="{FF2B5EF4-FFF2-40B4-BE49-F238E27FC236}">
                  <a16:creationId xmlns:a16="http://schemas.microsoft.com/office/drawing/2014/main" id="{906AF7B4-37A8-19D5-C1A0-CD89BC895CF3}"/>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2" name="Rectangle 11">
              <a:extLst>
                <a:ext uri="{FF2B5EF4-FFF2-40B4-BE49-F238E27FC236}">
                  <a16:creationId xmlns:a16="http://schemas.microsoft.com/office/drawing/2014/main" id="{9AD96B56-AED5-6EE7-86FC-8D92A37B7467}"/>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55638BE0-2DAC-0FE6-4530-9EDED0C1F2A3}"/>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2F2FCB52-8235-AA92-C117-C9385ECDD7F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5C63AF4B-7E85-3E37-ACE9-10F174BBCB23}"/>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DED073B0-3C55-951D-A12D-B75B92277299}"/>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19" name="Rectangle 18">
              <a:extLst>
                <a:ext uri="{FF2B5EF4-FFF2-40B4-BE49-F238E27FC236}">
                  <a16:creationId xmlns:a16="http://schemas.microsoft.com/office/drawing/2014/main" id="{19B26013-5E32-5308-224D-A91F543F80BC}"/>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0EBB4975-F26E-7A60-DD9B-63FBEC4A192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86919337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tory_2_Sun">
    <p:bg>
      <p:bgPr>
        <a:solidFill>
          <a:schemeClr val="accent5"/>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DBA581D-DD6D-7C3F-8593-9608C56139B9}"/>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D7C5E60C-2B7B-34B8-18B1-00AD2454785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86D32009-386A-1A28-C0EF-8750C7116B94}"/>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C7035974-4CDB-38CD-C9D4-4E688424D52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7BCBAF09-3495-9672-8E8A-5D423E952CB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8DBF3236-2720-6E7D-4725-AC4DB7EC297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EBCA62C2-A10B-1D9A-3204-1FEB07C05AEA}"/>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C025A950-F653-DCCE-ED39-554D1AD9B77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45C48E6-80DB-DEEE-D062-F0CF39E2B8E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8F53709-9E77-A3CA-5359-DEF7D0A0705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1AF3966B-BF25-12F1-C541-92B97527D47E}"/>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32B6C3FA-C521-F877-19AC-30130D6FF256}"/>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AD6C831C-EA9E-86F9-8622-3CCE2546C8F5}"/>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92D050A1-282D-BE3A-F31A-BC3E949CF637}"/>
              </a:ext>
            </a:extLst>
          </p:cNvPr>
          <p:cNvSpPr>
            <a:spLocks noGrp="1"/>
          </p:cNvSpPr>
          <p:nvPr>
            <p:ph type="title" hasCustomPrompt="1"/>
          </p:nvPr>
        </p:nvSpPr>
        <p:spPr>
          <a:xfrm>
            <a:off x="6366333" y="210794"/>
            <a:ext cx="5368877" cy="3748722"/>
          </a:xfrm>
        </p:spPr>
        <p:txBody>
          <a:bodyPr>
            <a:noAutofit/>
          </a:bodyPr>
          <a:lstStyle>
            <a:lvl1pPr>
              <a:defRPr sz="4971"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32090064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tory_2_Violet">
    <p:bg>
      <p:bgPr>
        <a:solidFill>
          <a:schemeClr val="accent6"/>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405D64AA-7E08-FFED-28A9-36C4BF81EBD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25DCAB2B-3FD6-F899-B596-49A238FE54A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C20EA704-2057-FCE2-57B7-4BD80E5CC25E}"/>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350C2018-2410-A431-61B0-D330E31714E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C6C219D1-A91A-B111-7AF7-D8B174C53AA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0789EF9C-1146-5E3E-D0C1-277A1FA331E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097EEBE-50A2-2B20-AFDF-05C7935278A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BD021BFB-650E-076D-359E-0FA40881BCD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63443896-F759-91C7-81BA-B6AAD3DE506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DE907980-E297-A6FE-0A91-B82823FE855D}"/>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CCBFB361-65E7-CF04-AE20-DB76ADC208D4}"/>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C8ECDF51-0945-C915-6B8D-0D039960C1E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1FD14B00-CDEB-BD2D-45D4-D0A0D49A4007}"/>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93DCAFC1-F235-1770-75A4-09C19DB12A7F}"/>
              </a:ext>
            </a:extLst>
          </p:cNvPr>
          <p:cNvSpPr>
            <a:spLocks noGrp="1"/>
          </p:cNvSpPr>
          <p:nvPr>
            <p:ph type="title" hasCustomPrompt="1"/>
          </p:nvPr>
        </p:nvSpPr>
        <p:spPr>
          <a:xfrm>
            <a:off x="6366333" y="210794"/>
            <a:ext cx="5368877" cy="3748722"/>
          </a:xfrm>
        </p:spPr>
        <p:txBody>
          <a:bodyPr>
            <a:noAutofit/>
          </a:bodyPr>
          <a:lstStyle>
            <a:lvl1pPr>
              <a:defRPr sz="4971" b="0">
                <a:solidFill>
                  <a:schemeClr val="bg1"/>
                </a:solidFill>
              </a:defRPr>
            </a:lvl1pPr>
          </a:lstStyle>
          <a:p>
            <a:pPr lvl="0"/>
            <a:r>
              <a:rPr lang="en-GB"/>
              <a:t>Use a big number or title here</a:t>
            </a:r>
          </a:p>
        </p:txBody>
      </p:sp>
    </p:spTree>
    <p:extLst>
      <p:ext uri="{BB962C8B-B14F-4D97-AF65-F5344CB8AC3E}">
        <p14:creationId xmlns:p14="http://schemas.microsoft.com/office/powerpoint/2010/main" val="30473735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tory_2_Sky">
    <p:bg>
      <p:bgPr>
        <a:solidFill>
          <a:srgbClr val="89D6FD"/>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0C6615BD-A88C-B10C-12EE-BF49607527C3}"/>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4962AA42-1FAF-C4C2-BF80-E186D23A7EF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AAC63B01-C1B4-C721-8817-B2B90AB02521}"/>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88E14234-EF69-A353-7A87-36EC6F8362F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BCE0D1DC-F632-5205-5145-CE21D3977DF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400ED5B4-C125-2A58-3B3E-DA917FD49E6E}"/>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A36FBC8C-48D1-EE58-55F1-71D132FFA5F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7968498A-EF89-FC34-14D8-63A5677950F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208E80C-8B9A-C449-DD6F-80DC8934090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1EA4F8F0-12EB-04DA-F5D6-F28B12B928A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320E1D0F-00B7-3699-B0E5-1E84C799C904}"/>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7FBDC449-69FA-45F2-2922-23AD2EA7605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D30F76C7-39DD-9FBC-0760-DFB501C6D9DE}"/>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9C51CB89-9047-0454-0117-B740233C876A}"/>
              </a:ext>
            </a:extLst>
          </p:cNvPr>
          <p:cNvSpPr>
            <a:spLocks noGrp="1"/>
          </p:cNvSpPr>
          <p:nvPr>
            <p:ph type="title" hasCustomPrompt="1"/>
          </p:nvPr>
        </p:nvSpPr>
        <p:spPr>
          <a:xfrm>
            <a:off x="6366333" y="210794"/>
            <a:ext cx="5368877" cy="3748722"/>
          </a:xfrm>
        </p:spPr>
        <p:txBody>
          <a:bodyPr>
            <a:noAutofit/>
          </a:bodyPr>
          <a:lstStyle>
            <a:lvl1pPr>
              <a:defRPr sz="4971"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15168756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tory_2_Raspberry">
    <p:bg>
      <p:bgPr>
        <a:solidFill>
          <a:schemeClr val="accent3"/>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934A0373-0213-BFCC-64AB-06F554A56DF4}"/>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0D5447FA-E123-6FB5-36D3-06A49E4E412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772BB240-1082-EE8E-EBA7-DF6A54971C6B}"/>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74FACAFE-6990-9467-5210-1628CCB4FCD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69B54ABC-DA6C-CB7C-528D-06ACE5517DA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27BC2137-7673-C59A-DCA6-1967F5052E9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5984FDF-3E53-CBA0-6DA2-46B51E2BFC1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56B56030-3B3A-C2A6-69F7-19AF7D51B23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87F1A5F-D7E9-BB6B-4127-A461874E046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0EBBA9A-45EB-5E07-3D30-8978E877A50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845230A2-2B7D-171B-8B2C-F04278EC0158}"/>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8842AD97-9C47-2F12-ABC7-5812FAC1CD46}"/>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9" name="Text Placeholder 16">
            <a:extLst>
              <a:ext uri="{FF2B5EF4-FFF2-40B4-BE49-F238E27FC236}">
                <a16:creationId xmlns:a16="http://schemas.microsoft.com/office/drawing/2014/main" id="{A4CDA69C-872A-E8FC-4566-ED50430CB5B5}"/>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0" name="Title 20">
            <a:extLst>
              <a:ext uri="{FF2B5EF4-FFF2-40B4-BE49-F238E27FC236}">
                <a16:creationId xmlns:a16="http://schemas.microsoft.com/office/drawing/2014/main" id="{154D6C75-DAB9-A662-0A6F-91BB8A7AF0F8}"/>
              </a:ext>
            </a:extLst>
          </p:cNvPr>
          <p:cNvSpPr>
            <a:spLocks noGrp="1"/>
          </p:cNvSpPr>
          <p:nvPr>
            <p:ph type="title" hasCustomPrompt="1"/>
          </p:nvPr>
        </p:nvSpPr>
        <p:spPr>
          <a:xfrm>
            <a:off x="6366333" y="210794"/>
            <a:ext cx="5368877" cy="3748722"/>
          </a:xfrm>
        </p:spPr>
        <p:txBody>
          <a:bodyPr>
            <a:noAutofit/>
          </a:bodyPr>
          <a:lstStyle>
            <a:lvl1pPr>
              <a:defRPr sz="4971" b="0">
                <a:solidFill>
                  <a:schemeClr val="bg1"/>
                </a:solidFill>
              </a:defRPr>
            </a:lvl1pPr>
          </a:lstStyle>
          <a:p>
            <a:r>
              <a:rPr lang="en-GB"/>
              <a:t>Use a big title </a:t>
            </a:r>
            <a:br>
              <a:rPr lang="en-GB"/>
            </a:br>
            <a:r>
              <a:rPr lang="en-GB"/>
              <a:t>or number here</a:t>
            </a:r>
            <a:endParaRPr lang="en-NL"/>
          </a:p>
        </p:txBody>
      </p:sp>
    </p:spTree>
    <p:extLst>
      <p:ext uri="{BB962C8B-B14F-4D97-AF65-F5344CB8AC3E}">
        <p14:creationId xmlns:p14="http://schemas.microsoft.com/office/powerpoint/2010/main" val="54680118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tory_2_Blush">
    <p:bg>
      <p:bgPr>
        <a:solidFill>
          <a:schemeClr val="accent4"/>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8B6E18C-CB0E-BC30-8FE9-14B3126969F1}"/>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18515FE1-94C6-2B5D-CD6B-0D5E1F6E2536}"/>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6636F4CD-DE05-7EC7-FFCF-2AE23B3A7971}"/>
              </a:ext>
            </a:extLst>
          </p:cNvPr>
          <p:cNvGrpSpPr/>
          <p:nvPr userDrawn="1"/>
        </p:nvGrpSpPr>
        <p:grpSpPr>
          <a:xfrm>
            <a:off x="-2579658" y="3714818"/>
            <a:ext cx="2144619" cy="2625866"/>
            <a:chOff x="-2608729" y="1272988"/>
            <a:chExt cx="2064454" cy="3585883"/>
          </a:xfrm>
        </p:grpSpPr>
        <p:sp>
          <p:nvSpPr>
            <p:cNvPr id="15" name="Rectangle 14">
              <a:extLst>
                <a:ext uri="{FF2B5EF4-FFF2-40B4-BE49-F238E27FC236}">
                  <a16:creationId xmlns:a16="http://schemas.microsoft.com/office/drawing/2014/main" id="{7F628962-C16E-BA56-C903-20D94B70128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07A931A7-9FF7-5518-FD39-0AD236B2772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7ADAD8F2-8CAC-4DC2-915C-AF8B032FE18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1EE30502-C514-A9CC-F99A-DBA3A412742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3CDA60AD-8708-F7E4-2AB3-EEF8E7BE8B8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F2448432-C011-8E0C-7811-8DC48287416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ED3A208-6962-2EBD-895A-873CF013E57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5240BE0E-046D-E66E-B258-94CAB809303A}"/>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8D09447D-A323-984A-600E-2FAABA5DFD6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559E006-DA4C-41D7-508C-FFC9D2E732BC}"/>
              </a:ext>
            </a:extLst>
          </p:cNvPr>
          <p:cNvSpPr>
            <a:spLocks noGrp="1"/>
          </p:cNvSpPr>
          <p:nvPr>
            <p:ph type="body" sz="quarter" idx="12"/>
          </p:nvPr>
        </p:nvSpPr>
        <p:spPr>
          <a:xfrm>
            <a:off x="6366333"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822AC7BA-DA8E-31FE-A923-35C3CFB75D31}"/>
              </a:ext>
            </a:extLst>
          </p:cNvPr>
          <p:cNvSpPr>
            <a:spLocks noGrp="1"/>
          </p:cNvSpPr>
          <p:nvPr>
            <p:ph type="title" hasCustomPrompt="1"/>
          </p:nvPr>
        </p:nvSpPr>
        <p:spPr>
          <a:xfrm>
            <a:off x="6366333" y="210794"/>
            <a:ext cx="5368877" cy="3748722"/>
          </a:xfrm>
        </p:spPr>
        <p:txBody>
          <a:bodyPr>
            <a:noAutofit/>
          </a:bodyPr>
          <a:lstStyle>
            <a:lvl1pPr>
              <a:defRPr sz="4971" b="0">
                <a:solidFill>
                  <a:schemeClr val="tx1"/>
                </a:solidFill>
              </a:defRPr>
            </a:lvl1pPr>
          </a:lstStyle>
          <a:p>
            <a:pPr lvl="0"/>
            <a:r>
              <a:rPr lang="en-GB"/>
              <a:t>Use a big number or title here</a:t>
            </a:r>
          </a:p>
        </p:txBody>
      </p:sp>
    </p:spTree>
    <p:extLst>
      <p:ext uri="{BB962C8B-B14F-4D97-AF65-F5344CB8AC3E}">
        <p14:creationId xmlns:p14="http://schemas.microsoft.com/office/powerpoint/2010/main" val="53892102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tory_3_Mixed">
    <p:bg>
      <p:bgPr>
        <a:solidFill>
          <a:schemeClr val="accent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6000" y="0"/>
            <a:ext cx="6095999" cy="6858000"/>
          </a:xfrm>
          <a:solidFill>
            <a:schemeClr val="accent5"/>
          </a:solidFill>
        </p:spPr>
        <p:txBody>
          <a:bodyPr lIns="360000" tIns="251999" rIns="360000" bIns="360000" anchor="t" anchorCtr="0">
            <a:noAutofit/>
          </a:bodyPr>
          <a:lstStyle>
            <a:lvl1pPr marL="0" indent="0">
              <a:lnSpc>
                <a:spcPct val="100000"/>
              </a:lnSpc>
              <a:buNone/>
              <a:defRPr sz="4971"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lnSpc>
                <a:spcPct val="100000"/>
              </a:lnSpc>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1" y="0"/>
            <a:ext cx="6095999" cy="6858000"/>
          </a:xfrm>
        </p:spPr>
        <p:txBody>
          <a:bodyPr lIns="360000" tIns="251999" rIns="360000" bIns="360000" anchor="t" anchorCtr="0">
            <a:noAutofit/>
          </a:bodyPr>
          <a:lstStyle>
            <a:lvl1pPr marL="0" indent="0">
              <a:lnSpc>
                <a:spcPct val="100000"/>
              </a:lnSpc>
              <a:buNone/>
              <a:defRPr sz="4971"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7" name="Rectangle 16">
            <a:extLst>
              <a:ext uri="{FF2B5EF4-FFF2-40B4-BE49-F238E27FC236}">
                <a16:creationId xmlns:a16="http://schemas.microsoft.com/office/drawing/2014/main" id="{6C6F5108-9F1E-C626-E9F1-09E44096827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i="0" kern="1200">
                <a:solidFill>
                  <a:srgbClr val="0D0804"/>
                </a:solidFill>
                <a:latin typeface="ING Me" panose="02000506040000020004" pitchFamily="2" charset="0"/>
                <a:ea typeface="+mn-ea"/>
                <a:cs typeface="ING Me" panose="02000506040000020004" pitchFamily="2" charset="0"/>
              </a:rPr>
              <a:t>Need a cleaner look?</a:t>
            </a:r>
            <a:endParaRPr lang="en-NL" sz="920" b="1" i="0" kern="1200">
              <a:solidFill>
                <a:srgbClr val="0D0804"/>
              </a:solidFill>
              <a:latin typeface="ING Me" panose="02000506040000020004" pitchFamily="2" charset="0"/>
              <a:ea typeface="+mn-ea"/>
              <a:cs typeface="ING Me" panose="02000506040000020004" pitchFamily="2" charset="0"/>
            </a:endParaRPr>
          </a:p>
          <a:p>
            <a:r>
              <a:rPr lang="en-GB" sz="920" b="0" i="0">
                <a:effectLst/>
                <a:latin typeface="ING Me" panose="02000506040000020004" pitchFamily="2" charset="0"/>
                <a:ea typeface="Times New Roman" panose="02020603050405020304" pitchFamily="18" charset="0"/>
              </a:rPr>
              <a:t> </a:t>
            </a:r>
            <a:endParaRPr lang="en-NL" sz="920" b="0" i="0">
              <a:effectLst/>
              <a:latin typeface="ING Me" panose="02000506040000020004" pitchFamily="2" charset="0"/>
              <a:ea typeface="Times New Roman" panose="02020603050405020304" pitchFamily="18" charset="0"/>
            </a:endParaRPr>
          </a:p>
          <a:p>
            <a:r>
              <a:rPr lang="en-GB" sz="92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0" b="0" i="0">
              <a:effectLst/>
              <a:latin typeface="ING Me" panose="02000506040000020004" pitchFamily="2" charset="0"/>
              <a:ea typeface="Times New Roman" panose="02020603050405020304" pitchFamily="18" charset="0"/>
            </a:endParaRPr>
          </a:p>
        </p:txBody>
      </p:sp>
      <p:sp>
        <p:nvSpPr>
          <p:cNvPr id="39" name="Rectangle 38">
            <a:extLst>
              <a:ext uri="{FF2B5EF4-FFF2-40B4-BE49-F238E27FC236}">
                <a16:creationId xmlns:a16="http://schemas.microsoft.com/office/drawing/2014/main" id="{772696D0-060E-B22A-43B0-94FAC9CB92D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40" name="Group 39">
            <a:extLst>
              <a:ext uri="{FF2B5EF4-FFF2-40B4-BE49-F238E27FC236}">
                <a16:creationId xmlns:a16="http://schemas.microsoft.com/office/drawing/2014/main" id="{C168C04A-5FEE-869F-C4D3-8EA8CCE5332E}"/>
              </a:ext>
            </a:extLst>
          </p:cNvPr>
          <p:cNvGrpSpPr/>
          <p:nvPr userDrawn="1"/>
        </p:nvGrpSpPr>
        <p:grpSpPr>
          <a:xfrm>
            <a:off x="-2579658" y="3714818"/>
            <a:ext cx="2144619" cy="2625866"/>
            <a:chOff x="-2608729" y="1272988"/>
            <a:chExt cx="2064454" cy="3585883"/>
          </a:xfrm>
        </p:grpSpPr>
        <p:sp>
          <p:nvSpPr>
            <p:cNvPr id="41" name="Rectangle 40">
              <a:extLst>
                <a:ext uri="{FF2B5EF4-FFF2-40B4-BE49-F238E27FC236}">
                  <a16:creationId xmlns:a16="http://schemas.microsoft.com/office/drawing/2014/main" id="{7A399F90-ADFA-509F-351B-77FF2110908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42" name="Rectangle 41">
              <a:extLst>
                <a:ext uri="{FF2B5EF4-FFF2-40B4-BE49-F238E27FC236}">
                  <a16:creationId xmlns:a16="http://schemas.microsoft.com/office/drawing/2014/main" id="{D532CE51-6F50-0ABF-3289-47411D2FC62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43" name="Rectangle 42">
              <a:extLst>
                <a:ext uri="{FF2B5EF4-FFF2-40B4-BE49-F238E27FC236}">
                  <a16:creationId xmlns:a16="http://schemas.microsoft.com/office/drawing/2014/main" id="{C50A7347-1B3F-5F0E-2EAC-80972411F16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44" name="Rectangle 43">
              <a:extLst>
                <a:ext uri="{FF2B5EF4-FFF2-40B4-BE49-F238E27FC236}">
                  <a16:creationId xmlns:a16="http://schemas.microsoft.com/office/drawing/2014/main" id="{28B5382F-8A68-DE60-5B8C-7EC7EF25206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45" name="Rectangle 44">
              <a:extLst>
                <a:ext uri="{FF2B5EF4-FFF2-40B4-BE49-F238E27FC236}">
                  <a16:creationId xmlns:a16="http://schemas.microsoft.com/office/drawing/2014/main" id="{953D1A18-3708-3488-9F12-C334C18EA0B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46" name="Rectangle 45">
              <a:extLst>
                <a:ext uri="{FF2B5EF4-FFF2-40B4-BE49-F238E27FC236}">
                  <a16:creationId xmlns:a16="http://schemas.microsoft.com/office/drawing/2014/main" id="{E6EC1065-9463-8ADA-E821-247D46ACB7A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47" name="Rectangle 46">
              <a:extLst>
                <a:ext uri="{FF2B5EF4-FFF2-40B4-BE49-F238E27FC236}">
                  <a16:creationId xmlns:a16="http://schemas.microsoft.com/office/drawing/2014/main" id="{B2BCDD04-57DE-67A6-27E2-BF73A2ED4946}"/>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48" name="Rectangle 47">
              <a:extLst>
                <a:ext uri="{FF2B5EF4-FFF2-40B4-BE49-F238E27FC236}">
                  <a16:creationId xmlns:a16="http://schemas.microsoft.com/office/drawing/2014/main" id="{D252F9CA-2777-426D-C32E-29E9970FDCF9}"/>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50" name="Text Placeholder 16">
            <a:extLst>
              <a:ext uri="{FF2B5EF4-FFF2-40B4-BE49-F238E27FC236}">
                <a16:creationId xmlns:a16="http://schemas.microsoft.com/office/drawing/2014/main" id="{DECE133A-3D59-8839-75C6-71919625CFB1}"/>
              </a:ext>
            </a:extLst>
          </p:cNvPr>
          <p:cNvSpPr>
            <a:spLocks noGrp="1"/>
          </p:cNvSpPr>
          <p:nvPr>
            <p:ph type="body" sz="quarter" idx="17"/>
          </p:nvPr>
        </p:nvSpPr>
        <p:spPr>
          <a:xfrm>
            <a:off x="6366333"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7737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tory_3_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6000" y="0"/>
            <a:ext cx="6095999" cy="6858000"/>
          </a:xfrm>
          <a:solidFill>
            <a:schemeClr val="bg1"/>
          </a:solidFill>
        </p:spPr>
        <p:txBody>
          <a:bodyPr lIns="360000" tIns="251999" rIns="360000" bIns="360000" anchor="t" anchorCtr="0">
            <a:noAutofit/>
          </a:bodyPr>
          <a:lstStyle>
            <a:lvl1pPr marL="0" indent="0">
              <a:lnSpc>
                <a:spcPct val="100000"/>
              </a:lnSpc>
              <a:buNone/>
              <a:defRPr sz="4971"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1" y="0"/>
            <a:ext cx="6095999" cy="6858000"/>
          </a:xfrm>
        </p:spPr>
        <p:txBody>
          <a:bodyPr lIns="360000" tIns="251999" rIns="360000" bIns="360000" anchor="t" anchorCtr="0">
            <a:noAutofit/>
          </a:bodyPr>
          <a:lstStyle>
            <a:lvl1pPr marL="0" indent="0">
              <a:lnSpc>
                <a:spcPct val="100000"/>
              </a:lnSpc>
              <a:buNone/>
              <a:defRPr sz="4971"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4" name="Rectangle 3">
            <a:extLst>
              <a:ext uri="{FF2B5EF4-FFF2-40B4-BE49-F238E27FC236}">
                <a16:creationId xmlns:a16="http://schemas.microsoft.com/office/drawing/2014/main" id="{7AEE5393-E322-1EB7-86F5-5465607E105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FE69693A-288E-52F1-DA70-4CCB79295A44}"/>
              </a:ext>
            </a:extLst>
          </p:cNvPr>
          <p:cNvGrpSpPr/>
          <p:nvPr userDrawn="1"/>
        </p:nvGrpSpPr>
        <p:grpSpPr>
          <a:xfrm>
            <a:off x="-2579658" y="3714818"/>
            <a:ext cx="2144619" cy="2625866"/>
            <a:chOff x="-2608729" y="1272988"/>
            <a:chExt cx="2064454" cy="3585883"/>
          </a:xfrm>
        </p:grpSpPr>
        <p:sp>
          <p:nvSpPr>
            <p:cNvPr id="8" name="Rectangle 7">
              <a:extLst>
                <a:ext uri="{FF2B5EF4-FFF2-40B4-BE49-F238E27FC236}">
                  <a16:creationId xmlns:a16="http://schemas.microsoft.com/office/drawing/2014/main" id="{97F51EB7-C8BE-6BAF-23C7-7F7DD80F9FD0}"/>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827E47B7-7D76-CF77-7CD1-9C856AEC743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C5654D88-238B-3E14-73A2-BDD0B227AE3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1" name="Rectangle 10">
              <a:extLst>
                <a:ext uri="{FF2B5EF4-FFF2-40B4-BE49-F238E27FC236}">
                  <a16:creationId xmlns:a16="http://schemas.microsoft.com/office/drawing/2014/main" id="{018BF3EE-D0E3-C41A-1413-0DBD0AEC692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2" name="Rectangle 11">
              <a:extLst>
                <a:ext uri="{FF2B5EF4-FFF2-40B4-BE49-F238E27FC236}">
                  <a16:creationId xmlns:a16="http://schemas.microsoft.com/office/drawing/2014/main" id="{7B37694B-656C-DAB8-FDCE-C99DCB1D1EA0}"/>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2159D78C-31C8-EADF-F822-53372F8AC38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505A0A29-2681-5FDE-BCCA-C1A30054CDE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FB7384E1-3DA0-F7A7-AAEF-0A1350764C2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16" name="Text Placeholder 16">
            <a:extLst>
              <a:ext uri="{FF2B5EF4-FFF2-40B4-BE49-F238E27FC236}">
                <a16:creationId xmlns:a16="http://schemas.microsoft.com/office/drawing/2014/main" id="{0BD2D0C2-500A-AB53-23AB-932B088F0560}"/>
              </a:ext>
            </a:extLst>
          </p:cNvPr>
          <p:cNvSpPr>
            <a:spLocks noGrp="1"/>
          </p:cNvSpPr>
          <p:nvPr>
            <p:ph type="body" sz="quarter" idx="17"/>
          </p:nvPr>
        </p:nvSpPr>
        <p:spPr>
          <a:xfrm>
            <a:off x="6366333" y="5086540"/>
            <a:ext cx="5368877" cy="1417003"/>
          </a:xfrm>
        </p:spPr>
        <p:txBody>
          <a:bodyPr anchor="b" anchorCtr="0">
            <a:noAutofit/>
          </a:bodyPr>
          <a:lstStyle>
            <a:lvl1pPr marL="0" indent="0">
              <a:lnSpc>
                <a:spcPct val="100000"/>
              </a:lnSpc>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4786019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tory_4_Mixed">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1" y="3429000"/>
            <a:ext cx="4064399" cy="3429000"/>
          </a:xfrm>
          <a:solidFill>
            <a:schemeClr val="accent5"/>
          </a:solidFill>
        </p:spPr>
        <p:txBody>
          <a:bodyPr lIns="360000" tIns="251999" rIns="360000" bIns="360000" anchor="t" anchorCtr="0">
            <a:noAutofit/>
          </a:bodyPr>
          <a:lstStyle>
            <a:lvl1pPr marL="0" indent="0">
              <a:lnSpc>
                <a:spcPct val="100000"/>
              </a:lnSpc>
              <a:buNone/>
              <a:defRPr sz="2946"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7602" y="3429000"/>
            <a:ext cx="4064399" cy="3429000"/>
          </a:xfrm>
          <a:solidFill>
            <a:schemeClr val="accent6"/>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802" y="0"/>
            <a:ext cx="4064399" cy="3429000"/>
          </a:xfrm>
          <a:solidFill>
            <a:srgbClr val="89D6FD"/>
          </a:solidFill>
        </p:spPr>
        <p:txBody>
          <a:bodyPr lIns="360000" tIns="251999" rIns="360000" bIns="360000" anchor="t" anchorCtr="0">
            <a:noAutofit/>
          </a:bodyPr>
          <a:lstStyle>
            <a:lvl1pPr marL="0" indent="0">
              <a:lnSpc>
                <a:spcPct val="100000"/>
              </a:lnSpc>
              <a:buNone/>
              <a:defRPr sz="2946"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userDrawn="1">
            <p:ph type="body" sz="quarter" idx="17" hasCustomPrompt="1"/>
          </p:nvPr>
        </p:nvSpPr>
        <p:spPr>
          <a:xfrm>
            <a:off x="8127602" y="0"/>
            <a:ext cx="4064399" cy="3429000"/>
          </a:xfrm>
          <a:solidFill>
            <a:schemeClr val="accent1"/>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5" y="2011998"/>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1" y="0"/>
            <a:ext cx="4064399" cy="3429000"/>
          </a:xfrm>
          <a:solidFill>
            <a:schemeClr val="accent2"/>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3802" y="3429000"/>
            <a:ext cx="4064399" cy="3429000"/>
          </a:xfrm>
          <a:solidFill>
            <a:schemeClr val="accent3"/>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5"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5"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r>
              <a:rPr lang="en-GB" sz="920" b="1" i="0" kern="1200">
                <a:solidFill>
                  <a:srgbClr val="0D0804"/>
                </a:solidFill>
                <a:latin typeface="ING Me" panose="02000506040000020004" pitchFamily="2" charset="0"/>
                <a:ea typeface="+mn-ea"/>
                <a:cs typeface="ING Me" panose="02000506040000020004" pitchFamily="2" charset="0"/>
              </a:rPr>
              <a:t>Need a cleaner look?</a:t>
            </a:r>
            <a:endParaRPr lang="en-NL" sz="920" b="1" i="0" kern="1200">
              <a:solidFill>
                <a:srgbClr val="0D0804"/>
              </a:solidFill>
              <a:latin typeface="ING Me" panose="02000506040000020004" pitchFamily="2" charset="0"/>
              <a:ea typeface="+mn-ea"/>
              <a:cs typeface="ING Me" panose="02000506040000020004" pitchFamily="2" charset="0"/>
            </a:endParaRPr>
          </a:p>
          <a:p>
            <a:r>
              <a:rPr lang="en-GB" sz="920" b="0" i="0">
                <a:effectLst/>
                <a:latin typeface="ING Me" panose="02000506040000020004" pitchFamily="2" charset="0"/>
                <a:ea typeface="Times New Roman" panose="02020603050405020304" pitchFamily="18" charset="0"/>
              </a:rPr>
              <a:t> </a:t>
            </a:r>
            <a:endParaRPr lang="en-NL" sz="920" b="0" i="0">
              <a:effectLst/>
              <a:latin typeface="ING Me" panose="02000506040000020004" pitchFamily="2" charset="0"/>
              <a:ea typeface="Times New Roman" panose="02020603050405020304" pitchFamily="18" charset="0"/>
            </a:endParaRPr>
          </a:p>
          <a:p>
            <a:r>
              <a:rPr lang="en-GB" sz="92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F874E279-CC3C-78E2-3ABC-C67F9CD40ED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7FA36BC0-720C-5D80-05EF-83D46AD45953}"/>
              </a:ext>
            </a:extLst>
          </p:cNvPr>
          <p:cNvGrpSpPr/>
          <p:nvPr userDrawn="1"/>
        </p:nvGrpSpPr>
        <p:grpSpPr>
          <a:xfrm>
            <a:off x="-2579658" y="3714818"/>
            <a:ext cx="2144619" cy="2625866"/>
            <a:chOff x="-2608729" y="1272988"/>
            <a:chExt cx="2064454" cy="3585883"/>
          </a:xfrm>
        </p:grpSpPr>
        <p:sp>
          <p:nvSpPr>
            <p:cNvPr id="24" name="Rectangle 23">
              <a:extLst>
                <a:ext uri="{FF2B5EF4-FFF2-40B4-BE49-F238E27FC236}">
                  <a16:creationId xmlns:a16="http://schemas.microsoft.com/office/drawing/2014/main" id="{3A8E0169-E950-6318-4710-ED88E40C94B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5" name="Rectangle 24">
              <a:extLst>
                <a:ext uri="{FF2B5EF4-FFF2-40B4-BE49-F238E27FC236}">
                  <a16:creationId xmlns:a16="http://schemas.microsoft.com/office/drawing/2014/main" id="{42D10AF1-5494-4BB8-519E-8EF6A665854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6" name="Rectangle 25">
              <a:extLst>
                <a:ext uri="{FF2B5EF4-FFF2-40B4-BE49-F238E27FC236}">
                  <a16:creationId xmlns:a16="http://schemas.microsoft.com/office/drawing/2014/main" id="{D2238242-AF76-17CF-3BB6-1BBD6548EFC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7" name="Rectangle 26">
              <a:extLst>
                <a:ext uri="{FF2B5EF4-FFF2-40B4-BE49-F238E27FC236}">
                  <a16:creationId xmlns:a16="http://schemas.microsoft.com/office/drawing/2014/main" id="{6010442F-9A3E-A276-F5A9-9771C4FD2D8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8" name="Rectangle 27">
              <a:extLst>
                <a:ext uri="{FF2B5EF4-FFF2-40B4-BE49-F238E27FC236}">
                  <a16:creationId xmlns:a16="http://schemas.microsoft.com/office/drawing/2014/main" id="{20EF7EF8-DC8F-C3DD-D979-074AB154E34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9" name="Rectangle 28">
              <a:extLst>
                <a:ext uri="{FF2B5EF4-FFF2-40B4-BE49-F238E27FC236}">
                  <a16:creationId xmlns:a16="http://schemas.microsoft.com/office/drawing/2014/main" id="{EC89651F-7F5B-EA61-0DE1-297D867C8E2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0" name="Rectangle 29">
              <a:extLst>
                <a:ext uri="{FF2B5EF4-FFF2-40B4-BE49-F238E27FC236}">
                  <a16:creationId xmlns:a16="http://schemas.microsoft.com/office/drawing/2014/main" id="{55D310B0-DA37-1B3B-579E-21F41D55DA6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A00FC53F-0778-CAAB-4810-41C3FA165CC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Tree>
    <p:extLst>
      <p:ext uri="{BB962C8B-B14F-4D97-AF65-F5344CB8AC3E}">
        <p14:creationId xmlns:p14="http://schemas.microsoft.com/office/powerpoint/2010/main" val="377670965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tory_4_White">
    <p:bg>
      <p:bgPr>
        <a:solidFill>
          <a:schemeClr val="accent1"/>
        </a:solidFill>
        <a:effectLst/>
      </p:bgPr>
    </p:bg>
    <p:spTree>
      <p:nvGrpSpPr>
        <p:cNvPr id="1" name=""/>
        <p:cNvGrpSpPr/>
        <p:nvPr/>
      </p:nvGrpSpPr>
      <p:grpSpPr>
        <a:xfrm>
          <a:off x="0" y="0"/>
          <a:ext cx="0" cy="0"/>
          <a:chOff x="0" y="0"/>
          <a:chExt cx="0" cy="0"/>
        </a:xfrm>
      </p:grpSpPr>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4884" y="342900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noRot="1" noMove="1" noResize="1" noEditPoints="1" noAdjustHandles="1" noChangeArrowheads="1" noChangeShapeType="1"/>
          </p:cNvSpPr>
          <p:nvPr>
            <p:ph type="body" sz="quarter" idx="21" hasCustomPrompt="1"/>
          </p:nvPr>
        </p:nvSpPr>
        <p:spPr>
          <a:xfrm>
            <a:off x="4062442" y="342900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0" y="342900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p:ph type="body" sz="quarter" idx="15" hasCustomPrompt="1"/>
          </p:nvPr>
        </p:nvSpPr>
        <p:spPr>
          <a:xfrm>
            <a:off x="4062442" y="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p:ph type="body" sz="quarter" idx="17" hasCustomPrompt="1"/>
          </p:nvPr>
        </p:nvSpPr>
        <p:spPr>
          <a:xfrm>
            <a:off x="8124884" y="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p:ph type="body" sz="quarter" idx="13" hasCustomPrompt="1"/>
          </p:nvPr>
        </p:nvSpPr>
        <p:spPr>
          <a:xfrm>
            <a:off x="0" y="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p:ph type="body" sz="quarter" idx="16"/>
          </p:nvPr>
        </p:nvSpPr>
        <p:spPr>
          <a:xfrm>
            <a:off x="844875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p:ph type="body" sz="quarter" idx="22"/>
          </p:nvPr>
        </p:nvSpPr>
        <p:spPr>
          <a:xfrm>
            <a:off x="84487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F08D729A-866F-0A2B-4BCB-4E5A81E24D5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0AC2682D-F1AE-CB1B-F8B1-C0E845284FD9}"/>
              </a:ext>
            </a:extLst>
          </p:cNvPr>
          <p:cNvGrpSpPr/>
          <p:nvPr userDrawn="1"/>
        </p:nvGrpSpPr>
        <p:grpSpPr>
          <a:xfrm>
            <a:off x="-2579658" y="3714818"/>
            <a:ext cx="2144619" cy="2625866"/>
            <a:chOff x="-2608729" y="1272988"/>
            <a:chExt cx="2064454" cy="3585883"/>
          </a:xfrm>
        </p:grpSpPr>
        <p:sp>
          <p:nvSpPr>
            <p:cNvPr id="7" name="Rectangle 6">
              <a:extLst>
                <a:ext uri="{FF2B5EF4-FFF2-40B4-BE49-F238E27FC236}">
                  <a16:creationId xmlns:a16="http://schemas.microsoft.com/office/drawing/2014/main" id="{378EB044-C3E4-FFC1-368A-E0D28684B95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5EDA0AE1-8FBB-F966-2A18-9CFD9B4BBA12}"/>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9A7580DE-85AE-8F82-AA58-8FBB9DCFBE1F}"/>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30BEE7F6-1EA5-6BD4-AD9F-21BDF9B5405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1" name="Rectangle 20">
              <a:extLst>
                <a:ext uri="{FF2B5EF4-FFF2-40B4-BE49-F238E27FC236}">
                  <a16:creationId xmlns:a16="http://schemas.microsoft.com/office/drawing/2014/main" id="{6E4D73E0-1D81-2C11-1986-278B956C9ED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E7B654EC-8E87-B223-2C00-C913EB00DFA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A4171BAF-06C4-1200-9799-3B1C4E277C1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4" name="Rectangle 23">
              <a:extLst>
                <a:ext uri="{FF2B5EF4-FFF2-40B4-BE49-F238E27FC236}">
                  <a16:creationId xmlns:a16="http://schemas.microsoft.com/office/drawing/2014/main" id="{B137E7A8-D2B1-5AC6-2C34-9D351356B8B9}"/>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Tree>
    <p:extLst>
      <p:ext uri="{BB962C8B-B14F-4D97-AF65-F5344CB8AC3E}">
        <p14:creationId xmlns:p14="http://schemas.microsoft.com/office/powerpoint/2010/main" val="427993335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tory_5_Mixed">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1" y="3429000"/>
            <a:ext cx="4064399" cy="3429000"/>
          </a:xfrm>
          <a:solidFill>
            <a:schemeClr val="accent1"/>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802" y="0"/>
            <a:ext cx="4064399" cy="3429000"/>
          </a:xfrm>
          <a:solidFill>
            <a:srgbClr val="89D6FD"/>
          </a:solidFill>
        </p:spPr>
        <p:txBody>
          <a:bodyPr lIns="360000" tIns="251999" rIns="360000" bIns="360000" anchor="t" anchorCtr="0">
            <a:noAutofit/>
          </a:bodyPr>
          <a:lstStyle>
            <a:lvl1pPr marL="0" indent="0">
              <a:lnSpc>
                <a:spcPct val="100000"/>
              </a:lnSpc>
              <a:buNone/>
              <a:defRPr sz="2946"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1" y="0"/>
            <a:ext cx="4064399" cy="3429000"/>
          </a:xfrm>
          <a:solidFill>
            <a:schemeClr val="accent2"/>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3802" y="3429000"/>
            <a:ext cx="4064399" cy="3429000"/>
          </a:xfrm>
          <a:solidFill>
            <a:schemeClr val="accent3"/>
          </a:solidFill>
        </p:spPr>
        <p:txBody>
          <a:bodyPr lIns="360000" tIns="251999" rIns="360000" bIns="360000" anchor="t" anchorCtr="0">
            <a:noAutofit/>
          </a:bodyPr>
          <a:lstStyle>
            <a:lvl1pPr marL="0" indent="0">
              <a:lnSpc>
                <a:spcPct val="100000"/>
              </a:lnSpc>
              <a:buNone/>
              <a:defRPr sz="2946"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5" y="5455285"/>
            <a:ext cx="3722199" cy="1417002"/>
          </a:xfrm>
        </p:spPr>
        <p:txBody>
          <a:bodyPr lIns="90000" tIns="46800" rIns="360000" bIns="324000" anchor="b" anchorCtr="0">
            <a:noAutofit/>
          </a:bodyPr>
          <a:lstStyle>
            <a:lvl1pPr marL="0" indent="0">
              <a:lnSpc>
                <a:spcPct val="100000"/>
              </a:lnSpc>
              <a:buNone/>
              <a:defRPr sz="1289"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4" name="Picture Placeholder 6">
            <a:extLst>
              <a:ext uri="{FF2B5EF4-FFF2-40B4-BE49-F238E27FC236}">
                <a16:creationId xmlns:a16="http://schemas.microsoft.com/office/drawing/2014/main" id="{D595DE64-DA2B-CA27-828A-CC359AAA55B5}"/>
              </a:ext>
            </a:extLst>
          </p:cNvPr>
          <p:cNvSpPr>
            <a:spLocks noGrp="1"/>
          </p:cNvSpPr>
          <p:nvPr>
            <p:ph type="pic" sz="quarter" idx="10"/>
          </p:nvPr>
        </p:nvSpPr>
        <p:spPr>
          <a:xfrm>
            <a:off x="8124000" y="0"/>
            <a:ext cx="4068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49" name="Rectangle 48">
            <a:extLst>
              <a:ext uri="{FF2B5EF4-FFF2-40B4-BE49-F238E27FC236}">
                <a16:creationId xmlns:a16="http://schemas.microsoft.com/office/drawing/2014/main" id="{B889C89A-B221-1C96-B140-6733E951054B}"/>
              </a:ext>
            </a:extLst>
          </p:cNvPr>
          <p:cNvSpPr>
            <a:spLocks noChangeArrowheads="1"/>
          </p:cNvSpPr>
          <p:nvPr userDrawn="1"/>
        </p:nvSpPr>
        <p:spPr bwMode="gray">
          <a:xfrm>
            <a:off x="-8153498" y="14287"/>
            <a:ext cx="2551524" cy="6858000"/>
          </a:xfrm>
          <a:prstGeom prst="rect">
            <a:avLst/>
          </a:prstGeom>
          <a:solidFill>
            <a:srgbClr val="F7F4F1"/>
          </a:solidFill>
          <a:ln>
            <a:noFill/>
          </a:ln>
          <a:effectLst/>
        </p:spPr>
        <p:txBody>
          <a:bodyPr wrap="square" lIns="165684" tIns="165684" rIns="165684" bIns="165684" anchor="t">
            <a:noAutofit/>
          </a:bodyPr>
          <a:lstStyle/>
          <a:p>
            <a:pPr marL="0" algn="l" defTabSz="420863" rtl="0" eaLnBrk="1" latinLnBrk="0" hangingPunct="1">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Need a cleaner look?</a:t>
            </a:r>
            <a:endParaRPr lang="en-NL" sz="920" b="1" i="0" kern="1200">
              <a:solidFill>
                <a:srgbClr val="0D0804"/>
              </a:solidFill>
              <a:latin typeface="ING Me" panose="02000506040000020004" pitchFamily="2" charset="0"/>
              <a:ea typeface="+mn-ea"/>
              <a:cs typeface="ING Me" panose="02000506040000020004" pitchFamily="2" charset="0"/>
            </a:endParaRPr>
          </a:p>
          <a:p>
            <a:r>
              <a:rPr lang="en-GB" sz="920" b="0" i="0">
                <a:effectLst/>
                <a:latin typeface="ING Me" panose="02000506040000020004" pitchFamily="2" charset="0"/>
                <a:ea typeface="Times New Roman" panose="02020603050405020304" pitchFamily="18" charset="0"/>
              </a:rPr>
              <a:t> </a:t>
            </a:r>
            <a:endParaRPr lang="en-NL" sz="920" b="0" i="0">
              <a:effectLst/>
              <a:latin typeface="ING Me" panose="02000506040000020004" pitchFamily="2" charset="0"/>
              <a:ea typeface="Times New Roman" panose="02020603050405020304" pitchFamily="18" charset="0"/>
            </a:endParaRPr>
          </a:p>
          <a:p>
            <a:r>
              <a:rPr lang="en-GB" sz="92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920" b="0" i="0">
              <a:effectLst/>
              <a:latin typeface="ING Me" panose="02000506040000020004" pitchFamily="2" charset="0"/>
              <a:ea typeface="Times New Roman" panose="02020603050405020304" pitchFamily="18" charset="0"/>
            </a:endParaRPr>
          </a:p>
        </p:txBody>
      </p:sp>
      <p:sp>
        <p:nvSpPr>
          <p:cNvPr id="2" name="Rectangle 1">
            <a:extLst>
              <a:ext uri="{FF2B5EF4-FFF2-40B4-BE49-F238E27FC236}">
                <a16:creationId xmlns:a16="http://schemas.microsoft.com/office/drawing/2014/main" id="{4A9A3854-3BB4-306A-1401-98230937C60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B0057106-A21C-FB82-5752-C6232FE76BE5}"/>
              </a:ext>
            </a:extLst>
          </p:cNvPr>
          <p:cNvGrpSpPr/>
          <p:nvPr userDrawn="1"/>
        </p:nvGrpSpPr>
        <p:grpSpPr>
          <a:xfrm>
            <a:off x="-2579658" y="3714818"/>
            <a:ext cx="2144619" cy="2625866"/>
            <a:chOff x="-2608729" y="1272988"/>
            <a:chExt cx="2064454" cy="3585883"/>
          </a:xfrm>
        </p:grpSpPr>
        <p:sp>
          <p:nvSpPr>
            <p:cNvPr id="7" name="Rectangle 6">
              <a:extLst>
                <a:ext uri="{FF2B5EF4-FFF2-40B4-BE49-F238E27FC236}">
                  <a16:creationId xmlns:a16="http://schemas.microsoft.com/office/drawing/2014/main" id="{CD02CDEB-1E5F-0233-6902-828F3DC2902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9" name="Rectangle 8">
              <a:extLst>
                <a:ext uri="{FF2B5EF4-FFF2-40B4-BE49-F238E27FC236}">
                  <a16:creationId xmlns:a16="http://schemas.microsoft.com/office/drawing/2014/main" id="{92C66F0A-4FED-8DE7-CFB0-0E9E235212D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0" name="Rectangle 9">
              <a:extLst>
                <a:ext uri="{FF2B5EF4-FFF2-40B4-BE49-F238E27FC236}">
                  <a16:creationId xmlns:a16="http://schemas.microsoft.com/office/drawing/2014/main" id="{4D927B1A-6FB1-B314-27B3-92DC5485B41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5" name="Rectangle 14">
              <a:extLst>
                <a:ext uri="{FF2B5EF4-FFF2-40B4-BE49-F238E27FC236}">
                  <a16:creationId xmlns:a16="http://schemas.microsoft.com/office/drawing/2014/main" id="{3C5EDE63-F0A1-417E-BFDF-96DC6FB3D43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B3565E15-F8F9-D8CB-FC89-E746D90DD52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72602B2F-A99F-C5FA-8AEF-76F4CE499A2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2175FAB6-0B30-800C-9C20-87895B65BBB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
        <p:nvSpPr>
          <p:cNvPr id="20" name="Rectangle 19">
            <a:extLst>
              <a:ext uri="{FF2B5EF4-FFF2-40B4-BE49-F238E27FC236}">
                <a16:creationId xmlns:a16="http://schemas.microsoft.com/office/drawing/2014/main" id="{E95501B4-9967-526D-798F-9E310B18185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92548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ies 6 Colour">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5999" y="3434991"/>
            <a:ext cx="4068399" cy="3438000"/>
          </a:xfrm>
          <a:solidFill>
            <a:srgbClr val="FFE100"/>
          </a:solidFill>
        </p:spPr>
        <p:txBody>
          <a:bodyPr lIns="360000" tIns="251999" rIns="360000" bIns="360000" anchor="t" anchorCtr="0">
            <a:noAutofit/>
          </a:bodyPr>
          <a:lstStyle>
            <a:lvl1pPr marL="0" indent="0">
              <a:lnSpc>
                <a:spcPct val="100000"/>
              </a:lnSpc>
              <a:buFont typeface="Arial" panose="020B0604020202020204" pitchFamily="34" charset="0"/>
              <a:buNone/>
              <a:defRPr sz="2528" b="1" i="0">
                <a:solidFill>
                  <a:schemeClr val="tx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9603" y="3434991"/>
            <a:ext cx="4068399" cy="3438000"/>
          </a:xfrm>
          <a:solidFill>
            <a:srgbClr val="7724FF"/>
          </a:solidFill>
        </p:spPr>
        <p:txBody>
          <a:bodyPr lIns="360000" tIns="251999" rIns="360000" bIns="360000" anchor="t" anchorCtr="0">
            <a:noAutofit/>
          </a:bodyPr>
          <a:lstStyle>
            <a:lvl1pPr marL="0" indent="0">
              <a:lnSpc>
                <a:spcPct val="100000"/>
              </a:lnSpc>
              <a:buFont typeface="Arial" panose="020B0604020202020204" pitchFamily="34" charset="0"/>
              <a:buNone/>
              <a:defRPr sz="2528"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noRot="1" noMove="1" noResize="1" noEditPoints="1" noAdjustHandles="1" noChangeArrowheads="1" noChangeShapeType="1"/>
          </p:cNvSpPr>
          <p:nvPr>
            <p:ph type="body" sz="quarter" idx="21" hasCustomPrompt="1"/>
          </p:nvPr>
        </p:nvSpPr>
        <p:spPr>
          <a:xfrm>
            <a:off x="4061804" y="3434991"/>
            <a:ext cx="4068399" cy="3438000"/>
          </a:xfrm>
          <a:solidFill>
            <a:schemeClr val="accent5"/>
          </a:solidFill>
        </p:spPr>
        <p:txBody>
          <a:bodyPr lIns="360000" tIns="251999" rIns="360000" bIns="360000" anchor="t" anchorCtr="0">
            <a:noAutofit/>
          </a:bodyPr>
          <a:lstStyle>
            <a:lvl1pPr marL="0" indent="0">
              <a:lnSpc>
                <a:spcPct val="100000"/>
              </a:lnSpc>
              <a:buFont typeface="Arial" panose="020B0604020202020204" pitchFamily="34" charset="0"/>
              <a:buNone/>
              <a:defRPr sz="2528"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004" y="0"/>
            <a:ext cx="4065999" cy="3438000"/>
          </a:xfrm>
          <a:solidFill>
            <a:srgbClr val="89D6FD"/>
          </a:solidFill>
        </p:spPr>
        <p:txBody>
          <a:bodyPr lIns="360000" tIns="251999" rIns="360000" bIns="360000" anchor="t" anchorCtr="0">
            <a:noAutofit/>
          </a:bodyPr>
          <a:lstStyle>
            <a:lvl1pPr marL="0" indent="0">
              <a:lnSpc>
                <a:spcPct val="100000"/>
              </a:lnSpc>
              <a:buNone/>
              <a:defRPr sz="2528" b="1" i="0">
                <a:solidFill>
                  <a:schemeClr val="tx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userDrawn="1">
            <p:ph type="body" sz="quarter" idx="17" hasCustomPrompt="1"/>
          </p:nvPr>
        </p:nvSpPr>
        <p:spPr>
          <a:xfrm>
            <a:off x="8128403" y="0"/>
            <a:ext cx="4065999" cy="3438000"/>
          </a:xfrm>
          <a:solidFill>
            <a:schemeClr val="accent1"/>
          </a:solidFill>
        </p:spPr>
        <p:txBody>
          <a:bodyPr lIns="360000" tIns="251999" rIns="360000" bIns="360000" anchor="t" anchorCtr="0">
            <a:noAutofit/>
          </a:bodyPr>
          <a:lstStyle>
            <a:lvl1pPr marL="0" indent="0">
              <a:lnSpc>
                <a:spcPct val="100000"/>
              </a:lnSpc>
              <a:buNone/>
              <a:defRPr sz="2528"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2399" y="0"/>
            <a:ext cx="4065999" cy="3438000"/>
          </a:xfrm>
          <a:solidFill>
            <a:schemeClr val="accent3"/>
          </a:solidFill>
        </p:spPr>
        <p:txBody>
          <a:bodyPr lIns="360000" tIns="251999" rIns="360000" bIns="360000" anchor="t" anchorCtr="0">
            <a:noAutofit/>
          </a:bodyPr>
          <a:lstStyle>
            <a:lvl1pPr marL="0" indent="0">
              <a:lnSpc>
                <a:spcPct val="100000"/>
              </a:lnSpc>
              <a:buNone/>
              <a:defRPr sz="2528"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6"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7"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6" y="2011998"/>
            <a:ext cx="3722199" cy="1417003"/>
          </a:xfrm>
        </p:spPr>
        <p:txBody>
          <a:bodyPr lIns="90000" tIns="46800" rIns="360000" bIns="324000" anchor="b" anchorCtr="0">
            <a:noAutofit/>
          </a:bodyPr>
          <a:lstStyle>
            <a:lvl1pPr marL="0" indent="0">
              <a:lnSpc>
                <a:spcPct val="100000"/>
              </a:lnSpc>
              <a:buNone/>
              <a:defRPr sz="1107"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7" y="2011998"/>
            <a:ext cx="3722199" cy="1417003"/>
          </a:xfrm>
        </p:spPr>
        <p:txBody>
          <a:bodyPr lIns="90000" tIns="46800" rIns="360000" bIns="324000" anchor="b" anchorCtr="0">
            <a:noAutofit/>
          </a:bodyPr>
          <a:lstStyle>
            <a:lvl1pPr marL="0" indent="0">
              <a:lnSpc>
                <a:spcPct val="100000"/>
              </a:lnSpc>
              <a:buNone/>
              <a:defRPr sz="1107"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6" y="5455285"/>
            <a:ext cx="3722199" cy="1417003"/>
          </a:xfrm>
        </p:spPr>
        <p:txBody>
          <a:bodyPr lIns="90000" tIns="46800" rIns="360000" bIns="324000" anchor="b" anchorCtr="0">
            <a:noAutofit/>
          </a:bodyPr>
          <a:lstStyle>
            <a:lvl1pPr marL="0" indent="0">
              <a:lnSpc>
                <a:spcPct val="100000"/>
              </a:lnSpc>
              <a:buNone/>
              <a:defRPr sz="1107"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6" y="5455285"/>
            <a:ext cx="3722199" cy="1417003"/>
          </a:xfrm>
        </p:spPr>
        <p:txBody>
          <a:bodyPr lIns="90000" tIns="46800" rIns="360000" bIns="324000" anchor="b" anchorCtr="0">
            <a:noAutofit/>
          </a:bodyPr>
          <a:lstStyle>
            <a:lvl1pPr marL="0" indent="0">
              <a:lnSpc>
                <a:spcPct val="100000"/>
              </a:lnSpc>
              <a:buNone/>
              <a:defRPr sz="1107"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i="0" kern="1200">
                <a:solidFill>
                  <a:srgbClr val="0D0804"/>
                </a:solidFill>
                <a:latin typeface="ING Me" panose="02000506040000020004" pitchFamily="2" charset="0"/>
                <a:ea typeface="+mn-ea"/>
                <a:cs typeface="ING Me" panose="02000506040000020004" pitchFamily="2" charset="0"/>
              </a:rPr>
              <a:t>Need a cleaner look?</a:t>
            </a:r>
            <a:endParaRPr lang="en-NL" sz="791" b="1" i="0" kern="1200">
              <a:solidFill>
                <a:srgbClr val="0D0804"/>
              </a:solidFill>
              <a:latin typeface="ING Me" panose="02000506040000020004" pitchFamily="2" charset="0"/>
              <a:ea typeface="+mn-ea"/>
              <a:cs typeface="ING Me" panose="02000506040000020004" pitchFamily="2" charset="0"/>
            </a:endParaRPr>
          </a:p>
          <a:p>
            <a:r>
              <a:rPr lang="en-GB" sz="791" b="0" i="0">
                <a:effectLst/>
                <a:latin typeface="ING Me" panose="02000506040000020004" pitchFamily="2" charset="0"/>
                <a:ea typeface="Times New Roman" panose="02020603050405020304" pitchFamily="18" charset="0"/>
              </a:rPr>
              <a:t> </a:t>
            </a:r>
            <a:endParaRPr lang="en-NL" sz="791" b="0" i="0">
              <a:effectLst/>
              <a:latin typeface="ING Me" panose="02000506040000020004" pitchFamily="2" charset="0"/>
              <a:ea typeface="Times New Roman" panose="02020603050405020304" pitchFamily="18" charset="0"/>
            </a:endParaRPr>
          </a:p>
          <a:p>
            <a:r>
              <a:rPr lang="en-GB" sz="79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791" b="0" i="0">
              <a:effectLst/>
              <a:latin typeface="ING Me" panose="02000506040000020004"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B9D22CD8-1B76-FD6F-6E70-F771A5683A72}"/>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17" name="Group 16">
            <a:extLst>
              <a:ext uri="{FF2B5EF4-FFF2-40B4-BE49-F238E27FC236}">
                <a16:creationId xmlns:a16="http://schemas.microsoft.com/office/drawing/2014/main" id="{F392E115-7F37-1119-7F72-53FC6D6CCA94}"/>
              </a:ext>
            </a:extLst>
          </p:cNvPr>
          <p:cNvGrpSpPr/>
          <p:nvPr userDrawn="1"/>
        </p:nvGrpSpPr>
        <p:grpSpPr>
          <a:xfrm>
            <a:off x="-2579658" y="3714819"/>
            <a:ext cx="2144619" cy="2625866"/>
            <a:chOff x="-2608729" y="1272988"/>
            <a:chExt cx="2064454" cy="3585883"/>
          </a:xfrm>
        </p:grpSpPr>
        <p:sp>
          <p:nvSpPr>
            <p:cNvPr id="19" name="Rectangle 18">
              <a:extLst>
                <a:ext uri="{FF2B5EF4-FFF2-40B4-BE49-F238E27FC236}">
                  <a16:creationId xmlns:a16="http://schemas.microsoft.com/office/drawing/2014/main" id="{5B7DE6CE-4C3B-FC5F-1BEC-D0BA6DA9E591}"/>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20" name="Rectangle 19">
              <a:extLst>
                <a:ext uri="{FF2B5EF4-FFF2-40B4-BE49-F238E27FC236}">
                  <a16:creationId xmlns:a16="http://schemas.microsoft.com/office/drawing/2014/main" id="{272C1793-19A9-6CA3-09E8-83D2108AC2FE}"/>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21" name="Rectangle 20">
              <a:extLst>
                <a:ext uri="{FF2B5EF4-FFF2-40B4-BE49-F238E27FC236}">
                  <a16:creationId xmlns:a16="http://schemas.microsoft.com/office/drawing/2014/main" id="{6726DDA9-FC92-61A1-EDD2-948FEF6575AD}"/>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0A94D51-0E09-C480-8E07-0AA9F47C695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0964C60-0F06-2AC0-AB07-5514A27A40D9}"/>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DB8D9241-3EA0-F8C4-B179-B0CE316C3F3F}"/>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32" name="Rectangle 31">
              <a:extLst>
                <a:ext uri="{FF2B5EF4-FFF2-40B4-BE49-F238E27FC236}">
                  <a16:creationId xmlns:a16="http://schemas.microsoft.com/office/drawing/2014/main" id="{C0B9B569-2BA1-4140-DF0B-3B4DB0A448B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33" name="Rectangle 32">
              <a:extLst>
                <a:ext uri="{FF2B5EF4-FFF2-40B4-BE49-F238E27FC236}">
                  <a16:creationId xmlns:a16="http://schemas.microsoft.com/office/drawing/2014/main" id="{657353C9-0F88-EC32-84A1-95D58BD65A24}"/>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1495295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tory_5_White">
    <p:bg>
      <p:bgPr>
        <a:solidFill>
          <a:schemeClr val="accent1"/>
        </a:solidFill>
        <a:effectLst/>
      </p:bgPr>
    </p:bg>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57651" y="342900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2" name="Text Placeholder 16">
            <a:extLst>
              <a:ext uri="{FF2B5EF4-FFF2-40B4-BE49-F238E27FC236}">
                <a16:creationId xmlns:a16="http://schemas.microsoft.com/office/drawing/2014/main" id="{0A47EDF2-49FE-E4BE-4A90-E633CA0E9A75}"/>
              </a:ext>
            </a:extLst>
          </p:cNvPr>
          <p:cNvSpPr>
            <a:spLocks noGrp="1"/>
          </p:cNvSpPr>
          <p:nvPr>
            <p:ph type="body" sz="quarter" idx="19" hasCustomPrompt="1"/>
          </p:nvPr>
        </p:nvSpPr>
        <p:spPr>
          <a:xfrm>
            <a:off x="0" y="342900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p:ph type="body" sz="quarter" idx="15" hasCustomPrompt="1"/>
          </p:nvPr>
        </p:nvSpPr>
        <p:spPr>
          <a:xfrm>
            <a:off x="4057651" y="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1" y="0"/>
            <a:ext cx="4067116" cy="3429000"/>
          </a:xfrm>
          <a:solidFill>
            <a:schemeClr val="bg1"/>
          </a:solidFill>
        </p:spPr>
        <p:txBody>
          <a:bodyPr lIns="360000" tIns="251999" rIns="360000" bIns="360000" anchor="t" anchorCtr="0">
            <a:noAutofit/>
          </a:bodyPr>
          <a:lstStyle>
            <a:lvl1pPr marL="0" indent="0">
              <a:lnSpc>
                <a:spcPct val="100000"/>
              </a:lnSpc>
              <a:buNone/>
              <a:defRPr sz="2946" b="0" i="0">
                <a:solidFill>
                  <a:schemeClr val="accent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5" y="2011998"/>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5" y="5455285"/>
            <a:ext cx="3722199" cy="1417002"/>
          </a:xfrm>
        </p:spPr>
        <p:txBody>
          <a:bodyPr lIns="90000" tIns="46800" rIns="360000" bIns="324000" anchor="b" anchorCtr="0">
            <a:noAutofit/>
          </a:bodyPr>
          <a:lstStyle>
            <a:lvl1pPr marL="0" indent="0">
              <a:lnSpc>
                <a:spcPct val="100000"/>
              </a:lnSpc>
              <a:buNone/>
              <a:defRPr sz="1289"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47" name="Picture Placeholder 6">
            <a:extLst>
              <a:ext uri="{FF2B5EF4-FFF2-40B4-BE49-F238E27FC236}">
                <a16:creationId xmlns:a16="http://schemas.microsoft.com/office/drawing/2014/main" id="{B9FBD366-EA97-7C56-CD92-6D5272C2049F}"/>
              </a:ext>
            </a:extLst>
          </p:cNvPr>
          <p:cNvSpPr>
            <a:spLocks noGrp="1"/>
          </p:cNvSpPr>
          <p:nvPr>
            <p:ph type="pic" sz="quarter" idx="10"/>
          </p:nvPr>
        </p:nvSpPr>
        <p:spPr>
          <a:xfrm>
            <a:off x="8136349"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1" name="Rectangle 20">
            <a:extLst>
              <a:ext uri="{FF2B5EF4-FFF2-40B4-BE49-F238E27FC236}">
                <a16:creationId xmlns:a16="http://schemas.microsoft.com/office/drawing/2014/main" id="{F12961C1-0D7B-099C-D377-D53582269AB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22" name="Group 21">
            <a:extLst>
              <a:ext uri="{FF2B5EF4-FFF2-40B4-BE49-F238E27FC236}">
                <a16:creationId xmlns:a16="http://schemas.microsoft.com/office/drawing/2014/main" id="{1394AF13-17D8-79BA-1C6A-222DB3889191}"/>
              </a:ext>
            </a:extLst>
          </p:cNvPr>
          <p:cNvGrpSpPr/>
          <p:nvPr userDrawn="1"/>
        </p:nvGrpSpPr>
        <p:grpSpPr>
          <a:xfrm>
            <a:off x="-2579658" y="3714818"/>
            <a:ext cx="2144619" cy="2625866"/>
            <a:chOff x="-2608729" y="1272988"/>
            <a:chExt cx="2064454" cy="3585883"/>
          </a:xfrm>
        </p:grpSpPr>
        <p:sp>
          <p:nvSpPr>
            <p:cNvPr id="23" name="Rectangle 22">
              <a:extLst>
                <a:ext uri="{FF2B5EF4-FFF2-40B4-BE49-F238E27FC236}">
                  <a16:creationId xmlns:a16="http://schemas.microsoft.com/office/drawing/2014/main" id="{3F4F2D40-6890-7CAC-E5FE-C4EB1846449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4" name="Rectangle 23">
              <a:extLst>
                <a:ext uri="{FF2B5EF4-FFF2-40B4-BE49-F238E27FC236}">
                  <a16:creationId xmlns:a16="http://schemas.microsoft.com/office/drawing/2014/main" id="{A1ABDFC4-96AC-878A-9421-E54882BBFBF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5" name="Rectangle 24">
              <a:extLst>
                <a:ext uri="{FF2B5EF4-FFF2-40B4-BE49-F238E27FC236}">
                  <a16:creationId xmlns:a16="http://schemas.microsoft.com/office/drawing/2014/main" id="{D57B2C36-ECE8-6995-8DB4-1ECA3EF8B2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6" name="Rectangle 25">
              <a:extLst>
                <a:ext uri="{FF2B5EF4-FFF2-40B4-BE49-F238E27FC236}">
                  <a16:creationId xmlns:a16="http://schemas.microsoft.com/office/drawing/2014/main" id="{C036DFC7-AEBD-6129-FAE5-E316E8488D9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7" name="Rectangle 26">
              <a:extLst>
                <a:ext uri="{FF2B5EF4-FFF2-40B4-BE49-F238E27FC236}">
                  <a16:creationId xmlns:a16="http://schemas.microsoft.com/office/drawing/2014/main" id="{0D7F1E5A-5B0B-9A83-AB53-87692E6B1C87}"/>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8" name="Rectangle 27">
              <a:extLst>
                <a:ext uri="{FF2B5EF4-FFF2-40B4-BE49-F238E27FC236}">
                  <a16:creationId xmlns:a16="http://schemas.microsoft.com/office/drawing/2014/main" id="{65575AB8-B030-1289-2175-F65A222FF0E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9" name="Rectangle 28">
              <a:extLst>
                <a:ext uri="{FF2B5EF4-FFF2-40B4-BE49-F238E27FC236}">
                  <a16:creationId xmlns:a16="http://schemas.microsoft.com/office/drawing/2014/main" id="{32511999-1BC7-0BFB-59C0-36AF5957EE9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0" name="Rectangle 29">
              <a:extLst>
                <a:ext uri="{FF2B5EF4-FFF2-40B4-BE49-F238E27FC236}">
                  <a16:creationId xmlns:a16="http://schemas.microsoft.com/office/drawing/2014/main" id="{EEF5B3E5-2005-5423-EDCB-3A96BEE0FDBF}"/>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accent1"/>
                  </a:solidFill>
                  <a:latin typeface="ING Me" panose="02000506040000020004" pitchFamily="2" charset="0"/>
                </a:rPr>
                <a:t>Text</a:t>
              </a:r>
            </a:p>
          </p:txBody>
        </p:sp>
      </p:grpSp>
      <p:sp>
        <p:nvSpPr>
          <p:cNvPr id="31" name="Rectangle 30">
            <a:extLst>
              <a:ext uri="{FF2B5EF4-FFF2-40B4-BE49-F238E27FC236}">
                <a16:creationId xmlns:a16="http://schemas.microsoft.com/office/drawing/2014/main" id="{9503FF52-FFDD-C4E8-70AF-5116F708C65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65684" tIns="165684" rIns="165684" bIns="165684" anchor="t">
            <a:noAutofit/>
          </a:bodyPr>
          <a:lstStyle/>
          <a:p>
            <a:pPr>
              <a:lnSpc>
                <a:spcPct val="100000"/>
              </a:lnSpc>
            </a:pPr>
            <a:r>
              <a:rPr lang="en-GB" sz="920" b="1" i="0" kern="1200">
                <a:solidFill>
                  <a:srgbClr val="0D0804"/>
                </a:solidFill>
                <a:latin typeface="ING Me" panose="02000506040000020004" pitchFamily="2" charset="0"/>
                <a:ea typeface="+mn-ea"/>
                <a:cs typeface="ING Me" panose="02000506040000020004" pitchFamily="2" charset="0"/>
              </a:rPr>
              <a:t>Changing a photo</a:t>
            </a:r>
          </a:p>
          <a:p>
            <a:pPr marL="157824" indent="-157824">
              <a:lnSpc>
                <a:spcPct val="100000"/>
              </a:lnSpc>
              <a:buFont typeface="Arial" panose="020B0604020202020204" pitchFamily="34" charset="0"/>
              <a:buChar char="•"/>
            </a:pPr>
            <a:endParaRPr lang="en-NL" sz="920" b="0" i="0">
              <a:effectLst/>
              <a:latin typeface="ING Me" panose="02000506040000020004" pitchFamily="2" charset="0"/>
              <a:ea typeface="Times New Roman" panose="02020603050405020304" pitchFamily="18"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92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92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920" b="1" i="0" kern="1200">
                <a:solidFill>
                  <a:srgbClr val="0D0804"/>
                </a:solidFill>
                <a:latin typeface="ING Me" panose="02000506040000020004" pitchFamily="2" charset="0"/>
                <a:ea typeface="+mn-ea"/>
                <a:cs typeface="ING Me" panose="02000506040000020004" pitchFamily="2" charset="0"/>
              </a:rPr>
              <a:t>“Change Picture”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920" b="1" i="0" kern="1200">
                <a:solidFill>
                  <a:srgbClr val="0D0804"/>
                </a:solidFill>
                <a:effectLst/>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From a File…”</a:t>
            </a:r>
            <a:endParaRPr lang="en-NL" sz="920" b="1" i="0" kern="1200">
              <a:solidFill>
                <a:srgbClr val="0D0804"/>
              </a:solidFill>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920" b="1" i="0" kern="1200">
                <a:solidFill>
                  <a:srgbClr val="0D0804"/>
                </a:solidFill>
                <a:effectLst/>
                <a:latin typeface="ING Me" panose="02000506040000020004" pitchFamily="2" charset="0"/>
                <a:ea typeface="+mn-ea"/>
                <a:cs typeface="ING Me" panose="02000506040000020004" pitchFamily="2" charset="0"/>
              </a:rPr>
              <a:t>“Insert”</a:t>
            </a:r>
            <a:r>
              <a:rPr lang="en-GB" sz="920" b="0" i="0" kern="1200">
                <a:solidFill>
                  <a:srgbClr val="0D0804"/>
                </a:solidFill>
                <a:effectLst/>
                <a:latin typeface="ING Me" panose="02000506040000020004" pitchFamily="2" charset="0"/>
                <a:ea typeface="+mn-ea"/>
                <a:cs typeface="ING Me" panose="02000506040000020004" pitchFamily="2" charset="0"/>
              </a:rPr>
              <a:t>.</a:t>
            </a:r>
            <a:endParaRPr lang="en-NL" sz="920" b="0" i="0" kern="1200">
              <a:solidFill>
                <a:srgbClr val="0D0804"/>
              </a:solidFill>
              <a:effectLst/>
              <a:latin typeface="ING Me" panose="02000506040000020004" pitchFamily="2" charset="0"/>
              <a:ea typeface="+mn-ea"/>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320324" algn="l"/>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920" b="1" i="0" kern="1200">
                <a:solidFill>
                  <a:srgbClr val="0D0804"/>
                </a:solidFill>
                <a:effectLst/>
                <a:latin typeface="ING Me" panose="02000506040000020004" pitchFamily="2" charset="0"/>
                <a:ea typeface="+mn-ea"/>
                <a:cs typeface="ING Me" panose="02000506040000020004" pitchFamily="2" charset="0"/>
              </a:rPr>
              <a:t>“Move to Back” </a:t>
            </a:r>
            <a:r>
              <a:rPr lang="en-GB" sz="92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920" b="0" i="0" kern="1200">
                <a:solidFill>
                  <a:srgbClr val="0D0804"/>
                </a:solidFill>
                <a:effectLst/>
                <a:latin typeface="ING Me" panose="02000506040000020004" pitchFamily="2" charset="0"/>
                <a:ea typeface="+mn-ea"/>
                <a:cs typeface="ING Me" panose="02000506040000020004" pitchFamily="2" charset="0"/>
              </a:rPr>
            </a:b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736"/>
              </a:spcAft>
            </a:pPr>
            <a:r>
              <a:rPr lang="en-GB" sz="92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92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736"/>
              </a:spcAft>
            </a:pPr>
            <a:r>
              <a:rPr lang="en-GB" sz="92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Go to the </a:t>
            </a:r>
            <a:r>
              <a:rPr lang="en-GB" sz="920" b="1" i="0" kern="1200">
                <a:solidFill>
                  <a:srgbClr val="0D0804"/>
                </a:solidFill>
                <a:effectLst/>
                <a:latin typeface="ING Me" panose="02000506040000020004" pitchFamily="2" charset="0"/>
                <a:ea typeface="+mn-ea"/>
                <a:cs typeface="ING Me" panose="02000506040000020004" pitchFamily="2" charset="0"/>
              </a:rPr>
              <a:t>Picture Format</a:t>
            </a:r>
            <a:r>
              <a:rPr lang="en-GB" sz="92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the </a:t>
            </a:r>
            <a:r>
              <a:rPr lang="en-GB" sz="920" b="1" i="0" kern="1200">
                <a:solidFill>
                  <a:srgbClr val="0D0804"/>
                </a:solidFill>
                <a:effectLst/>
                <a:latin typeface="ING Me" panose="02000506040000020004" pitchFamily="2" charset="0"/>
                <a:ea typeface="+mn-ea"/>
                <a:cs typeface="ING Me" panose="02000506040000020004" pitchFamily="2" charset="0"/>
              </a:rPr>
              <a:t>“Crop” </a:t>
            </a:r>
            <a:r>
              <a:rPr lang="en-GB" sz="92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lvl="0" indent="-157824">
              <a:lnSpc>
                <a:spcPct val="100000"/>
              </a:lnSpc>
              <a:spcAft>
                <a:spcPts val="736"/>
              </a:spcAft>
              <a:buFont typeface="Arial" panose="020B0604020202020204" pitchFamily="34" charset="0"/>
              <a:buChar char="•"/>
              <a:tabLst>
                <a:tab pos="420863" algn="l"/>
              </a:tabLst>
            </a:pPr>
            <a:r>
              <a:rPr lang="en-GB" sz="92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marL="157824" indent="-157824">
              <a:lnSpc>
                <a:spcPct val="100000"/>
              </a:lnSpc>
              <a:buFont typeface="Arial" panose="020B0604020202020204" pitchFamily="34" charset="0"/>
              <a:buChar char="•"/>
            </a:pPr>
            <a:endParaRPr lang="en-GB" sz="92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1065878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py_1_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9" y="1952786"/>
            <a:ext cx="7935132" cy="4224177"/>
          </a:xfrm>
          <a:prstGeom prst="rect">
            <a:avLst/>
          </a:prstGeom>
        </p:spPr>
        <p:txBody>
          <a:bodyPr>
            <a:noAutofit/>
          </a:bodyPr>
          <a:lstStyle>
            <a:lvl1pPr marL="0" indent="0">
              <a:buNone/>
              <a:defRPr sz="1289"/>
            </a:lvl1pPr>
            <a:lvl2pPr marL="420863" indent="0">
              <a:buNone/>
              <a:defRPr sz="1473"/>
            </a:lvl2pPr>
            <a:lvl3pPr marL="841727" indent="0">
              <a:buNone/>
              <a:defRPr sz="1473"/>
            </a:lvl3pPr>
            <a:lvl4pPr marL="1262590" indent="0">
              <a:buNone/>
              <a:defRPr sz="1473"/>
            </a:lvl4pPr>
            <a:lvl5pPr marL="1683453" indent="0">
              <a:buNone/>
              <a:defRPr sz="1473"/>
            </a:lvl5pPr>
          </a:lstStyle>
          <a:p>
            <a:pPr lvl="0"/>
            <a:r>
              <a:rPr lang="en-US"/>
              <a:t>Click to edit Master text styles</a:t>
            </a:r>
          </a:p>
        </p:txBody>
      </p:sp>
      <p:sp>
        <p:nvSpPr>
          <p:cNvPr id="7" name="Title 6">
            <a:extLst>
              <a:ext uri="{FF2B5EF4-FFF2-40B4-BE49-F238E27FC236}">
                <a16:creationId xmlns:a16="http://schemas.microsoft.com/office/drawing/2014/main" id="{2473E001-4BEF-774D-DF9A-4502048B52A8}"/>
              </a:ext>
            </a:extLst>
          </p:cNvPr>
          <p:cNvSpPr>
            <a:spLocks noGrp="1"/>
          </p:cNvSpPr>
          <p:nvPr>
            <p:ph type="title"/>
          </p:nvPr>
        </p:nvSpPr>
        <p:spPr/>
        <p:txBody>
          <a:bodyPr/>
          <a:lstStyle>
            <a:lvl1pPr>
              <a:defRPr b="0"/>
            </a:lvl1pPr>
          </a:lstStyle>
          <a:p>
            <a:r>
              <a:rPr lang="en-US"/>
              <a:t>Click to edit Master title style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54742109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py_1_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3899" y="1952786"/>
            <a:ext cx="7935132" cy="4224177"/>
          </a:xfrm>
          <a:prstGeom prst="rect">
            <a:avLst/>
          </a:prstGeom>
        </p:spPr>
        <p:txBody>
          <a:bodyPr>
            <a:noAutofit/>
          </a:bodyPr>
          <a:lstStyle>
            <a:lvl1pPr marL="263040" indent="-263040">
              <a:buFont typeface="Arial" panose="020B0604020202020204" pitchFamily="34" charset="0"/>
              <a:buChar char="•"/>
              <a:defRPr sz="1473"/>
            </a:lvl1pPr>
            <a:lvl2pPr marL="420863" indent="0">
              <a:buNone/>
              <a:defRPr sz="1473"/>
            </a:lvl2pPr>
            <a:lvl3pPr marL="841727" indent="0">
              <a:buNone/>
              <a:defRPr sz="1473"/>
            </a:lvl3pPr>
            <a:lvl4pPr marL="1262590" indent="0">
              <a:buNone/>
              <a:defRPr sz="1473"/>
            </a:lvl4pPr>
            <a:lvl5pPr marL="1683453" indent="0">
              <a:buNone/>
              <a:defRPr sz="1473"/>
            </a:lvl5pPr>
          </a:lstStyle>
          <a:p>
            <a:pPr lvl="0"/>
            <a:r>
              <a:rPr lang="en-US" sz="1289">
                <a:effectLst/>
                <a:latin typeface="ING Me" panose="02000506040000020004" pitchFamily="2" charset="0"/>
                <a:cs typeface="ING Me" panose="02000506040000020004" pitchFamily="2" charset="0"/>
              </a:rPr>
              <a:t>This is an example of a bullet point</a:t>
            </a:r>
            <a:endParaRPr lang="en-GB" sz="1289">
              <a:effectLst/>
              <a:latin typeface="ING Me" panose="02000506040000020004" pitchFamily="2" charset="0"/>
              <a:cs typeface="ING Me" panose="02000506040000020004" pitchFamily="2" charset="0"/>
            </a:endParaRPr>
          </a:p>
        </p:txBody>
      </p:sp>
      <p:sp>
        <p:nvSpPr>
          <p:cNvPr id="7" name="Title 6">
            <a:extLst>
              <a:ext uri="{FF2B5EF4-FFF2-40B4-BE49-F238E27FC236}">
                <a16:creationId xmlns:a16="http://schemas.microsoft.com/office/drawing/2014/main" id="{2473E001-4BEF-774D-DF9A-4502048B52A8}"/>
              </a:ext>
            </a:extLst>
          </p:cNvPr>
          <p:cNvSpPr>
            <a:spLocks noGrp="1"/>
          </p:cNvSpPr>
          <p:nvPr>
            <p:ph type="title"/>
          </p:nvPr>
        </p:nvSpPr>
        <p:spPr/>
        <p:txBody>
          <a:bodyPr/>
          <a:lstStyle>
            <a:lvl1pPr>
              <a:defRPr b="0"/>
            </a:lvl1pPr>
          </a:lstStyle>
          <a:p>
            <a:r>
              <a:rPr lang="en-US"/>
              <a:t>Click to edit Master title style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B676AA75-CFE7-D54D-39B4-829CA6D952F6}"/>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85121571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py_2">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802" y="2014779"/>
            <a:ext cx="4298198" cy="4224177"/>
          </a:xfrm>
          <a:prstGeom prst="rect">
            <a:avLst/>
          </a:prstGeom>
        </p:spPr>
        <p:txBody>
          <a:bodyPr>
            <a:noAutofit/>
          </a:bodyPr>
          <a:lstStyle>
            <a:lvl1pPr marL="0" indent="0">
              <a:buNone/>
              <a:defRPr sz="1289"/>
            </a:lvl1pPr>
            <a:lvl2pPr marL="420863" indent="0">
              <a:buNone/>
              <a:defRPr sz="1473"/>
            </a:lvl2pPr>
            <a:lvl3pPr marL="841727" indent="0">
              <a:buNone/>
              <a:defRPr sz="1473"/>
            </a:lvl3pPr>
            <a:lvl4pPr marL="1262590" indent="0">
              <a:buNone/>
              <a:defRPr sz="1473"/>
            </a:lvl4pPr>
            <a:lvl5pPr marL="1683453" indent="0">
              <a:buNone/>
              <a:defRPr sz="1473"/>
            </a:lvl5pPr>
          </a:lstStyle>
          <a:p>
            <a:pPr lvl="0"/>
            <a:r>
              <a:rPr lang="en-US"/>
              <a:t>Click to edit Master text styles</a:t>
            </a:r>
          </a:p>
        </p:txBody>
      </p:sp>
      <p:sp>
        <p:nvSpPr>
          <p:cNvPr id="2" name="Content Placeholder 2">
            <a:extLst>
              <a:ext uri="{FF2B5EF4-FFF2-40B4-BE49-F238E27FC236}">
                <a16:creationId xmlns:a16="http://schemas.microsoft.com/office/drawing/2014/main" id="{EB03D954-F122-25EC-B282-DF65BBCF66A8}"/>
              </a:ext>
            </a:extLst>
          </p:cNvPr>
          <p:cNvSpPr>
            <a:spLocks noGrp="1"/>
          </p:cNvSpPr>
          <p:nvPr>
            <p:ph idx="13"/>
          </p:nvPr>
        </p:nvSpPr>
        <p:spPr>
          <a:xfrm>
            <a:off x="6803755" y="2014779"/>
            <a:ext cx="4298199" cy="4224177"/>
          </a:xfrm>
          <a:prstGeom prst="rect">
            <a:avLst/>
          </a:prstGeom>
        </p:spPr>
        <p:txBody>
          <a:bodyPr>
            <a:noAutofit/>
          </a:bodyPr>
          <a:lstStyle>
            <a:lvl1pPr marL="0" indent="0">
              <a:buNone/>
              <a:defRPr sz="1289"/>
            </a:lvl1pPr>
            <a:lvl2pPr marL="420863" indent="0">
              <a:buNone/>
              <a:defRPr sz="1473"/>
            </a:lvl2pPr>
            <a:lvl3pPr marL="841727" indent="0">
              <a:buNone/>
              <a:defRPr sz="1473"/>
            </a:lvl3pPr>
            <a:lvl4pPr marL="1262590" indent="0">
              <a:buNone/>
              <a:defRPr sz="1473"/>
            </a:lvl4pPr>
            <a:lvl5pPr marL="1683453" indent="0">
              <a:buNone/>
              <a:defRPr sz="1473"/>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p:nvPr>
        </p:nvSpPr>
        <p:spPr>
          <a:xfrm>
            <a:off x="273899" y="249334"/>
            <a:ext cx="8715118" cy="1218485"/>
          </a:xfrm>
        </p:spPr>
        <p:txBody>
          <a:bodyPr/>
          <a:lstStyle>
            <a:lvl1pPr>
              <a:defRPr b="0"/>
            </a:lvl1pPr>
          </a:lstStyle>
          <a:p>
            <a:r>
              <a:rPr lang="en-US"/>
              <a:t>Click to edit Master title style</a:t>
            </a:r>
            <a:endParaRPr lang="en-NL"/>
          </a:p>
        </p:txBody>
      </p:sp>
      <p:sp>
        <p:nvSpPr>
          <p:cNvPr id="5" name="Rectangle 4">
            <a:extLst>
              <a:ext uri="{FF2B5EF4-FFF2-40B4-BE49-F238E27FC236}">
                <a16:creationId xmlns:a16="http://schemas.microsoft.com/office/drawing/2014/main" id="{6803C7C5-AF04-9B4A-E5D3-9C466711C313}"/>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253130889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py_3">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9" y="2014779"/>
            <a:ext cx="5561906" cy="4224177"/>
          </a:xfrm>
          <a:prstGeom prst="rect">
            <a:avLst/>
          </a:prstGeom>
        </p:spPr>
        <p:txBody>
          <a:bodyPr>
            <a:noAutofit/>
          </a:bodyPr>
          <a:lstStyle>
            <a:lvl1pPr marL="0" indent="0">
              <a:buNone/>
              <a:defRPr sz="1289"/>
            </a:lvl1pPr>
            <a:lvl2pPr marL="420863" indent="0">
              <a:buNone/>
              <a:defRPr sz="1473"/>
            </a:lvl2pPr>
            <a:lvl3pPr marL="841727" indent="0">
              <a:buNone/>
              <a:defRPr sz="1473"/>
            </a:lvl3pPr>
            <a:lvl4pPr marL="1262590" indent="0">
              <a:buNone/>
              <a:defRPr sz="1473"/>
            </a:lvl4pPr>
            <a:lvl5pPr marL="1683453" indent="0">
              <a:buNone/>
              <a:defRPr sz="1473"/>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p:nvPr>
        </p:nvSpPr>
        <p:spPr>
          <a:xfrm>
            <a:off x="273899" y="249334"/>
            <a:ext cx="8715118" cy="1218485"/>
          </a:xfrm>
        </p:spPr>
        <p:txBody>
          <a:bodyPr/>
          <a:lstStyle>
            <a:lvl1pPr>
              <a:defRPr b="0"/>
            </a:lvl1pPr>
          </a:lstStyle>
          <a:p>
            <a:r>
              <a:rPr lang="en-US"/>
              <a:t>Click to edit Master title style</a:t>
            </a:r>
            <a:endParaRPr lang="en-NL"/>
          </a:p>
        </p:txBody>
      </p:sp>
      <p:sp>
        <p:nvSpPr>
          <p:cNvPr id="7" name="Content Placeholder 2">
            <a:extLst>
              <a:ext uri="{FF2B5EF4-FFF2-40B4-BE49-F238E27FC236}">
                <a16:creationId xmlns:a16="http://schemas.microsoft.com/office/drawing/2014/main" id="{2603395E-8910-E40C-3954-B79CB70BF2BC}"/>
              </a:ext>
            </a:extLst>
          </p:cNvPr>
          <p:cNvSpPr>
            <a:spLocks noGrp="1"/>
          </p:cNvSpPr>
          <p:nvPr>
            <p:ph idx="15"/>
          </p:nvPr>
        </p:nvSpPr>
        <p:spPr>
          <a:xfrm>
            <a:off x="6092968" y="2014779"/>
            <a:ext cx="5459696" cy="4224177"/>
          </a:xfrm>
          <a:prstGeom prst="rect">
            <a:avLst/>
          </a:prstGeom>
        </p:spPr>
        <p:txBody>
          <a:bodyPr>
            <a:noAutofit/>
          </a:bodyPr>
          <a:lstStyle>
            <a:lvl1pPr marL="0" indent="0">
              <a:buNone/>
              <a:defRPr sz="1289"/>
            </a:lvl1pPr>
            <a:lvl2pPr marL="420863" indent="0">
              <a:buNone/>
              <a:defRPr sz="1473"/>
            </a:lvl2pPr>
            <a:lvl3pPr marL="841727" indent="0">
              <a:buNone/>
              <a:defRPr sz="1473"/>
            </a:lvl3pPr>
            <a:lvl4pPr marL="1262590" indent="0">
              <a:buNone/>
              <a:defRPr sz="1473"/>
            </a:lvl4pPr>
            <a:lvl5pPr marL="1683453" indent="0">
              <a:buNone/>
              <a:defRPr sz="1473"/>
            </a:lvl5pPr>
          </a:lstStyle>
          <a:p>
            <a:pPr lvl="0"/>
            <a:r>
              <a:rPr lang="en-US"/>
              <a:t>Click to edit Master text styles</a:t>
            </a:r>
          </a:p>
        </p:txBody>
      </p:sp>
      <p:sp>
        <p:nvSpPr>
          <p:cNvPr id="2" name="Rectangle 1">
            <a:extLst>
              <a:ext uri="{FF2B5EF4-FFF2-40B4-BE49-F238E27FC236}">
                <a16:creationId xmlns:a16="http://schemas.microsoft.com/office/drawing/2014/main" id="{8507F84D-D31D-16CF-D1B8-EF8FB9835A9B}"/>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361909156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py_4">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641" y="3134531"/>
            <a:ext cx="3182400" cy="2966400"/>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Content Placeholder 2">
            <a:extLst>
              <a:ext uri="{FF2B5EF4-FFF2-40B4-BE49-F238E27FC236}">
                <a16:creationId xmlns:a16="http://schemas.microsoft.com/office/drawing/2014/main" id="{EB03D954-F122-25EC-B282-DF65BBCF66A8}"/>
              </a:ext>
            </a:extLst>
          </p:cNvPr>
          <p:cNvSpPr>
            <a:spLocks noGrp="1"/>
          </p:cNvSpPr>
          <p:nvPr>
            <p:ph idx="13"/>
          </p:nvPr>
        </p:nvSpPr>
        <p:spPr>
          <a:xfrm>
            <a:off x="4504800" y="3134531"/>
            <a:ext cx="3182400" cy="2966400"/>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8" name="Content Placeholder 2">
            <a:extLst>
              <a:ext uri="{FF2B5EF4-FFF2-40B4-BE49-F238E27FC236}">
                <a16:creationId xmlns:a16="http://schemas.microsoft.com/office/drawing/2014/main" id="{C185641F-21AD-F6ED-7DFE-53CA8D291A40}"/>
              </a:ext>
            </a:extLst>
          </p:cNvPr>
          <p:cNvSpPr>
            <a:spLocks noGrp="1"/>
          </p:cNvSpPr>
          <p:nvPr>
            <p:ph idx="15"/>
          </p:nvPr>
        </p:nvSpPr>
        <p:spPr>
          <a:xfrm>
            <a:off x="7960959" y="3134531"/>
            <a:ext cx="3182400" cy="2966400"/>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6" name="Title 6">
            <a:extLst>
              <a:ext uri="{FF2B5EF4-FFF2-40B4-BE49-F238E27FC236}">
                <a16:creationId xmlns:a16="http://schemas.microsoft.com/office/drawing/2014/main" id="{F6AEC3BC-AAA7-72DF-3C94-E9ABBC6E7AC3}"/>
              </a:ext>
            </a:extLst>
          </p:cNvPr>
          <p:cNvSpPr>
            <a:spLocks noGrp="1"/>
          </p:cNvSpPr>
          <p:nvPr>
            <p:ph type="title"/>
          </p:nvPr>
        </p:nvSpPr>
        <p:spPr>
          <a:xfrm>
            <a:off x="273899" y="249334"/>
            <a:ext cx="8715118" cy="1218485"/>
          </a:xfrm>
        </p:spPr>
        <p:txBody>
          <a:bodyPr/>
          <a:lstStyle>
            <a:lvl1pPr>
              <a:defRPr b="0"/>
            </a:lvl1pPr>
          </a:lstStyle>
          <a:p>
            <a:r>
              <a:rPr lang="en-US"/>
              <a:t>Click to edit Master title style</a:t>
            </a:r>
            <a:endParaRPr lang="en-NL"/>
          </a:p>
        </p:txBody>
      </p:sp>
      <p:sp>
        <p:nvSpPr>
          <p:cNvPr id="5" name="Rectangle 4">
            <a:extLst>
              <a:ext uri="{FF2B5EF4-FFF2-40B4-BE49-F238E27FC236}">
                <a16:creationId xmlns:a16="http://schemas.microsoft.com/office/drawing/2014/main" id="{B442D5AF-CC26-2E9B-8B46-6E48874456CA}"/>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220966453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py_5">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900" y="2014779"/>
            <a:ext cx="5000788" cy="1906294"/>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Content Placeholder 2">
            <a:extLst>
              <a:ext uri="{FF2B5EF4-FFF2-40B4-BE49-F238E27FC236}">
                <a16:creationId xmlns:a16="http://schemas.microsoft.com/office/drawing/2014/main" id="{EB03D954-F122-25EC-B282-DF65BBCF66A8}"/>
              </a:ext>
            </a:extLst>
          </p:cNvPr>
          <p:cNvSpPr>
            <a:spLocks noGrp="1"/>
          </p:cNvSpPr>
          <p:nvPr>
            <p:ph idx="13"/>
          </p:nvPr>
        </p:nvSpPr>
        <p:spPr>
          <a:xfrm>
            <a:off x="6142495" y="2014778"/>
            <a:ext cx="5000787" cy="1906294"/>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5" name="Content Placeholder 2">
            <a:extLst>
              <a:ext uri="{FF2B5EF4-FFF2-40B4-BE49-F238E27FC236}">
                <a16:creationId xmlns:a16="http://schemas.microsoft.com/office/drawing/2014/main" id="{0FDFB7BF-FA36-2093-733A-AC520F046262}"/>
              </a:ext>
            </a:extLst>
          </p:cNvPr>
          <p:cNvSpPr>
            <a:spLocks noGrp="1"/>
          </p:cNvSpPr>
          <p:nvPr>
            <p:ph idx="15"/>
          </p:nvPr>
        </p:nvSpPr>
        <p:spPr>
          <a:xfrm>
            <a:off x="273900" y="4391220"/>
            <a:ext cx="5000788" cy="1906294"/>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6" name="Content Placeholder 2">
            <a:extLst>
              <a:ext uri="{FF2B5EF4-FFF2-40B4-BE49-F238E27FC236}">
                <a16:creationId xmlns:a16="http://schemas.microsoft.com/office/drawing/2014/main" id="{2E44FA9C-755D-40C8-633C-2593B77BA32C}"/>
              </a:ext>
            </a:extLst>
          </p:cNvPr>
          <p:cNvSpPr>
            <a:spLocks noGrp="1"/>
          </p:cNvSpPr>
          <p:nvPr>
            <p:ph idx="16"/>
          </p:nvPr>
        </p:nvSpPr>
        <p:spPr>
          <a:xfrm>
            <a:off x="6142495" y="4391219"/>
            <a:ext cx="5000787" cy="1906294"/>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11" name="Title 6">
            <a:extLst>
              <a:ext uri="{FF2B5EF4-FFF2-40B4-BE49-F238E27FC236}">
                <a16:creationId xmlns:a16="http://schemas.microsoft.com/office/drawing/2014/main" id="{ACBC7F43-DF8E-0106-2D63-F79AA24F830E}"/>
              </a:ext>
            </a:extLst>
          </p:cNvPr>
          <p:cNvSpPr>
            <a:spLocks noGrp="1"/>
          </p:cNvSpPr>
          <p:nvPr>
            <p:ph type="title"/>
          </p:nvPr>
        </p:nvSpPr>
        <p:spPr>
          <a:xfrm>
            <a:off x="273899" y="249334"/>
            <a:ext cx="8715118" cy="1218485"/>
          </a:xfrm>
        </p:spPr>
        <p:txBody>
          <a:bodyPr/>
          <a:lstStyle>
            <a:lvl1pPr>
              <a:defRPr b="0"/>
            </a:lvl1pPr>
          </a:lstStyle>
          <a:p>
            <a:r>
              <a:rPr lang="en-US"/>
              <a:t>Click to edit Master title style</a:t>
            </a:r>
            <a:endParaRPr lang="en-NL"/>
          </a:p>
        </p:txBody>
      </p:sp>
      <p:sp>
        <p:nvSpPr>
          <p:cNvPr id="7" name="Rectangle 6">
            <a:extLst>
              <a:ext uri="{FF2B5EF4-FFF2-40B4-BE49-F238E27FC236}">
                <a16:creationId xmlns:a16="http://schemas.microsoft.com/office/drawing/2014/main" id="{794F8CF4-EACE-26DE-6C75-C5F51D993687}"/>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5814229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opy_6_Orange">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chemeClr val="accent1"/>
          </a:solidFill>
        </p:spPr>
        <p:txBody>
          <a:bodyPr lIns="360000" tIns="251999" rIns="360000" bIns="360000" anchor="t" anchorCtr="0">
            <a:noAutofit/>
          </a:bodyPr>
          <a:lstStyle>
            <a:lvl1pPr marL="0" indent="0">
              <a:lnSpc>
                <a:spcPct val="100000"/>
              </a:lnSpc>
              <a:buNone/>
              <a:defRPr sz="3314"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4FD745A9-150D-EC63-7B8B-B24C32793FCF}"/>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4" name="Rectangle 3">
            <a:extLst>
              <a:ext uri="{FF2B5EF4-FFF2-40B4-BE49-F238E27FC236}">
                <a16:creationId xmlns:a16="http://schemas.microsoft.com/office/drawing/2014/main" id="{650175F0-46C9-D5CC-7B81-0675ACFCB72C}"/>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5" name="Rectangle 4">
            <a:extLst>
              <a:ext uri="{FF2B5EF4-FFF2-40B4-BE49-F238E27FC236}">
                <a16:creationId xmlns:a16="http://schemas.microsoft.com/office/drawing/2014/main" id="{8BCC0D2A-EC69-C8D6-7468-CCA6988C067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BEAA24DF-8FD3-6275-4B32-9E2F28C05EBB}"/>
              </a:ext>
            </a:extLst>
          </p:cNvPr>
          <p:cNvGrpSpPr/>
          <p:nvPr userDrawn="1"/>
        </p:nvGrpSpPr>
        <p:grpSpPr>
          <a:xfrm>
            <a:off x="-2579658" y="3714818"/>
            <a:ext cx="2144619" cy="2625866"/>
            <a:chOff x="-2608729" y="1272988"/>
            <a:chExt cx="2064454" cy="3585883"/>
          </a:xfrm>
        </p:grpSpPr>
        <p:sp>
          <p:nvSpPr>
            <p:cNvPr id="7" name="Rectangle 6">
              <a:extLst>
                <a:ext uri="{FF2B5EF4-FFF2-40B4-BE49-F238E27FC236}">
                  <a16:creationId xmlns:a16="http://schemas.microsoft.com/office/drawing/2014/main" id="{122FC586-9241-163E-56E4-C57FD3D82C2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085B983F-4C89-133D-D662-F22FCA26A813}"/>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09A0442D-9A25-353B-2DAA-C7B558021AB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9" name="Rectangle 18">
              <a:extLst>
                <a:ext uri="{FF2B5EF4-FFF2-40B4-BE49-F238E27FC236}">
                  <a16:creationId xmlns:a16="http://schemas.microsoft.com/office/drawing/2014/main" id="{304B179D-269D-5FEA-4399-AD74B7EECA8A}"/>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0" name="Rectangle 19">
              <a:extLst>
                <a:ext uri="{FF2B5EF4-FFF2-40B4-BE49-F238E27FC236}">
                  <a16:creationId xmlns:a16="http://schemas.microsoft.com/office/drawing/2014/main" id="{EA1FBA1B-B3D6-043D-BC77-698405FEEAB9}"/>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B67DDE4-6755-9093-8AC6-C86D50772E4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11EA624B-6546-3363-F686-3E2AEF5C767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85850645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Copy_6_Orange">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chemeClr val="accent2"/>
          </a:solidFill>
        </p:spPr>
        <p:txBody>
          <a:bodyPr lIns="360000" tIns="251999" rIns="360000" bIns="360000" anchor="t" anchorCtr="0">
            <a:noAutofit/>
          </a:bodyPr>
          <a:lstStyle>
            <a:lvl1pPr marL="0" indent="0">
              <a:lnSpc>
                <a:spcPct val="100000"/>
              </a:lnSpc>
              <a:buNone/>
              <a:defRPr sz="3314"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5A3099C6-581D-87EA-8D40-5E77DB091071}"/>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Rectangle 1">
            <a:extLst>
              <a:ext uri="{FF2B5EF4-FFF2-40B4-BE49-F238E27FC236}">
                <a16:creationId xmlns:a16="http://schemas.microsoft.com/office/drawing/2014/main" id="{FB085F38-34C0-8BA8-C8A7-83E7FE14F32F}"/>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1F772C56-B06F-0D86-59CB-0A08B0AD04C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7D6BBE3F-5E0E-C748-3797-182A3C9A112B}"/>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13F8BF71-7C1C-618C-54ED-4F083630EB44}"/>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9B0923F4-846D-B30B-765A-1F7C86F4EC9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3DB2E20B-E6F9-28BA-60B5-D7F72CE0782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AE4FB390-7881-421F-84AA-54433744CCC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F5C4B098-E541-EFC9-F860-60FB48C9CC2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D3B7EE31-25D0-45C7-3EC5-985F715AD41B}"/>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E295EA61-FEB6-5387-751E-A996DF377F3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03052648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py_6_Sun">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chemeClr val="accent5"/>
          </a:solidFill>
        </p:spPr>
        <p:txBody>
          <a:bodyPr lIns="360000" tIns="251999" rIns="360000" bIns="360000" anchor="t" anchorCtr="0">
            <a:noAutofit/>
          </a:bodyPr>
          <a:lstStyle>
            <a:lvl1pPr marL="0" indent="0">
              <a:lnSpc>
                <a:spcPct val="100000"/>
              </a:lnSpc>
              <a:buNone/>
              <a:defRPr sz="3314"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660DCBFC-857A-0344-873B-53D196D12EAF}"/>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Rectangle 1">
            <a:extLst>
              <a:ext uri="{FF2B5EF4-FFF2-40B4-BE49-F238E27FC236}">
                <a16:creationId xmlns:a16="http://schemas.microsoft.com/office/drawing/2014/main" id="{A09149CC-257F-A8F3-0C64-23B2A7458931}"/>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6D6791A6-C75F-CC34-CCEB-0D2003A4B0FD}"/>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74A62098-A739-514E-0D51-B38363E85470}"/>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98B6EFC2-44D5-5A5D-A2BB-CB3F8753222D}"/>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0190DE7B-6C4A-64F8-FDD0-E824E851654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DFE3C7BF-B713-AD35-F112-9C14FC708EF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6E3614F9-7715-330C-5862-083652A918F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6549979F-AA63-D1B1-07D1-5D615B22408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4BEF8434-AF8A-EA6B-91D6-1DEB8AC8054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221AE442-1BAD-92E8-8FD1-CB11565B0B7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81405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Identifier">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8" y="76696"/>
            <a:ext cx="8690864" cy="2824480"/>
          </a:xfrm>
          <a:prstGeom prst="rect">
            <a:avLst/>
          </a:prstGeom>
          <a:noFill/>
        </p:spPr>
        <p:txBody>
          <a:bodyPr wrap="square" rtlCol="0" anchor="t">
            <a:noAutofit/>
          </a:bodyPr>
          <a:lstStyle>
            <a:lvl1pPr>
              <a:defRPr lang="en-US" sz="7585" b="0" i="0" dirty="0">
                <a:solidFill>
                  <a:schemeClr val="bg1"/>
                </a:solidFill>
                <a:latin typeface="ING display" panose="020B0603030508020203" pitchFamily="34" charset="77"/>
                <a:ea typeface="+mn-ea"/>
                <a:cs typeface="+mn-cs"/>
              </a:defRPr>
            </a:lvl1pPr>
          </a:lstStyle>
          <a:p>
            <a:pPr marL="0" lvl="0" defTabSz="361215"/>
            <a:r>
              <a:rPr lang="en-GB"/>
              <a:t>A very large title goes here.</a:t>
            </a:r>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49526" y="5490460"/>
            <a:ext cx="1073364" cy="1215531"/>
          </a:xfrm>
          <a:prstGeom prst="rect">
            <a:avLst/>
          </a:prstGeom>
        </p:spPr>
      </p:pic>
      <p:sp>
        <p:nvSpPr>
          <p:cNvPr id="5" name="Rectangle 4">
            <a:extLst>
              <a:ext uri="{FF2B5EF4-FFF2-40B4-BE49-F238E27FC236}">
                <a16:creationId xmlns:a16="http://schemas.microsoft.com/office/drawing/2014/main" id="{AF420F89-0D27-60B5-AA64-53CDA95460FE}"/>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2" name="Date Placeholder 3">
            <a:extLst>
              <a:ext uri="{FF2B5EF4-FFF2-40B4-BE49-F238E27FC236}">
                <a16:creationId xmlns:a16="http://schemas.microsoft.com/office/drawing/2014/main" id="{7A17EDBC-A56B-03A3-8919-1457E6742FB0}"/>
              </a:ext>
            </a:extLst>
          </p:cNvPr>
          <p:cNvSpPr>
            <a:spLocks noGrp="1"/>
          </p:cNvSpPr>
          <p:nvPr>
            <p:ph type="dt" sz="half" idx="2"/>
          </p:nvPr>
        </p:nvSpPr>
        <p:spPr>
          <a:xfrm>
            <a:off x="300737" y="6276728"/>
            <a:ext cx="1599626" cy="365125"/>
          </a:xfrm>
          <a:prstGeom prst="rect">
            <a:avLst/>
          </a:prstGeom>
        </p:spPr>
        <p:txBody>
          <a:bodyPr vert="horz" lIns="91440" tIns="45720" rIns="91440" bIns="45720" rtlCol="0" anchor="t" anchorCtr="0"/>
          <a:lstStyle>
            <a:lvl1pPr marL="0" algn="l" defTabSz="361215" rtl="0" eaLnBrk="1" latinLnBrk="0" hangingPunct="1">
              <a:defRPr lang="en-NL" sz="1107" b="1" kern="1200" smtClean="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3" name="Footer Placeholder 4">
            <a:extLst>
              <a:ext uri="{FF2B5EF4-FFF2-40B4-BE49-F238E27FC236}">
                <a16:creationId xmlns:a16="http://schemas.microsoft.com/office/drawing/2014/main" id="{BDE16382-5DCB-5410-145B-FA0D464C4813}"/>
              </a:ext>
            </a:extLst>
          </p:cNvPr>
          <p:cNvSpPr>
            <a:spLocks noGrp="1"/>
          </p:cNvSpPr>
          <p:nvPr>
            <p:ph type="ftr" sz="quarter" idx="3"/>
          </p:nvPr>
        </p:nvSpPr>
        <p:spPr>
          <a:xfrm>
            <a:off x="1981201" y="6276728"/>
            <a:ext cx="4114800" cy="365125"/>
          </a:xfrm>
          <a:prstGeom prst="rect">
            <a:avLst/>
          </a:prstGeom>
        </p:spPr>
        <p:txBody>
          <a:bodyPr vert="horz" lIns="91440" tIns="45720" rIns="91440" bIns="45720" rtlCol="0" anchor="t" anchorCtr="0"/>
          <a:lstStyle>
            <a:lvl1pPr algn="l">
              <a:defRPr lang="en-NL" sz="1107"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12" name="Text Placeholder 17">
            <a:extLst>
              <a:ext uri="{FF2B5EF4-FFF2-40B4-BE49-F238E27FC236}">
                <a16:creationId xmlns:a16="http://schemas.microsoft.com/office/drawing/2014/main" id="{45721D42-56FB-5CF7-F3CA-690D5C9497E5}"/>
              </a:ext>
            </a:extLst>
          </p:cNvPr>
          <p:cNvSpPr>
            <a:spLocks noGrp="1"/>
          </p:cNvSpPr>
          <p:nvPr>
            <p:ph type="body" sz="quarter" idx="10" hasCustomPrompt="1"/>
          </p:nvPr>
        </p:nvSpPr>
        <p:spPr>
          <a:xfrm>
            <a:off x="3449771" y="6246200"/>
            <a:ext cx="2551524" cy="365125"/>
          </a:xfrm>
        </p:spPr>
        <p:txBody>
          <a:bodyPr anchor="ctr"/>
          <a:lstStyle>
            <a:lvl1pPr algn="r">
              <a:defRPr b="1">
                <a:solidFill>
                  <a:schemeClr val="bg1"/>
                </a:solidFill>
              </a:defRPr>
            </a:lvl1pPr>
          </a:lstStyle>
          <a:p>
            <a:pPr lvl="0"/>
            <a:r>
              <a:rPr lang="en-GB"/>
              <a:t>Date Month Year</a:t>
            </a:r>
          </a:p>
        </p:txBody>
      </p:sp>
      <p:sp>
        <p:nvSpPr>
          <p:cNvPr id="13" name="Text Placeholder 17">
            <a:extLst>
              <a:ext uri="{FF2B5EF4-FFF2-40B4-BE49-F238E27FC236}">
                <a16:creationId xmlns:a16="http://schemas.microsoft.com/office/drawing/2014/main" id="{4A9A24EA-585C-6975-72AC-E6A015C3CBE2}"/>
              </a:ext>
            </a:extLst>
          </p:cNvPr>
          <p:cNvSpPr>
            <a:spLocks noGrp="1"/>
          </p:cNvSpPr>
          <p:nvPr>
            <p:ph type="body" sz="quarter" idx="11" hasCustomPrompt="1"/>
          </p:nvPr>
        </p:nvSpPr>
        <p:spPr>
          <a:xfrm>
            <a:off x="6190710" y="6246200"/>
            <a:ext cx="5525041" cy="365125"/>
          </a:xfrm>
        </p:spPr>
        <p:txBody>
          <a:bodyPr anchor="ctr"/>
          <a:lstStyle>
            <a:lvl1pPr algn="l">
              <a:defRPr b="1">
                <a:solidFill>
                  <a:schemeClr val="bg1"/>
                </a:solidFill>
              </a:defRPr>
            </a:lvl1pPr>
          </a:lstStyle>
          <a:p>
            <a:pPr lvl="0"/>
            <a:r>
              <a:rPr lang="en-GB"/>
              <a:t>Name / Department</a:t>
            </a:r>
          </a:p>
        </p:txBody>
      </p:sp>
      <p:sp>
        <p:nvSpPr>
          <p:cNvPr id="7" name="Rectangle 6">
            <a:extLst>
              <a:ext uri="{FF2B5EF4-FFF2-40B4-BE49-F238E27FC236}">
                <a16:creationId xmlns:a16="http://schemas.microsoft.com/office/drawing/2014/main" id="{D49904C3-8661-9696-2471-11AF33E36C62}"/>
              </a:ext>
            </a:extLst>
          </p:cNvPr>
          <p:cNvSpPr/>
          <p:nvPr userDrawn="1"/>
        </p:nvSpPr>
        <p:spPr>
          <a:xfrm>
            <a:off x="-2576721"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4" name="Rectangle 3">
            <a:extLst>
              <a:ext uri="{FF2B5EF4-FFF2-40B4-BE49-F238E27FC236}">
                <a16:creationId xmlns:a16="http://schemas.microsoft.com/office/drawing/2014/main" id="{653A32F9-50B3-45B9-FD9F-9024FA393005}"/>
              </a:ext>
            </a:extLst>
          </p:cNvPr>
          <p:cNvSpPr/>
          <p:nvPr userDrawn="1"/>
        </p:nvSpPr>
        <p:spPr>
          <a:xfrm>
            <a:off x="-1507348"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687727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ories 6 White">
    <p:bg>
      <p:bgPr>
        <a:solidFill>
          <a:schemeClr val="bg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p:cNvSpPr>
          <p:nvPr>
            <p:ph type="body" sz="quarter" idx="19" hasCustomPrompt="1"/>
          </p:nvPr>
        </p:nvSpPr>
        <p:spPr>
          <a:xfrm>
            <a:off x="-5999" y="3434991"/>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p:cNvSpPr>
          <p:nvPr>
            <p:ph type="body" sz="quarter" idx="23" hasCustomPrompt="1"/>
          </p:nvPr>
        </p:nvSpPr>
        <p:spPr>
          <a:xfrm>
            <a:off x="8129603" y="3434991"/>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1803" y="3434991"/>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userDrawn="1">
            <p:ph type="body" sz="quarter" idx="15" hasCustomPrompt="1"/>
          </p:nvPr>
        </p:nvSpPr>
        <p:spPr>
          <a:xfrm>
            <a:off x="4063002" y="0"/>
            <a:ext cx="4065999" cy="3438000"/>
          </a:xfrm>
          <a:no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p:cNvSpPr>
          <p:nvPr userDrawn="1">
            <p:ph type="body" sz="quarter" idx="17" hasCustomPrompt="1"/>
          </p:nvPr>
        </p:nvSpPr>
        <p:spPr>
          <a:xfrm>
            <a:off x="8128403" y="0"/>
            <a:ext cx="4065999" cy="3438000"/>
          </a:xfrm>
          <a:no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p:cNvSpPr>
          <p:nvPr userDrawn="1">
            <p:ph type="body" sz="quarter" idx="13" hasCustomPrompt="1"/>
          </p:nvPr>
        </p:nvSpPr>
        <p:spPr>
          <a:xfrm>
            <a:off x="-2399" y="0"/>
            <a:ext cx="4065999" cy="3438000"/>
          </a:xfrm>
          <a:noFill/>
        </p:spPr>
        <p:txBody>
          <a:bodyPr lIns="360000" tIns="251999" rIns="360000" bIns="360000" anchor="t" anchorCtr="0">
            <a:noAutofit/>
          </a:bodyPr>
          <a:lstStyle>
            <a:lvl1pPr marL="0" indent="0">
              <a:lnSpc>
                <a:spcPct val="100000"/>
              </a:lnSpc>
              <a:buNone/>
              <a:defRPr sz="2528" b="1" i="0">
                <a:solidFill>
                  <a:schemeClr val="tx2"/>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6"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7"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6"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7" y="2011998"/>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6"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6" y="5455285"/>
            <a:ext cx="3722199" cy="1417003"/>
          </a:xfrm>
        </p:spPr>
        <p:txBody>
          <a:bodyPr lIns="90000" tIns="46800" rIns="360000" bIns="324000" anchor="b" anchorCtr="0">
            <a:noAutofit/>
          </a:bodyPr>
          <a:lstStyle>
            <a:lvl1pPr marL="0" indent="0">
              <a:lnSpc>
                <a:spcPct val="100000"/>
              </a:lnSpc>
              <a:buNone/>
              <a:defRPr sz="1107" b="1" i="0">
                <a:solidFill>
                  <a:schemeClr val="tx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7"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i="0" kern="1200">
                <a:solidFill>
                  <a:srgbClr val="0D0804"/>
                </a:solidFill>
                <a:latin typeface="ING Me" panose="02000506040000020004" pitchFamily="2" charset="0"/>
                <a:ea typeface="+mn-ea"/>
                <a:cs typeface="ING Me" panose="02000506040000020004" pitchFamily="2" charset="0"/>
              </a:rPr>
              <a:t>Need a cleaner look?</a:t>
            </a:r>
            <a:endParaRPr lang="en-NL" sz="791" b="1" i="0" kern="1200">
              <a:solidFill>
                <a:srgbClr val="0D0804"/>
              </a:solidFill>
              <a:latin typeface="ING Me" panose="02000506040000020004" pitchFamily="2" charset="0"/>
              <a:ea typeface="+mn-ea"/>
              <a:cs typeface="ING Me" panose="02000506040000020004" pitchFamily="2" charset="0"/>
            </a:endParaRPr>
          </a:p>
          <a:p>
            <a:r>
              <a:rPr lang="en-GB" sz="791" b="0" i="0">
                <a:effectLst/>
                <a:latin typeface="ING Me" panose="02000506040000020004" pitchFamily="2" charset="0"/>
                <a:ea typeface="Times New Roman" panose="02020603050405020304" pitchFamily="18" charset="0"/>
              </a:rPr>
              <a:t> </a:t>
            </a:r>
            <a:endParaRPr lang="en-NL" sz="791" b="0" i="0">
              <a:effectLst/>
              <a:latin typeface="ING Me" panose="02000506040000020004" pitchFamily="2" charset="0"/>
              <a:ea typeface="Times New Roman" panose="02020603050405020304" pitchFamily="18" charset="0"/>
            </a:endParaRPr>
          </a:p>
          <a:p>
            <a:r>
              <a:rPr lang="en-GB" sz="791"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791" b="0" i="0">
              <a:effectLst/>
              <a:latin typeface="ING Me" panose="02000506040000020004"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3F41DC5F-0AB3-996B-1714-AACD8F12A3EB}"/>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grpSp>
        <p:nvGrpSpPr>
          <p:cNvPr id="17" name="Group 16">
            <a:extLst>
              <a:ext uri="{FF2B5EF4-FFF2-40B4-BE49-F238E27FC236}">
                <a16:creationId xmlns:a16="http://schemas.microsoft.com/office/drawing/2014/main" id="{0099EDCC-DABB-09ED-9977-84694FB33403}"/>
              </a:ext>
            </a:extLst>
          </p:cNvPr>
          <p:cNvGrpSpPr/>
          <p:nvPr userDrawn="1"/>
        </p:nvGrpSpPr>
        <p:grpSpPr>
          <a:xfrm>
            <a:off x="-2579658" y="3714819"/>
            <a:ext cx="2144619" cy="2625866"/>
            <a:chOff x="-2608729" y="1272988"/>
            <a:chExt cx="2064454" cy="3585883"/>
          </a:xfrm>
        </p:grpSpPr>
        <p:sp>
          <p:nvSpPr>
            <p:cNvPr id="19" name="Rectangle 18">
              <a:extLst>
                <a:ext uri="{FF2B5EF4-FFF2-40B4-BE49-F238E27FC236}">
                  <a16:creationId xmlns:a16="http://schemas.microsoft.com/office/drawing/2014/main" id="{A1D8EB7B-CCAD-6980-E706-47660EA43854}"/>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20" name="Rectangle 19">
              <a:extLst>
                <a:ext uri="{FF2B5EF4-FFF2-40B4-BE49-F238E27FC236}">
                  <a16:creationId xmlns:a16="http://schemas.microsoft.com/office/drawing/2014/main" id="{A7E6FE9C-2D04-3B19-2CEB-4F3364CBFFE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21" name="Rectangle 20">
              <a:extLst>
                <a:ext uri="{FF2B5EF4-FFF2-40B4-BE49-F238E27FC236}">
                  <a16:creationId xmlns:a16="http://schemas.microsoft.com/office/drawing/2014/main" id="{7DFD0C28-5A75-EF06-9242-ED14A877C61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76518F8-D3FC-E912-17B8-B8BC75D2CF8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CD1EB3B-D483-3C26-B3C3-AC3D01BE369B}"/>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8C4A81BE-2CAD-AE73-65C0-8428CBFB1D7C}"/>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32" name="Rectangle 31">
              <a:extLst>
                <a:ext uri="{FF2B5EF4-FFF2-40B4-BE49-F238E27FC236}">
                  <a16:creationId xmlns:a16="http://schemas.microsoft.com/office/drawing/2014/main" id="{F84F9C3B-78EA-3889-EF09-E78725020750}"/>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33" name="Rectangle 32">
              <a:extLst>
                <a:ext uri="{FF2B5EF4-FFF2-40B4-BE49-F238E27FC236}">
                  <a16:creationId xmlns:a16="http://schemas.microsoft.com/office/drawing/2014/main" id="{5337469D-BBC6-AE3E-8FBF-A8BBE0E7F714}"/>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4019996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py_6_Violet">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rgbClr val="7724FF"/>
          </a:solidFill>
        </p:spPr>
        <p:txBody>
          <a:bodyPr lIns="360000" tIns="251999" rIns="360000" bIns="360000" anchor="t" anchorCtr="0">
            <a:noAutofit/>
          </a:bodyPr>
          <a:lstStyle>
            <a:lvl1pPr marL="0" indent="0">
              <a:lnSpc>
                <a:spcPct val="100000"/>
              </a:lnSpc>
              <a:buNone/>
              <a:defRPr sz="3314"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FA3B0503-36A3-0FDD-2C85-39FFDAD78B9C}"/>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Rectangle 1">
            <a:extLst>
              <a:ext uri="{FF2B5EF4-FFF2-40B4-BE49-F238E27FC236}">
                <a16:creationId xmlns:a16="http://schemas.microsoft.com/office/drawing/2014/main" id="{E185175F-F794-9007-C7B1-180B5FA0EAA0}"/>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E6EA00B6-BE5B-D1F0-9CD0-5396C3FE1B9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2FF9970E-E4B9-614D-8805-DB9DF12322CF}"/>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18CDF83C-B095-C8E0-D240-A87A9FF4854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2982FBE3-51F8-443D-6610-549B8856FC8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DBB260AE-1238-2006-1617-B5A32F1EABF0}"/>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B336EE7A-670C-0435-B7FA-60ECFBE9FA1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61F68C98-6CD5-AD74-89DD-A6344DF0B5C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87EF4674-A690-BACB-FA5D-145178EB874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CE92C70-C7EB-A9FF-3DBC-78B135BEB6C3}"/>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7937492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py_6_Sky">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rgbClr val="89D6FD"/>
          </a:solidFill>
        </p:spPr>
        <p:txBody>
          <a:bodyPr lIns="360000" tIns="251999" rIns="360000" bIns="360000" anchor="t" anchorCtr="0">
            <a:noAutofit/>
          </a:bodyPr>
          <a:lstStyle>
            <a:lvl1pPr marL="0" indent="0">
              <a:lnSpc>
                <a:spcPct val="100000"/>
              </a:lnSpc>
              <a:buNone/>
              <a:defRPr sz="3314"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26C66572-C6C8-6CA5-53F8-14D27752C887}"/>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1" name="Rectangle 20">
            <a:extLst>
              <a:ext uri="{FF2B5EF4-FFF2-40B4-BE49-F238E27FC236}">
                <a16:creationId xmlns:a16="http://schemas.microsoft.com/office/drawing/2014/main" id="{BDE811E6-C9E5-7F58-25A7-C553E639158C}"/>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26" name="Rectangle 25">
            <a:extLst>
              <a:ext uri="{FF2B5EF4-FFF2-40B4-BE49-F238E27FC236}">
                <a16:creationId xmlns:a16="http://schemas.microsoft.com/office/drawing/2014/main" id="{6D378D40-5F24-5AF4-0EA9-68825C9E0CB3}"/>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27" name="Group 26">
            <a:extLst>
              <a:ext uri="{FF2B5EF4-FFF2-40B4-BE49-F238E27FC236}">
                <a16:creationId xmlns:a16="http://schemas.microsoft.com/office/drawing/2014/main" id="{3E35F2F4-A3A9-5B12-E4E1-8CD3CFBEF910}"/>
              </a:ext>
            </a:extLst>
          </p:cNvPr>
          <p:cNvGrpSpPr/>
          <p:nvPr userDrawn="1"/>
        </p:nvGrpSpPr>
        <p:grpSpPr>
          <a:xfrm>
            <a:off x="-2579658" y="3714818"/>
            <a:ext cx="2144619" cy="2625866"/>
            <a:chOff x="-2608729" y="1272988"/>
            <a:chExt cx="2064454" cy="3585883"/>
          </a:xfrm>
        </p:grpSpPr>
        <p:sp>
          <p:nvSpPr>
            <p:cNvPr id="28" name="Rectangle 27">
              <a:extLst>
                <a:ext uri="{FF2B5EF4-FFF2-40B4-BE49-F238E27FC236}">
                  <a16:creationId xmlns:a16="http://schemas.microsoft.com/office/drawing/2014/main" id="{6D01FB32-A199-0AA5-929C-10E384DE1A1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29" name="Rectangle 28">
              <a:extLst>
                <a:ext uri="{FF2B5EF4-FFF2-40B4-BE49-F238E27FC236}">
                  <a16:creationId xmlns:a16="http://schemas.microsoft.com/office/drawing/2014/main" id="{0B41CEB1-5D83-800A-F0EE-7720143FDE59}"/>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0" name="Rectangle 29">
              <a:extLst>
                <a:ext uri="{FF2B5EF4-FFF2-40B4-BE49-F238E27FC236}">
                  <a16:creationId xmlns:a16="http://schemas.microsoft.com/office/drawing/2014/main" id="{5783B13B-80BF-F70F-C84A-642F6BF2678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1" name="Rectangle 30">
              <a:extLst>
                <a:ext uri="{FF2B5EF4-FFF2-40B4-BE49-F238E27FC236}">
                  <a16:creationId xmlns:a16="http://schemas.microsoft.com/office/drawing/2014/main" id="{2035673A-52BE-17C8-F0F3-1F06476087E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32" name="Rectangle 31">
              <a:extLst>
                <a:ext uri="{FF2B5EF4-FFF2-40B4-BE49-F238E27FC236}">
                  <a16:creationId xmlns:a16="http://schemas.microsoft.com/office/drawing/2014/main" id="{0F75D4CC-BE4C-DDBC-0F7A-97D566499F3B}"/>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3" name="Rectangle 32">
              <a:extLst>
                <a:ext uri="{FF2B5EF4-FFF2-40B4-BE49-F238E27FC236}">
                  <a16:creationId xmlns:a16="http://schemas.microsoft.com/office/drawing/2014/main" id="{0EB3E670-D4D1-1D8C-BD18-4205A9F81E7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34" name="Rectangle 33">
              <a:extLst>
                <a:ext uri="{FF2B5EF4-FFF2-40B4-BE49-F238E27FC236}">
                  <a16:creationId xmlns:a16="http://schemas.microsoft.com/office/drawing/2014/main" id="{6DF82967-0D24-4319-6970-003566D4440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60762838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opy_6_Raspberry">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rgbClr val="D40199"/>
          </a:solidFill>
        </p:spPr>
        <p:txBody>
          <a:bodyPr lIns="360000" tIns="251999" rIns="360000" bIns="360000" anchor="t" anchorCtr="0">
            <a:noAutofit/>
          </a:bodyPr>
          <a:lstStyle>
            <a:lvl1pPr marL="0" indent="0">
              <a:lnSpc>
                <a:spcPct val="100000"/>
              </a:lnSpc>
              <a:buNone/>
              <a:defRPr sz="3314" b="0" i="0">
                <a:solidFill>
                  <a:schemeClr val="bg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bg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B8860E8C-B0BD-68B4-2E7A-4FBE4CDCC1EC}"/>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Rectangle 1">
            <a:extLst>
              <a:ext uri="{FF2B5EF4-FFF2-40B4-BE49-F238E27FC236}">
                <a16:creationId xmlns:a16="http://schemas.microsoft.com/office/drawing/2014/main" id="{6ACA4926-9003-3138-84A6-9C09ADAFAC8F}"/>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BB3BFE55-D4D9-F30A-A802-81769F7FD8E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E7CEFC04-6609-11BF-3B9A-55752F520C3B}"/>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A8E7AF97-D6E4-C070-49A8-9547AD67A4E1}"/>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1F1DF453-8F98-9EA2-25A4-1A3421F16BA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CAA1AB58-4641-009D-F19C-D9D58024A9A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913942C8-4889-0CA9-0CED-B2DB401CAC7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7CC590F2-11B3-1485-165E-3CE7E911EFA7}"/>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4B100E7-9B0A-749D-8F38-A8BBD76C881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BDB30B64-6955-E770-65AA-D3FAE52CD51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94272649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opy_6_Blush">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1" y="0"/>
            <a:ext cx="6095999" cy="6858000"/>
          </a:xfrm>
          <a:solidFill>
            <a:schemeClr val="accent4"/>
          </a:solidFill>
        </p:spPr>
        <p:txBody>
          <a:bodyPr lIns="360000" tIns="251999" rIns="360000" bIns="360000" anchor="t" anchorCtr="0">
            <a:noAutofit/>
          </a:bodyPr>
          <a:lstStyle>
            <a:lvl1pPr marL="0" indent="0">
              <a:lnSpc>
                <a:spcPct val="100000"/>
              </a:lnSpc>
              <a:buNone/>
              <a:defRPr sz="3314" b="0" i="0">
                <a:solidFill>
                  <a:schemeClr val="tx1"/>
                </a:solidFill>
                <a:latin typeface="ING display" panose="020B0803030508020203" pitchFamily="34" charset="77"/>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4" y="5081402"/>
            <a:ext cx="5126037" cy="1417002"/>
          </a:xfrm>
        </p:spPr>
        <p:txBody>
          <a:bodyPr anchor="b" anchorCtr="0">
            <a:noAutofit/>
          </a:bodyPr>
          <a:lstStyle>
            <a:lvl1pPr marL="0" indent="0">
              <a:buNone/>
              <a:defRPr sz="1841" b="1" i="0">
                <a:solidFill>
                  <a:schemeClr val="tx1"/>
                </a:solidFill>
                <a:latin typeface="ING Me" panose="02000506040000020004" pitchFamily="2" charset="0"/>
                <a:cs typeface="ING Me" panose="02000506040000020004" pitchFamily="2" charset="0"/>
              </a:defRPr>
            </a:lvl1pPr>
            <a:lvl2pPr>
              <a:defRPr sz="4971">
                <a:solidFill>
                  <a:schemeClr val="bg1"/>
                </a:solidFill>
              </a:defRPr>
            </a:lvl2pPr>
            <a:lvl3pPr>
              <a:defRPr sz="4971">
                <a:solidFill>
                  <a:schemeClr val="bg1"/>
                </a:solidFill>
              </a:defRPr>
            </a:lvl3pPr>
            <a:lvl4pPr>
              <a:defRPr sz="4971">
                <a:solidFill>
                  <a:schemeClr val="bg1"/>
                </a:solidFill>
              </a:defRPr>
            </a:lvl4pPr>
            <a:lvl5pPr>
              <a:defRPr sz="4971">
                <a:solidFill>
                  <a:schemeClr val="bg1"/>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460DA289-ED46-974E-25FE-90EE2064B41B}"/>
              </a:ext>
            </a:extLst>
          </p:cNvPr>
          <p:cNvSpPr>
            <a:spLocks noGrp="1"/>
          </p:cNvSpPr>
          <p:nvPr>
            <p:ph idx="14"/>
          </p:nvPr>
        </p:nvSpPr>
        <p:spPr>
          <a:xfrm>
            <a:off x="6633274" y="635431"/>
            <a:ext cx="5067945" cy="5643132"/>
          </a:xfrm>
          <a:prstGeom prst="rect">
            <a:avLst/>
          </a:prstGeom>
        </p:spPr>
        <p:txBody>
          <a:bodyPr>
            <a:noAutofit/>
          </a:bodyPr>
          <a:lstStyle>
            <a:lvl1pPr marL="0" indent="0">
              <a:lnSpc>
                <a:spcPct val="150000"/>
              </a:lnSpc>
              <a:buNone/>
              <a:defRPr sz="1289"/>
            </a:lvl1pPr>
            <a:lvl2pPr marL="420863" indent="0">
              <a:buNone/>
              <a:defRPr sz="1289"/>
            </a:lvl2pPr>
            <a:lvl3pPr marL="841727" indent="0">
              <a:buNone/>
              <a:defRPr sz="1289"/>
            </a:lvl3pPr>
            <a:lvl4pPr marL="1262590" indent="0">
              <a:buNone/>
              <a:defRPr sz="1289"/>
            </a:lvl4pPr>
            <a:lvl5pPr marL="1683453" indent="0">
              <a:buNone/>
              <a:defRPr sz="1289"/>
            </a:lvl5pPr>
          </a:lstStyle>
          <a:p>
            <a:pPr lvl="0"/>
            <a:r>
              <a:rPr lang="en-US"/>
              <a:t>Click to edit Master text styles</a:t>
            </a:r>
          </a:p>
        </p:txBody>
      </p:sp>
      <p:sp>
        <p:nvSpPr>
          <p:cNvPr id="2" name="Rectangle 1">
            <a:extLst>
              <a:ext uri="{FF2B5EF4-FFF2-40B4-BE49-F238E27FC236}">
                <a16:creationId xmlns:a16="http://schemas.microsoft.com/office/drawing/2014/main" id="{D60AD7C4-0C0B-1CD4-76D0-1574D999768A}"/>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Copy content slides</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i="0">
              <a:solidFill>
                <a:srgbClr val="0D0804"/>
              </a:solidFill>
              <a:latin typeface="ING Me" panose="02000506040000020004" pitchFamily="2" charset="0"/>
              <a:cs typeface="ING Me" panose="02000506040000020004" pitchFamily="2" charset="0"/>
            </a:endParaRPr>
          </a:p>
          <a:p>
            <a:r>
              <a:rPr lang="en-GB" sz="92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0" b="0" i="0">
              <a:effectLst/>
              <a:latin typeface="ING Me" panose="02000506040000020004" pitchFamily="2" charset="0"/>
              <a:ea typeface="Times New Roman" panose="02020603050405020304" pitchFamily="18" charset="0"/>
            </a:endParaRPr>
          </a:p>
        </p:txBody>
      </p:sp>
      <p:sp>
        <p:nvSpPr>
          <p:cNvPr id="4" name="Rectangle 3">
            <a:extLst>
              <a:ext uri="{FF2B5EF4-FFF2-40B4-BE49-F238E27FC236}">
                <a16:creationId xmlns:a16="http://schemas.microsoft.com/office/drawing/2014/main" id="{F2F2904B-D7A2-2A6B-02BF-1647E95C6E4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727" rtl="0" eaLnBrk="1" fontAlgn="auto" latinLnBrk="0" hangingPunct="1">
              <a:lnSpc>
                <a:spcPct val="100000"/>
              </a:lnSpc>
              <a:spcBef>
                <a:spcPts val="0"/>
              </a:spcBef>
              <a:spcAft>
                <a:spcPts val="0"/>
              </a:spcAft>
              <a:buClrTx/>
              <a:buSzTx/>
              <a:buFont typeface="+mj-lt"/>
              <a:buNone/>
              <a:tabLst/>
              <a:defRPr/>
            </a:pPr>
            <a:r>
              <a:rPr lang="en-US" sz="92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841727" rtl="0" eaLnBrk="1" fontAlgn="auto" latinLnBrk="0" hangingPunct="1">
              <a:lnSpc>
                <a:spcPct val="100000"/>
              </a:lnSpc>
              <a:spcBef>
                <a:spcPts val="0"/>
              </a:spcBef>
              <a:spcAft>
                <a:spcPts val="0"/>
              </a:spcAft>
              <a:buClrTx/>
              <a:buSzTx/>
              <a:buFont typeface="+mj-lt"/>
              <a:buNone/>
              <a:tabLst/>
              <a:defRPr/>
            </a:pPr>
            <a:endParaRPr lang="en-US" sz="920" b="0">
              <a:solidFill>
                <a:srgbClr val="0D0804"/>
              </a:solidFill>
              <a:latin typeface="ING Me" panose="02000506040000020004" pitchFamily="2" charset="0"/>
              <a:cs typeface="ING Me" panose="02000506040000020004" pitchFamily="2" charset="0"/>
            </a:endParaRPr>
          </a:p>
          <a:p>
            <a:pPr>
              <a:lnSpc>
                <a:spcPct val="100000"/>
              </a:lnSpc>
              <a:spcAft>
                <a:spcPts val="736"/>
              </a:spcAft>
            </a:pP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background colour </a:t>
            </a:r>
            <a:r>
              <a:rPr lang="en-GB" sz="92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920" b="1" i="0" kern="1200">
                <a:solidFill>
                  <a:srgbClr val="0D0804"/>
                </a:solidFill>
                <a:latin typeface="ING Me" panose="02000506040000020004" pitchFamily="2" charset="0"/>
                <a:ea typeface="+mn-ea"/>
                <a:cs typeface="ING Me" panose="02000506040000020004" pitchFamily="2" charset="0"/>
              </a:rPr>
              <a:t>“Format Background…”</a:t>
            </a:r>
            <a:r>
              <a:rPr lang="en-GB" sz="920" b="0" i="0" kern="1200">
                <a:solidFill>
                  <a:srgbClr val="0D0804"/>
                </a:solidFill>
                <a:latin typeface="ING Me" panose="02000506040000020004" pitchFamily="2" charset="0"/>
                <a:ea typeface="+mn-ea"/>
                <a:cs typeface="ING Me" panose="02000506040000020004" pitchFamily="2" charset="0"/>
              </a:rPr>
              <a:t>.</a:t>
            </a:r>
            <a:r>
              <a:rPr lang="en-GB" sz="920" b="1" i="0" kern="1200">
                <a:solidFill>
                  <a:srgbClr val="0D0804"/>
                </a:solidFill>
                <a:latin typeface="ING Me" panose="02000506040000020004" pitchFamily="2" charset="0"/>
                <a:ea typeface="+mn-ea"/>
                <a:cs typeface="ING Me" panose="02000506040000020004" pitchFamily="2" charset="0"/>
              </a:rPr>
              <a:t> </a:t>
            </a:r>
            <a:r>
              <a:rPr lang="en-GB" sz="920" b="0" i="0" kern="100">
                <a:effectLst/>
                <a:latin typeface="ING Me" panose="02000506040000020004" pitchFamily="2" charset="0"/>
                <a:ea typeface="Aptos" panose="020B0004020202020204" pitchFamily="34" charset="0"/>
                <a:cs typeface="ING Me" panose="02000506040000020004" pitchFamily="2" charset="0"/>
              </a:rPr>
              <a:t>Ensure that </a:t>
            </a:r>
            <a:r>
              <a:rPr lang="en-GB" sz="920" b="1" i="0" kern="1200">
                <a:solidFill>
                  <a:srgbClr val="0D0804"/>
                </a:solidFill>
                <a:latin typeface="ING Me" panose="02000506040000020004" pitchFamily="2" charset="0"/>
                <a:ea typeface="+mn-ea"/>
                <a:cs typeface="ING Me" panose="02000506040000020004" pitchFamily="2" charset="0"/>
              </a:rPr>
              <a:t>“Solid fill” </a:t>
            </a:r>
            <a:r>
              <a:rPr lang="en-GB" sz="92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920" b="0" i="0" kern="100">
                <a:effectLst/>
                <a:latin typeface="ING Me" panose="02000506040000020004" pitchFamily="2" charset="0"/>
                <a:ea typeface="Aptos" panose="020B0004020202020204" pitchFamily="34" charset="0"/>
                <a:cs typeface="ING Me" panose="02000506040000020004" pitchFamily="2" charset="0"/>
              </a:rPr>
            </a:br>
            <a:br>
              <a:rPr lang="en-GB" sz="920" b="0" i="0" kern="100">
                <a:effectLst/>
                <a:latin typeface="ING Me" panose="02000506040000020004" pitchFamily="2" charset="0"/>
                <a:ea typeface="Aptos" panose="020B0004020202020204" pitchFamily="34" charset="0"/>
                <a:cs typeface="ING Me" panose="02000506040000020004" pitchFamily="2" charset="0"/>
              </a:rPr>
            </a:br>
            <a:r>
              <a:rPr lang="en-GB" sz="92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920" b="1" i="0" kern="1200">
                <a:solidFill>
                  <a:srgbClr val="0D0804"/>
                </a:solidFill>
                <a:latin typeface="ING Me" panose="02000506040000020004" pitchFamily="2" charset="0"/>
                <a:ea typeface="+mn-ea"/>
                <a:cs typeface="ING Me" panose="02000506040000020004" pitchFamily="2" charset="0"/>
              </a:rPr>
              <a:t>text colour</a:t>
            </a:r>
            <a:r>
              <a:rPr lang="en-GB" sz="92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920" b="1" i="0" kern="1200">
                <a:solidFill>
                  <a:srgbClr val="0D0804"/>
                </a:solidFill>
                <a:latin typeface="ING Me" panose="02000506040000020004" pitchFamily="2" charset="0"/>
                <a:ea typeface="+mn-ea"/>
                <a:cs typeface="ING Me" panose="02000506040000020004" pitchFamily="2" charset="0"/>
              </a:rPr>
              <a:t>“Home” </a:t>
            </a:r>
            <a:r>
              <a:rPr lang="en-GB" sz="92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920" b="1" i="0" kern="1200">
                <a:solidFill>
                  <a:srgbClr val="0D0804"/>
                </a:solidFill>
                <a:latin typeface="ING Me" panose="02000506040000020004" pitchFamily="2" charset="0"/>
                <a:ea typeface="+mn-ea"/>
                <a:cs typeface="ING Me" panose="02000506040000020004" pitchFamily="2" charset="0"/>
              </a:rPr>
              <a:t>“Font Colour” </a:t>
            </a:r>
            <a:r>
              <a:rPr lang="en-GB" sz="92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92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92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920" b="0" i="0">
                <a:effectLst/>
                <a:latin typeface="ING Me" panose="02000506040000020004" pitchFamily="2" charset="0"/>
              </a:rPr>
              <a:t> </a:t>
            </a:r>
            <a:endParaRPr lang="en-GB" sz="92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D6F64730-D790-6923-A73D-CE833B49C0AA}"/>
              </a:ext>
            </a:extLst>
          </p:cNvPr>
          <p:cNvGrpSpPr/>
          <p:nvPr userDrawn="1"/>
        </p:nvGrpSpPr>
        <p:grpSpPr>
          <a:xfrm>
            <a:off x="-2579658" y="3714818"/>
            <a:ext cx="2144619" cy="2625866"/>
            <a:chOff x="-2608729" y="1272988"/>
            <a:chExt cx="2064454" cy="3585883"/>
          </a:xfrm>
        </p:grpSpPr>
        <p:sp>
          <p:nvSpPr>
            <p:cNvPr id="6" name="Rectangle 5">
              <a:extLst>
                <a:ext uri="{FF2B5EF4-FFF2-40B4-BE49-F238E27FC236}">
                  <a16:creationId xmlns:a16="http://schemas.microsoft.com/office/drawing/2014/main" id="{4BFEA342-D258-DFE6-2903-16A599C74A3F}"/>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7" name="Rectangle 6">
              <a:extLst>
                <a:ext uri="{FF2B5EF4-FFF2-40B4-BE49-F238E27FC236}">
                  <a16:creationId xmlns:a16="http://schemas.microsoft.com/office/drawing/2014/main" id="{7DCEE559-728F-E806-CF7C-AFEF295C10D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8" name="Rectangle 7">
              <a:extLst>
                <a:ext uri="{FF2B5EF4-FFF2-40B4-BE49-F238E27FC236}">
                  <a16:creationId xmlns:a16="http://schemas.microsoft.com/office/drawing/2014/main" id="{DD56DC0B-A81D-A10A-74C8-A8A5562D264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6" name="Rectangle 15">
              <a:extLst>
                <a:ext uri="{FF2B5EF4-FFF2-40B4-BE49-F238E27FC236}">
                  <a16:creationId xmlns:a16="http://schemas.microsoft.com/office/drawing/2014/main" id="{7AE67F88-E762-A826-11F0-598BC8A8DED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latin typeface="ING Me" panose="02000506040000020004" pitchFamily="2" charset="0"/>
                </a:rPr>
                <a:t>Text</a:t>
              </a:r>
            </a:p>
          </p:txBody>
        </p:sp>
        <p:sp>
          <p:nvSpPr>
            <p:cNvPr id="17" name="Rectangle 16">
              <a:extLst>
                <a:ext uri="{FF2B5EF4-FFF2-40B4-BE49-F238E27FC236}">
                  <a16:creationId xmlns:a16="http://schemas.microsoft.com/office/drawing/2014/main" id="{74C588F0-7102-4C66-3F42-68EAE8558A18}"/>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5FC67D95-67F4-39B4-EFA3-EC59CCBEA95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F80C474D-8740-F849-2000-A7677E41F7E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4540"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9923000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End_1">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515EE-46DE-23DB-1C25-5D060BD63B4C}"/>
              </a:ext>
            </a:extLst>
          </p:cNvPr>
          <p:cNvPicPr>
            <a:picLocks noChangeAspect="1"/>
          </p:cNvPicPr>
          <p:nvPr userDrawn="1"/>
        </p:nvPicPr>
        <p:blipFill>
          <a:blip/>
          <a:stretch>
            <a:fillRect/>
          </a:stretch>
        </p:blipFill>
        <p:spPr>
          <a:xfrm>
            <a:off x="5200453" y="2414837"/>
            <a:ext cx="1791094" cy="2028326"/>
          </a:xfrm>
          <a:prstGeom prst="rect">
            <a:avLst/>
          </a:prstGeom>
        </p:spPr>
      </p:pic>
    </p:spTree>
    <p:extLst>
      <p:ext uri="{BB962C8B-B14F-4D97-AF65-F5344CB8AC3E}">
        <p14:creationId xmlns:p14="http://schemas.microsoft.com/office/powerpoint/2010/main" val="367652957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End_3">
    <p:bg>
      <p:bgPr>
        <a:solidFill>
          <a:schemeClr val="accent1"/>
        </a:solid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D92E7DD8-17A3-4DE5-EDCE-5125439B85E2}"/>
              </a:ext>
            </a:extLst>
          </p:cNvPr>
          <p:cNvSpPr txBox="1">
            <a:spLocks/>
          </p:cNvSpPr>
          <p:nvPr userDrawn="1"/>
        </p:nvSpPr>
        <p:spPr>
          <a:xfrm>
            <a:off x="4633993" y="6313292"/>
            <a:ext cx="2929180" cy="238045"/>
          </a:xfrm>
          <a:prstGeom prst="rect">
            <a:avLst/>
          </a:prstGeom>
        </p:spPr>
        <p:txBody>
          <a:bodyPr vert="horz" lIns="84168" tIns="42084" rIns="84168" bIns="42084"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105" b="1" i="0" err="1">
                <a:latin typeface="ING Me" panose="02000506040000020004" pitchFamily="2" charset="0"/>
                <a:cs typeface="ING Me" panose="02000506040000020004" pitchFamily="2" charset="0"/>
              </a:rPr>
              <a:t>www.ing.com</a:t>
            </a:r>
            <a:endParaRPr lang="en-NL" sz="1105" b="1" i="0">
              <a:latin typeface="ING Me" panose="02000506040000020004" pitchFamily="2" charset="0"/>
              <a:cs typeface="ING Me" panose="02000506040000020004" pitchFamily="2" charset="0"/>
            </a:endParaRPr>
          </a:p>
        </p:txBody>
      </p:sp>
      <p:pic>
        <p:nvPicPr>
          <p:cNvPr id="3" name="Picture 2">
            <a:extLst>
              <a:ext uri="{FF2B5EF4-FFF2-40B4-BE49-F238E27FC236}">
                <a16:creationId xmlns:a16="http://schemas.microsoft.com/office/drawing/2014/main" id="{65F9F3CF-41AF-8032-F988-1B06CECFB8F3}"/>
              </a:ext>
            </a:extLst>
          </p:cNvPr>
          <p:cNvPicPr>
            <a:picLocks noChangeAspect="1"/>
          </p:cNvPicPr>
          <p:nvPr userDrawn="1"/>
        </p:nvPicPr>
        <p:blipFill>
          <a:blip/>
          <a:stretch>
            <a:fillRect/>
          </a:stretch>
        </p:blipFill>
        <p:spPr>
          <a:xfrm>
            <a:off x="5559319" y="169115"/>
            <a:ext cx="1073363" cy="1215531"/>
          </a:xfrm>
          <a:prstGeom prst="rect">
            <a:avLst/>
          </a:prstGeom>
        </p:spPr>
      </p:pic>
      <p:sp>
        <p:nvSpPr>
          <p:cNvPr id="8" name="Title 7">
            <a:extLst>
              <a:ext uri="{FF2B5EF4-FFF2-40B4-BE49-F238E27FC236}">
                <a16:creationId xmlns:a16="http://schemas.microsoft.com/office/drawing/2014/main" id="{B4333236-3387-B194-032C-4F24EB019236}"/>
              </a:ext>
            </a:extLst>
          </p:cNvPr>
          <p:cNvSpPr>
            <a:spLocks noGrp="1"/>
          </p:cNvSpPr>
          <p:nvPr>
            <p:ph type="title" hasCustomPrompt="1"/>
          </p:nvPr>
        </p:nvSpPr>
        <p:spPr>
          <a:xfrm>
            <a:off x="1738440" y="2819758"/>
            <a:ext cx="8715118" cy="1218485"/>
          </a:xfrm>
        </p:spPr>
        <p:txBody>
          <a:bodyPr>
            <a:noAutofit/>
          </a:bodyPr>
          <a:lstStyle>
            <a:lvl1pPr marL="0" algn="ctr" defTabSz="420863" rtl="0" eaLnBrk="1" latinLnBrk="0" hangingPunct="1">
              <a:defRPr lang="en-NL" sz="6628" b="0" i="0" kern="1200" dirty="0">
                <a:solidFill>
                  <a:schemeClr val="bg1"/>
                </a:solidFill>
                <a:latin typeface="ING display" panose="020B08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35650228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End_2">
    <p:bg>
      <p:bgPr>
        <a:solidFill>
          <a:schemeClr val="accent1"/>
        </a:solidFill>
        <a:effectLst/>
      </p:bgPr>
    </p:bg>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E2D70D3D-0E14-6BA3-79E7-923F02BFBB6F}"/>
              </a:ext>
            </a:extLst>
          </p:cNvPr>
          <p:cNvSpPr txBox="1">
            <a:spLocks/>
          </p:cNvSpPr>
          <p:nvPr userDrawn="1"/>
        </p:nvSpPr>
        <p:spPr>
          <a:xfrm>
            <a:off x="4633993" y="6313292"/>
            <a:ext cx="2929180" cy="238045"/>
          </a:xfrm>
          <a:prstGeom prst="rect">
            <a:avLst/>
          </a:prstGeom>
        </p:spPr>
        <p:txBody>
          <a:bodyPr vert="horz" lIns="84168" tIns="42084" rIns="84168" bIns="42084"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105" b="1" i="0" err="1">
                <a:latin typeface="ING Me" panose="02000506040000020004" pitchFamily="2" charset="0"/>
                <a:cs typeface="ING Me" panose="02000506040000020004" pitchFamily="2" charset="0"/>
              </a:rPr>
              <a:t>www.ing.com</a:t>
            </a:r>
            <a:endParaRPr lang="en-NL" sz="1105" b="1" i="0">
              <a:latin typeface="ING Me" panose="02000506040000020004" pitchFamily="2" charset="0"/>
              <a:cs typeface="ING Me" panose="02000506040000020004" pitchFamily="2" charset="0"/>
            </a:endParaRPr>
          </a:p>
        </p:txBody>
      </p:sp>
      <p:pic>
        <p:nvPicPr>
          <p:cNvPr id="4" name="Picture 3">
            <a:extLst>
              <a:ext uri="{FF2B5EF4-FFF2-40B4-BE49-F238E27FC236}">
                <a16:creationId xmlns:a16="http://schemas.microsoft.com/office/drawing/2014/main" id="{0F0803D6-6FA0-F2FA-998E-013CD7C9736F}"/>
              </a:ext>
            </a:extLst>
          </p:cNvPr>
          <p:cNvPicPr>
            <a:picLocks noChangeAspect="1"/>
          </p:cNvPicPr>
          <p:nvPr userDrawn="1"/>
        </p:nvPicPr>
        <p:blipFill>
          <a:blip/>
          <a:stretch>
            <a:fillRect/>
          </a:stretch>
        </p:blipFill>
        <p:spPr>
          <a:xfrm>
            <a:off x="4959831" y="140220"/>
            <a:ext cx="2272339" cy="928139"/>
          </a:xfrm>
          <a:prstGeom prst="rect">
            <a:avLst/>
          </a:prstGeom>
        </p:spPr>
      </p:pic>
      <p:sp>
        <p:nvSpPr>
          <p:cNvPr id="5" name="Title 7">
            <a:extLst>
              <a:ext uri="{FF2B5EF4-FFF2-40B4-BE49-F238E27FC236}">
                <a16:creationId xmlns:a16="http://schemas.microsoft.com/office/drawing/2014/main" id="{4AA3C1EC-8ADE-2ACA-562C-3275948DD0F4}"/>
              </a:ext>
            </a:extLst>
          </p:cNvPr>
          <p:cNvSpPr>
            <a:spLocks noGrp="1"/>
          </p:cNvSpPr>
          <p:nvPr>
            <p:ph type="title" hasCustomPrompt="1"/>
          </p:nvPr>
        </p:nvSpPr>
        <p:spPr>
          <a:xfrm>
            <a:off x="1738440" y="2819758"/>
            <a:ext cx="8715118" cy="1218485"/>
          </a:xfrm>
        </p:spPr>
        <p:txBody>
          <a:bodyPr>
            <a:noAutofit/>
          </a:bodyPr>
          <a:lstStyle>
            <a:lvl1pPr marL="0" algn="ctr" defTabSz="420863" rtl="0" eaLnBrk="1" latinLnBrk="0" hangingPunct="1">
              <a:defRPr lang="en-NL" sz="6628" b="0" i="0" kern="1200" dirty="0">
                <a:solidFill>
                  <a:schemeClr val="bg1"/>
                </a:solidFill>
                <a:latin typeface="ING display" panose="020B08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78760507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End_4">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8C555-4D48-7E79-098B-3526508A552B}"/>
              </a:ext>
            </a:extLst>
          </p:cNvPr>
          <p:cNvPicPr>
            <a:picLocks noChangeAspect="1"/>
          </p:cNvPicPr>
          <p:nvPr userDrawn="1"/>
        </p:nvPicPr>
        <p:blipFill>
          <a:blip/>
          <a:stretch>
            <a:fillRect/>
          </a:stretch>
        </p:blipFill>
        <p:spPr>
          <a:xfrm>
            <a:off x="355922" y="3701524"/>
            <a:ext cx="11480156" cy="2841484"/>
          </a:xfrm>
          <a:prstGeom prst="rect">
            <a:avLst/>
          </a:prstGeom>
        </p:spPr>
      </p:pic>
    </p:spTree>
    <p:extLst>
      <p:ext uri="{BB962C8B-B14F-4D97-AF65-F5344CB8AC3E}">
        <p14:creationId xmlns:p14="http://schemas.microsoft.com/office/powerpoint/2010/main" val="420919407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228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lvl1pPr>
              <a:defRPr b="0"/>
            </a:lvl1p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lvl1pPr>
              <a:defRPr b="0" i="0">
                <a:latin typeface="ING Me" panose="02000506040000020004" pitchFamily="2" charset="0"/>
              </a:defRPr>
            </a:lvl1pPr>
          </a:lstStyle>
          <a:p>
            <a:endParaRPr lang="en-NL"/>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lvl1pPr>
              <a:defRPr b="0" i="0">
                <a:latin typeface="ING Me" panose="02000506040000020004" pitchFamily="2" charset="0"/>
              </a:defRPr>
            </a:lvl1pPr>
          </a:lstStyle>
          <a:p>
            <a:endParaRPr lang="en-NL"/>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56DC5C3-3BE5-034A-8352-A8E8F559C4F3}" type="slidenum">
              <a:rPr lang="en-NL" smtClean="0"/>
              <a:t>‹#›</a:t>
            </a:fld>
            <a:endParaRPr lang="en-NL"/>
          </a:p>
        </p:txBody>
      </p:sp>
    </p:spTree>
    <p:extLst>
      <p:ext uri="{BB962C8B-B14F-4D97-AF65-F5344CB8AC3E}">
        <p14:creationId xmlns:p14="http://schemas.microsoft.com/office/powerpoint/2010/main" val="3530196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6" name="Content Placeholder 5">
            <a:extLst>
              <a:ext uri="{FF2B5EF4-FFF2-40B4-BE49-F238E27FC236}">
                <a16:creationId xmlns:a16="http://schemas.microsoft.com/office/drawing/2014/main" id="{53407E13-9DAB-4217-B395-585F1772376B}"/>
              </a:ext>
            </a:extLst>
          </p:cNvPr>
          <p:cNvSpPr>
            <a:spLocks noGrp="1"/>
          </p:cNvSpPr>
          <p:nvPr>
            <p:ph sz="quarter" idx="11"/>
          </p:nvPr>
        </p:nvSpPr>
        <p:spPr>
          <a:xfrm>
            <a:off x="273899" y="1638301"/>
            <a:ext cx="11606844" cy="4538662"/>
          </a:xfrm>
        </p:spPr>
        <p:txBody>
          <a:bodyPr/>
          <a:lstStyle/>
          <a:p>
            <a:pPr lvl="0"/>
            <a:r>
              <a:rPr lang="en-GB"/>
              <a:t>Click to edit Master text styles</a:t>
            </a:r>
          </a:p>
        </p:txBody>
      </p:sp>
    </p:spTree>
    <p:extLst>
      <p:ext uri="{BB962C8B-B14F-4D97-AF65-F5344CB8AC3E}">
        <p14:creationId xmlns:p14="http://schemas.microsoft.com/office/powerpoint/2010/main" val="370742603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GB"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15" name="Group 14">
            <a:extLst>
              <a:ext uri="{FF2B5EF4-FFF2-40B4-BE49-F238E27FC236}">
                <a16:creationId xmlns:a16="http://schemas.microsoft.com/office/drawing/2014/main" id="{C4EFA7EC-E7D4-46C3-8D3F-646C790E68A3}"/>
              </a:ext>
            </a:extLst>
          </p:cNvPr>
          <p:cNvGrpSpPr/>
          <p:nvPr userDrawn="1"/>
        </p:nvGrpSpPr>
        <p:grpSpPr>
          <a:xfrm>
            <a:off x="-2368598" y="1"/>
            <a:ext cx="1872000" cy="4379495"/>
            <a:chOff x="-2025698" y="0"/>
            <a:chExt cx="1872000" cy="4379495"/>
          </a:xfrm>
        </p:grpSpPr>
        <p:grpSp>
          <p:nvGrpSpPr>
            <p:cNvPr id="16" name="Group 15">
              <a:extLst>
                <a:ext uri="{FF2B5EF4-FFF2-40B4-BE49-F238E27FC236}">
                  <a16:creationId xmlns:a16="http://schemas.microsoft.com/office/drawing/2014/main" id="{1F78D264-E011-418E-B02A-7C20E73D3DD5}"/>
                </a:ext>
              </a:extLst>
            </p:cNvPr>
            <p:cNvGrpSpPr/>
            <p:nvPr userDrawn="1"/>
          </p:nvGrpSpPr>
          <p:grpSpPr>
            <a:xfrm>
              <a:off x="-2025698" y="0"/>
              <a:ext cx="1872000" cy="4379495"/>
              <a:chOff x="-2025698" y="0"/>
              <a:chExt cx="1872000" cy="4379495"/>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2025698" y="0"/>
                <a:ext cx="1872000" cy="4379495"/>
                <a:chOff x="-2025698" y="0"/>
                <a:chExt cx="1872000" cy="4379495"/>
              </a:xfrm>
            </p:grpSpPr>
            <p:grpSp>
              <p:nvGrpSpPr>
                <p:cNvPr id="29" name="Group 28">
                  <a:extLst>
                    <a:ext uri="{FF2B5EF4-FFF2-40B4-BE49-F238E27FC236}">
                      <a16:creationId xmlns:a16="http://schemas.microsoft.com/office/drawing/2014/main" id="{0929F8E5-CDE1-42A8-8693-25DAE1D4E2D3}"/>
                    </a:ext>
                  </a:extLst>
                </p:cNvPr>
                <p:cNvGrpSpPr/>
                <p:nvPr/>
              </p:nvGrpSpPr>
              <p:grpSpPr>
                <a:xfrm>
                  <a:off x="-2025698" y="0"/>
                  <a:ext cx="1872000" cy="4379495"/>
                  <a:chOff x="-2025698" y="0"/>
                  <a:chExt cx="1872000" cy="4379495"/>
                </a:xfrm>
              </p:grpSpPr>
              <p:sp>
                <p:nvSpPr>
                  <p:cNvPr id="31" name="Rectangle 104">
                    <a:extLst>
                      <a:ext uri="{FF2B5EF4-FFF2-40B4-BE49-F238E27FC236}">
                        <a16:creationId xmlns:a16="http://schemas.microsoft.com/office/drawing/2014/main" id="{08570F99-E3ED-4EF1-A139-7DADEB0EE0D6}"/>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920"/>
                  </a:p>
                </p:txBody>
              </p:sp>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105" b="1">
                        <a:solidFill>
                          <a:srgbClr val="333333"/>
                        </a:solidFill>
                      </a:rPr>
                      <a:t>Creating </a:t>
                    </a:r>
                    <a:br>
                      <a:rPr lang="en-GB" altLang="en-US" sz="1105" b="1">
                        <a:solidFill>
                          <a:srgbClr val="333333"/>
                        </a:solidFill>
                      </a:rPr>
                    </a:br>
                    <a:r>
                      <a:rPr lang="en-GB" altLang="en-US" sz="1105" b="1">
                        <a:solidFill>
                          <a:srgbClr val="333333"/>
                        </a:solidFill>
                      </a:rPr>
                      <a:t>on-brand graphs</a:t>
                    </a:r>
                  </a:p>
                </p:txBody>
              </p:sp>
            </p:gr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920" b="0"/>
                    <a:t>Create your own graphs much easier and on brand by using graph templates.</a:t>
                  </a:r>
                  <a:br>
                    <a:rPr lang="en-US" altLang="en-US" sz="920" b="0"/>
                  </a:br>
                  <a:br>
                    <a:rPr lang="en-US" altLang="en-US" sz="920" b="0"/>
                  </a:br>
                  <a:r>
                    <a:rPr lang="en-US" altLang="en-US" sz="920" b="0"/>
                    <a:t>After you click on the graph icon on your template slide, </a:t>
                  </a:r>
                  <a:br>
                    <a:rPr lang="en-US" altLang="en-US" sz="920" b="0"/>
                  </a:br>
                  <a:br>
                    <a:rPr lang="en-US" altLang="en-US" sz="920" b="0"/>
                  </a:br>
                  <a:br>
                    <a:rPr lang="en-US" altLang="en-US" sz="920" b="0"/>
                  </a:br>
                  <a:br>
                    <a:rPr lang="en-US" altLang="en-US" sz="920" b="0"/>
                  </a:br>
                  <a:br>
                    <a:rPr lang="en-US" altLang="en-US" sz="920" b="0"/>
                  </a:br>
                  <a:br>
                    <a:rPr lang="en-US" altLang="en-US" sz="920" b="0"/>
                  </a:br>
                  <a:br>
                    <a:rPr lang="en-US" altLang="en-US" sz="920" b="0"/>
                  </a:br>
                  <a:br>
                    <a:rPr lang="en-US" altLang="en-US" sz="920" b="0"/>
                  </a:br>
                  <a:br>
                    <a:rPr lang="en-US" altLang="en-US" sz="920" b="0"/>
                  </a:br>
                  <a:r>
                    <a:rPr lang="en-US" altLang="en-US" sz="920" b="0"/>
                    <a:t>click on ‘Templates’ in the dialogue window that appears. There you can choose a graph template to create an on-brand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473" err="1">
                <a:solidFill>
                  <a:schemeClr val="tx1"/>
                </a:solidFill>
              </a:endParaRPr>
            </a:p>
          </p:txBody>
        </p:sp>
      </p:grpSp>
      <p:sp>
        <p:nvSpPr>
          <p:cNvPr id="19" name="Text Placeholder 2">
            <a:extLst>
              <a:ext uri="{FF2B5EF4-FFF2-40B4-BE49-F238E27FC236}">
                <a16:creationId xmlns:a16="http://schemas.microsoft.com/office/drawing/2014/main" id="{926D1722-3F77-4621-AAEA-90FFC6FD7C31}"/>
              </a:ext>
            </a:extLst>
          </p:cNvPr>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810473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94162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276"/>
              </a:spcBef>
              <a:spcAft>
                <a:spcPts val="276"/>
              </a:spcAft>
            </a:pPr>
            <a:endParaRPr lang="en-US" sz="2301"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D6D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168" tIns="42084" rIns="84168" bIns="42084" numCol="1" spcCol="0" rtlCol="0" fromWordArt="0" anchor="t" anchorCtr="0" forceAA="0" compatLnSpc="1">
            <a:prstTxWarp prst="textNoShape">
              <a:avLst/>
            </a:prstTxWarp>
            <a:noAutofit/>
          </a:bodyPr>
          <a:lstStyle/>
          <a:p>
            <a:pPr marL="0" marR="0" lvl="0" indent="0" algn="ctr" defTabSz="841727" rtl="0" eaLnBrk="1" fontAlgn="auto" latinLnBrk="0" hangingPunct="1">
              <a:lnSpc>
                <a:spcPct val="100000"/>
              </a:lnSpc>
              <a:spcBef>
                <a:spcPts val="0"/>
              </a:spcBef>
              <a:spcAft>
                <a:spcPts val="0"/>
              </a:spcAft>
              <a:buClrTx/>
              <a:buSzTx/>
              <a:buFontTx/>
              <a:buNone/>
              <a:tabLst/>
              <a:defRPr/>
            </a:pPr>
            <a:endParaRPr kumimoji="0" lang="en-US" sz="1657"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6" y="6509655"/>
            <a:ext cx="325501" cy="127599"/>
          </a:xfrm>
          <a:prstGeom prst="rect">
            <a:avLst/>
          </a:prstGeom>
          <a:noFill/>
          <a:ln w="9525" algn="ctr">
            <a:noFill/>
            <a:miter lim="800000"/>
            <a:headEnd/>
            <a:tailEnd/>
          </a:ln>
          <a:effectLst/>
        </p:spPr>
        <p:txBody>
          <a:bodyPr wrap="square" lIns="0" tIns="0" rIns="0" bIns="0" anchor="b">
            <a:spAutoFit/>
          </a:bodyPr>
          <a:lstStyle/>
          <a:p>
            <a:pPr marL="0" marR="0" lvl="0" indent="0" algn="r" defTabSz="56220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829"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562204" rtl="0" eaLnBrk="1" fontAlgn="auto" latinLnBrk="0" hangingPunct="1">
                <a:lnSpc>
                  <a:spcPct val="100000"/>
                </a:lnSpc>
                <a:spcBef>
                  <a:spcPts val="0"/>
                </a:spcBef>
                <a:spcAft>
                  <a:spcPts val="0"/>
                </a:spcAft>
                <a:buClrTx/>
                <a:buSzTx/>
                <a:buFontTx/>
                <a:buNone/>
                <a:tabLst/>
                <a:defRPr/>
              </a:pPr>
              <a:t>‹#›</a:t>
            </a:fld>
            <a:endParaRPr kumimoji="0" lang="en-US" sz="829"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3"/>
            <a:ext cx="7918704" cy="602344"/>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2"/>
            <a:ext cx="7918704" cy="396006"/>
          </a:xfrm>
          <a:prstGeom prst="rect">
            <a:avLst/>
          </a:prstGeom>
        </p:spPr>
        <p:txBody>
          <a:bodyPr wrap="square">
            <a:spAutoFit/>
          </a:bodyPr>
          <a:lstStyle>
            <a:lvl1pPr marL="0" indent="0" algn="l" rtl="0">
              <a:buNone/>
              <a:defRPr sz="1473" b="0" u="none" baseline="0">
                <a:solidFill>
                  <a:schemeClr val="tx1"/>
                </a:solidFill>
              </a:defRPr>
            </a:lvl1pPr>
            <a:lvl2pPr marL="420863" indent="0" algn="ctr">
              <a:buNone/>
              <a:defRPr sz="1841"/>
            </a:lvl2pPr>
            <a:lvl3pPr marL="841727" indent="0" algn="ctr">
              <a:buNone/>
              <a:defRPr sz="1657"/>
            </a:lvl3pPr>
            <a:lvl4pPr marL="1262590" indent="0" algn="ctr">
              <a:buNone/>
              <a:defRPr sz="1473"/>
            </a:lvl4pPr>
            <a:lvl5pPr marL="1683453" indent="0" algn="ctr">
              <a:buNone/>
              <a:defRPr sz="1473"/>
            </a:lvl5pPr>
            <a:lvl6pPr marL="2104316" indent="0" algn="ctr">
              <a:buNone/>
              <a:defRPr sz="1473"/>
            </a:lvl6pPr>
            <a:lvl7pPr marL="2525180" indent="0" algn="ctr">
              <a:buNone/>
              <a:defRPr sz="1473"/>
            </a:lvl7pPr>
            <a:lvl8pPr marL="2946043" indent="0" algn="ctr">
              <a:buNone/>
              <a:defRPr sz="1473"/>
            </a:lvl8pPr>
            <a:lvl9pPr marL="3366906" indent="0" algn="ctr">
              <a:buNone/>
              <a:defRPr sz="1473"/>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501670"/>
            <a:ext cx="7277861" cy="113236"/>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841727" rtl="0" eaLnBrk="1" fontAlgn="auto" latinLnBrk="0" hangingPunct="1">
              <a:lnSpc>
                <a:spcPct val="100000"/>
              </a:lnSpc>
              <a:spcBef>
                <a:spcPts val="276"/>
              </a:spcBef>
              <a:spcAft>
                <a:spcPts val="276"/>
              </a:spcAft>
              <a:buClrTx/>
              <a:buSzTx/>
              <a:buFont typeface="Segoe UI" panose="020B0502040204020203" pitchFamily="34" charset="0"/>
              <a:buChar char="​"/>
              <a:tabLst/>
              <a:defRPr/>
            </a:pPr>
            <a:r>
              <a:rPr kumimoji="0" lang="en-US" sz="736"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8"/>
            <a:ext cx="3843338" cy="151781"/>
          </a:xfrm>
          <a:prstGeom prst="rect">
            <a:avLst/>
          </a:prstGeom>
          <a:ln w="6350">
            <a:noFill/>
            <a:miter lim="800000"/>
          </a:ln>
        </p:spPr>
        <p:txBody>
          <a:bodyPr vert="horz" wrap="square" lIns="0" tIns="0" rIns="0" bIns="0" rtlCol="0">
            <a:spAutoFit/>
          </a:bodyPr>
          <a:lstStyle>
            <a:lvl1pPr rtl="0">
              <a:defRPr lang="en-US" sz="736" b="0" dirty="0">
                <a:cs typeface="+mn-cs"/>
              </a:defRPr>
            </a:lvl1pPr>
          </a:lstStyle>
          <a:p>
            <a:pPr lvl="0">
              <a:buNone/>
            </a:pPr>
            <a:r>
              <a:rPr lang="en-US"/>
              <a:t>Add tracker</a:t>
            </a:r>
          </a:p>
        </p:txBody>
      </p:sp>
    </p:spTree>
    <p:extLst>
      <p:ext uri="{BB962C8B-B14F-4D97-AF65-F5344CB8AC3E}">
        <p14:creationId xmlns:p14="http://schemas.microsoft.com/office/powerpoint/2010/main" val="191872820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Title + Bulle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65684" tIns="165684" rIns="165684" bIns="165684" anchor="t">
            <a:noAutofit/>
          </a:bodyPr>
          <a:lstStyle/>
          <a:p>
            <a:pPr marL="0" marR="0" lvl="0" indent="0" algn="l" defTabSz="841696" rtl="0" eaLnBrk="1" fontAlgn="auto" latinLnBrk="0" hangingPunct="1">
              <a:lnSpc>
                <a:spcPct val="100000"/>
              </a:lnSpc>
              <a:spcBef>
                <a:spcPts val="0"/>
              </a:spcBef>
              <a:spcAft>
                <a:spcPts val="0"/>
              </a:spcAft>
              <a:buClrTx/>
              <a:buSzTx/>
              <a:buFont typeface="+mj-lt"/>
              <a:buNone/>
              <a:tabLst/>
              <a:defRPr/>
            </a:pPr>
            <a:r>
              <a:rPr lang="en-US" sz="921" b="1" i="0">
                <a:solidFill>
                  <a:srgbClr val="0D0804"/>
                </a:solidFill>
                <a:latin typeface="ING Me" panose="02000506040000020004" pitchFamily="2" charset="0"/>
                <a:cs typeface="ING Me" panose="02000506040000020004" pitchFamily="2" charset="0"/>
              </a:rPr>
              <a:t>Copy content slides</a:t>
            </a:r>
          </a:p>
          <a:p>
            <a:pPr marL="0" marR="0" lvl="0" indent="0" algn="l" defTabSz="841696" rtl="0" eaLnBrk="1" fontAlgn="auto" latinLnBrk="0" hangingPunct="1">
              <a:lnSpc>
                <a:spcPct val="100000"/>
              </a:lnSpc>
              <a:spcBef>
                <a:spcPts val="0"/>
              </a:spcBef>
              <a:spcAft>
                <a:spcPts val="0"/>
              </a:spcAft>
              <a:buClrTx/>
              <a:buSzTx/>
              <a:buFont typeface="+mj-lt"/>
              <a:buNone/>
              <a:tabLst/>
              <a:defRPr/>
            </a:pPr>
            <a:endParaRPr lang="en-US" sz="921" b="0" i="0">
              <a:solidFill>
                <a:srgbClr val="0D0804"/>
              </a:solidFill>
              <a:latin typeface="ING Me" panose="02000506040000020004" pitchFamily="2" charset="0"/>
              <a:cs typeface="ING Me" panose="02000506040000020004" pitchFamily="2" charset="0"/>
            </a:endParaRPr>
          </a:p>
          <a:p>
            <a:r>
              <a:rPr lang="en-GB" sz="92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921" b="0" i="0">
              <a:effectLst/>
              <a:latin typeface="ING Me" panose="02000506040000020004" pitchFamily="2" charset="0"/>
              <a:ea typeface="Times New Roman" panose="02020603050405020304" pitchFamily="18" charset="0"/>
            </a:endParaRPr>
          </a:p>
        </p:txBody>
      </p:sp>
      <p:sp>
        <p:nvSpPr>
          <p:cNvPr id="4" name="Text Placeholder 25">
            <a:extLst>
              <a:ext uri="{FF2B5EF4-FFF2-40B4-BE49-F238E27FC236}">
                <a16:creationId xmlns:a16="http://schemas.microsoft.com/office/drawing/2014/main" id="{25CC08E0-3CAE-0BBF-F8AB-3640D8189CBE}"/>
              </a:ext>
            </a:extLst>
          </p:cNvPr>
          <p:cNvSpPr>
            <a:spLocks noGrp="1"/>
          </p:cNvSpPr>
          <p:nvPr>
            <p:ph type="body" sz="quarter" idx="14" hasCustomPrompt="1"/>
          </p:nvPr>
        </p:nvSpPr>
        <p:spPr>
          <a:xfrm>
            <a:off x="273899" y="1638302"/>
            <a:ext cx="11606843" cy="4538662"/>
          </a:xfrm>
        </p:spPr>
        <p:txBody>
          <a:bodyPr>
            <a:noAutofit/>
          </a:bodyPr>
          <a:lstStyle>
            <a:lvl1pPr marL="315636" indent="-315636">
              <a:lnSpc>
                <a:spcPct val="100000"/>
              </a:lnSpc>
              <a:spcBef>
                <a:spcPts val="921"/>
              </a:spcBef>
              <a:buFont typeface="Arial" panose="020B0604020202020204" pitchFamily="34" charset="0"/>
              <a:buChar char="•"/>
              <a:defRPr sz="1289"/>
            </a:lvl1pPr>
            <a:lvl2pPr marL="736484" indent="-315636">
              <a:buFont typeface="Arial" panose="020B0604020202020204" pitchFamily="34" charset="0"/>
              <a:buChar char="•"/>
              <a:defRPr sz="1289"/>
            </a:lvl2pPr>
            <a:lvl3pPr marL="1104726" indent="-263030">
              <a:buFont typeface="Arial" panose="020B0604020202020204" pitchFamily="34" charset="0"/>
              <a:buChar char="•"/>
              <a:defRPr sz="1289"/>
            </a:lvl3pPr>
            <a:lvl4pPr marL="1525574" indent="-263030">
              <a:buFont typeface="Arial" panose="020B0604020202020204" pitchFamily="34" charset="0"/>
              <a:buChar char="•"/>
              <a:defRPr sz="1289"/>
            </a:lvl4pPr>
            <a:lvl5pPr marL="1946422" indent="-263030">
              <a:buFont typeface="Arial" panose="020B0604020202020204" pitchFamily="34" charset="0"/>
              <a:buChar char="•"/>
              <a:defRPr/>
            </a:lvl5pPr>
            <a:lvl6pPr>
              <a:defRPr sz="1289"/>
            </a:lvl6pPr>
            <a:lvl7pPr>
              <a:defRPr sz="1289"/>
            </a:lvl7pPr>
            <a:lvl8pPr>
              <a:defRPr sz="1289"/>
            </a:lvl8pPr>
            <a:lvl9pPr>
              <a:defRPr sz="1289"/>
            </a:lvl9pPr>
          </a:lstStyle>
          <a:p>
            <a:pPr lvl="0"/>
            <a:r>
              <a:rPr lang="en-GB"/>
              <a:t>Chapter titles goes here</a:t>
            </a:r>
          </a:p>
          <a:p>
            <a:pPr lvl="0"/>
            <a:endParaRPr lang="en-GB"/>
          </a:p>
          <a:p>
            <a:pPr lvl="0"/>
            <a:endParaRPr lang="en-NL"/>
          </a:p>
        </p:txBody>
      </p:sp>
    </p:spTree>
    <p:extLst>
      <p:ext uri="{BB962C8B-B14F-4D97-AF65-F5344CB8AC3E}">
        <p14:creationId xmlns:p14="http://schemas.microsoft.com/office/powerpoint/2010/main" val="307541274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Title 1 Identifier">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18" y="169114"/>
            <a:ext cx="1073363" cy="1215531"/>
          </a:xfrm>
          <a:prstGeom prst="rect">
            <a:avLst/>
          </a:prstGeom>
        </p:spPr>
      </p:pic>
      <p:sp>
        <p:nvSpPr>
          <p:cNvPr id="4" name="Rectangle 3">
            <a:extLst>
              <a:ext uri="{FF2B5EF4-FFF2-40B4-BE49-F238E27FC236}">
                <a16:creationId xmlns:a16="http://schemas.microsoft.com/office/drawing/2014/main" id="{B13BF4B8-5D46-AB62-4422-C975499237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5" name="Rectangle 4">
            <a:extLst>
              <a:ext uri="{FF2B5EF4-FFF2-40B4-BE49-F238E27FC236}">
                <a16:creationId xmlns:a16="http://schemas.microsoft.com/office/drawing/2014/main" id="{CCBA41A5-D196-CE9E-66C5-D521AAD64A89}"/>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9" name="Rectangle 8">
            <a:extLst>
              <a:ext uri="{FF2B5EF4-FFF2-40B4-BE49-F238E27FC236}">
                <a16:creationId xmlns:a16="http://schemas.microsoft.com/office/drawing/2014/main" id="{15F991CF-6037-0EC3-F7B2-D870BD44AD14}"/>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8" name="Text Placeholder 17">
            <a:extLst>
              <a:ext uri="{FF2B5EF4-FFF2-40B4-BE49-F238E27FC236}">
                <a16:creationId xmlns:a16="http://schemas.microsoft.com/office/drawing/2014/main" id="{25F8064A-1485-8266-6186-50870EB7B081}"/>
              </a:ext>
            </a:extLst>
          </p:cNvPr>
          <p:cNvSpPr>
            <a:spLocks noGrp="1"/>
          </p:cNvSpPr>
          <p:nvPr>
            <p:ph type="body" sz="quarter" idx="10" hasCustomPrompt="1"/>
          </p:nvPr>
        </p:nvSpPr>
        <p:spPr>
          <a:xfrm>
            <a:off x="3449770" y="6246197"/>
            <a:ext cx="2551524" cy="365125"/>
          </a:xfrm>
        </p:spPr>
        <p:txBody>
          <a:bodyPr anchor="ctr"/>
          <a:lstStyle>
            <a:lvl1pPr algn="r">
              <a:defRPr b="1">
                <a:solidFill>
                  <a:schemeClr val="bg1"/>
                </a:solidFill>
              </a:defRPr>
            </a:lvl1pPr>
          </a:lstStyle>
          <a:p>
            <a:pPr lvl="0"/>
            <a:r>
              <a:rPr lang="en-GB"/>
              <a:t>Day Month Year</a:t>
            </a:r>
          </a:p>
        </p:txBody>
      </p:sp>
      <p:sp>
        <p:nvSpPr>
          <p:cNvPr id="19" name="Text Placeholder 17">
            <a:extLst>
              <a:ext uri="{FF2B5EF4-FFF2-40B4-BE49-F238E27FC236}">
                <a16:creationId xmlns:a16="http://schemas.microsoft.com/office/drawing/2014/main" id="{BDD23AF9-0BE3-7ECA-7B48-458324AFC826}"/>
              </a:ext>
            </a:extLst>
          </p:cNvPr>
          <p:cNvSpPr>
            <a:spLocks noGrp="1"/>
          </p:cNvSpPr>
          <p:nvPr>
            <p:ph type="body" sz="quarter" idx="11" hasCustomPrompt="1"/>
          </p:nvPr>
        </p:nvSpPr>
        <p:spPr>
          <a:xfrm>
            <a:off x="6190707" y="6246197"/>
            <a:ext cx="5525042" cy="365125"/>
          </a:xfrm>
        </p:spPr>
        <p:txBody>
          <a:bodyPr anchor="ctr"/>
          <a:lstStyle>
            <a:lvl1pPr algn="l">
              <a:defRPr b="1">
                <a:solidFill>
                  <a:schemeClr val="bg1"/>
                </a:solidFill>
              </a:defRPr>
            </a:lvl1pPr>
          </a:lstStyle>
          <a:p>
            <a:pPr lvl="0"/>
            <a:r>
              <a:rPr lang="en-GB"/>
              <a:t>Name / Department</a:t>
            </a:r>
          </a:p>
        </p:txBody>
      </p:sp>
      <p:sp>
        <p:nvSpPr>
          <p:cNvPr id="2" name="Title 1">
            <a:extLst>
              <a:ext uri="{FF2B5EF4-FFF2-40B4-BE49-F238E27FC236}">
                <a16:creationId xmlns:a16="http://schemas.microsoft.com/office/drawing/2014/main" id="{7B704C66-A991-C113-63EF-B718A3F1725A}"/>
              </a:ext>
            </a:extLst>
          </p:cNvPr>
          <p:cNvSpPr>
            <a:spLocks noGrp="1"/>
          </p:cNvSpPr>
          <p:nvPr>
            <p:ph type="ctrTitle" hasCustomPrompt="1"/>
          </p:nvPr>
        </p:nvSpPr>
        <p:spPr>
          <a:xfrm>
            <a:off x="386324" y="1958340"/>
            <a:ext cx="11419349" cy="2941320"/>
          </a:xfrm>
          <a:prstGeom prst="rect">
            <a:avLst/>
          </a:prstGeom>
        </p:spPr>
        <p:txBody>
          <a:bodyPr anchor="ctr" anchorCtr="0">
            <a:noAutofit/>
          </a:bodyPr>
          <a:lstStyle>
            <a:lvl1pPr algn="ctr">
              <a:defRPr sz="7200"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158672322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1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39E4B-B2F4-E88F-652E-BEE5AA87549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0" y="140219"/>
            <a:ext cx="2272339" cy="928139"/>
          </a:xfrm>
          <a:prstGeom prst="rect">
            <a:avLst/>
          </a:prstGeom>
        </p:spPr>
      </p:pic>
      <p:sp>
        <p:nvSpPr>
          <p:cNvPr id="6" name="Rectangle 5">
            <a:extLst>
              <a:ext uri="{FF2B5EF4-FFF2-40B4-BE49-F238E27FC236}">
                <a16:creationId xmlns:a16="http://schemas.microsoft.com/office/drawing/2014/main" id="{A884C44A-C4A1-4612-CBA6-8B60C7AD2677}"/>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D2C7FD86-45D2-07E8-3474-6A4895A6D065}"/>
              </a:ext>
            </a:extLst>
          </p:cNvPr>
          <p:cNvSpPr>
            <a:spLocks noGrp="1"/>
          </p:cNvSpPr>
          <p:nvPr>
            <p:ph type="body" sz="quarter" idx="10" hasCustomPrompt="1"/>
          </p:nvPr>
        </p:nvSpPr>
        <p:spPr>
          <a:xfrm>
            <a:off x="3449770" y="6246197"/>
            <a:ext cx="2551524"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FDC8D235-C3DF-364D-EB4A-58FAE9533FC8}"/>
              </a:ext>
            </a:extLst>
          </p:cNvPr>
          <p:cNvSpPr>
            <a:spLocks noGrp="1"/>
          </p:cNvSpPr>
          <p:nvPr>
            <p:ph type="body" sz="quarter" idx="11" hasCustomPrompt="1"/>
          </p:nvPr>
        </p:nvSpPr>
        <p:spPr>
          <a:xfrm>
            <a:off x="6190707" y="6246197"/>
            <a:ext cx="5525042" cy="365125"/>
          </a:xfrm>
        </p:spPr>
        <p:txBody>
          <a:bodyPr anchor="ctr"/>
          <a:lstStyle>
            <a:lvl1pPr algn="l">
              <a:defRPr b="1">
                <a:solidFill>
                  <a:schemeClr val="bg1"/>
                </a:solidFill>
              </a:defRPr>
            </a:lvl1pPr>
          </a:lstStyle>
          <a:p>
            <a:pPr lvl="0"/>
            <a:r>
              <a:rPr lang="en-GB"/>
              <a:t>Name / Department</a:t>
            </a:r>
          </a:p>
        </p:txBody>
      </p:sp>
      <p:sp>
        <p:nvSpPr>
          <p:cNvPr id="3" name="Rectangle 2">
            <a:extLst>
              <a:ext uri="{FF2B5EF4-FFF2-40B4-BE49-F238E27FC236}">
                <a16:creationId xmlns:a16="http://schemas.microsoft.com/office/drawing/2014/main" id="{A56A237C-033F-CAA1-484B-4497A2D9AF10}"/>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9" name="Rectangle 8">
            <a:extLst>
              <a:ext uri="{FF2B5EF4-FFF2-40B4-BE49-F238E27FC236}">
                <a16:creationId xmlns:a16="http://schemas.microsoft.com/office/drawing/2014/main" id="{B644D352-6656-F7CC-FC01-8930AA475CB8}"/>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4" name="Title 1">
            <a:extLst>
              <a:ext uri="{FF2B5EF4-FFF2-40B4-BE49-F238E27FC236}">
                <a16:creationId xmlns:a16="http://schemas.microsoft.com/office/drawing/2014/main" id="{B591160B-948C-1B93-DD34-2BB3CA729882}"/>
              </a:ext>
            </a:extLst>
          </p:cNvPr>
          <p:cNvSpPr>
            <a:spLocks noGrp="1"/>
          </p:cNvSpPr>
          <p:nvPr>
            <p:ph type="ctrTitle" hasCustomPrompt="1"/>
          </p:nvPr>
        </p:nvSpPr>
        <p:spPr>
          <a:xfrm>
            <a:off x="386324" y="1958340"/>
            <a:ext cx="11419349" cy="2941320"/>
          </a:xfrm>
          <a:prstGeom prst="rect">
            <a:avLst/>
          </a:prstGeom>
        </p:spPr>
        <p:txBody>
          <a:bodyPr anchor="ctr" anchorCtr="0">
            <a:noAutofit/>
          </a:bodyPr>
          <a:lstStyle>
            <a:lvl1pPr algn="ctr">
              <a:defRPr sz="7200"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198561387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Title 2 Identifier">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6" y="76696"/>
            <a:ext cx="8690864" cy="2824480"/>
          </a:xfrm>
          <a:prstGeom prst="rect">
            <a:avLst/>
          </a:prstGeom>
          <a:noFill/>
        </p:spPr>
        <p:txBody>
          <a:bodyPr wrap="square" rtlCol="0" anchor="t">
            <a:noAutofit/>
          </a:bodyPr>
          <a:lstStyle>
            <a:lvl1pPr>
              <a:defRPr lang="en-US" sz="9600" b="0" i="0" dirty="0">
                <a:solidFill>
                  <a:schemeClr val="bg1"/>
                </a:solidFill>
                <a:latin typeface="ING display" panose="020B0603030508020203" pitchFamily="34" charset="77"/>
                <a:ea typeface="+mn-ea"/>
                <a:cs typeface="+mn-cs"/>
              </a:defRPr>
            </a:lvl1pPr>
          </a:lstStyle>
          <a:p>
            <a:pPr marL="0" lvl="0" defTabSz="457200"/>
            <a:r>
              <a:rPr lang="en-GB"/>
              <a:t>A very large title goes here.</a:t>
            </a:r>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49523" y="5490459"/>
            <a:ext cx="1073363" cy="1215531"/>
          </a:xfrm>
          <a:prstGeom prst="rect">
            <a:avLst/>
          </a:prstGeom>
        </p:spPr>
      </p:pic>
      <p:sp>
        <p:nvSpPr>
          <p:cNvPr id="5" name="Rectangle 4">
            <a:extLst>
              <a:ext uri="{FF2B5EF4-FFF2-40B4-BE49-F238E27FC236}">
                <a16:creationId xmlns:a16="http://schemas.microsoft.com/office/drawing/2014/main" id="{AF420F89-0D27-60B5-AA64-53CDA95460F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2" name="Date Placeholder 3">
            <a:extLst>
              <a:ext uri="{FF2B5EF4-FFF2-40B4-BE49-F238E27FC236}">
                <a16:creationId xmlns:a16="http://schemas.microsoft.com/office/drawing/2014/main" id="{7A17EDBC-A56B-03A3-8919-1457E6742FB0}"/>
              </a:ext>
            </a:extLst>
          </p:cNvPr>
          <p:cNvSpPr>
            <a:spLocks noGrp="1"/>
          </p:cNvSpPr>
          <p:nvPr>
            <p:ph type="dt" sz="half" idx="2"/>
          </p:nvPr>
        </p:nvSpPr>
        <p:spPr>
          <a:xfrm>
            <a:off x="300736" y="6276727"/>
            <a:ext cx="1599626" cy="365125"/>
          </a:xfrm>
          <a:prstGeom prst="rect">
            <a:avLst/>
          </a:prstGeom>
        </p:spPr>
        <p:txBody>
          <a:bodyPr vert="horz" lIns="91440" tIns="45720" rIns="91440" bIns="45720" rtlCol="0" anchor="t" anchorCtr="0"/>
          <a:lstStyle>
            <a:lvl1pPr marL="0" algn="l" defTabSz="457200" rtl="0" eaLnBrk="1" latinLnBrk="0" hangingPunct="1">
              <a:defRPr lang="en-NL" sz="1400" b="1" kern="1200" smtClean="0">
                <a:solidFill>
                  <a:schemeClr val="bg1"/>
                </a:solidFill>
                <a:latin typeface="ING Me" panose="02000506040000020004" pitchFamily="2" charset="0"/>
                <a:ea typeface="+mn-ea"/>
                <a:cs typeface="ING Me" panose="02000506040000020004" pitchFamily="2" charset="0"/>
              </a:defRPr>
            </a:lvl1pPr>
          </a:lstStyle>
          <a:p>
            <a:r>
              <a:rPr lang="en-GB"/>
              <a:t>Day Month Year</a:t>
            </a:r>
          </a:p>
        </p:txBody>
      </p:sp>
      <p:sp>
        <p:nvSpPr>
          <p:cNvPr id="3" name="Footer Placeholder 4">
            <a:extLst>
              <a:ext uri="{FF2B5EF4-FFF2-40B4-BE49-F238E27FC236}">
                <a16:creationId xmlns:a16="http://schemas.microsoft.com/office/drawing/2014/main" id="{BDE16382-5DCB-5410-145B-FA0D464C4813}"/>
              </a:ext>
            </a:extLst>
          </p:cNvPr>
          <p:cNvSpPr>
            <a:spLocks noGrp="1"/>
          </p:cNvSpPr>
          <p:nvPr>
            <p:ph type="ftr" sz="quarter" idx="3"/>
          </p:nvPr>
        </p:nvSpPr>
        <p:spPr>
          <a:xfrm>
            <a:off x="1981200" y="6276727"/>
            <a:ext cx="4114800" cy="365125"/>
          </a:xfrm>
          <a:prstGeom prst="rect">
            <a:avLst/>
          </a:prstGeom>
        </p:spPr>
        <p:txBody>
          <a:bodyPr vert="horz" lIns="91440" tIns="45720" rIns="91440" bIns="45720" rtlCol="0" anchor="t" anchorCtr="0"/>
          <a:lstStyle>
            <a:lvl1pPr algn="l">
              <a:defRPr lang="en-NL" sz="14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7" name="Rectangle 6">
            <a:extLst>
              <a:ext uri="{FF2B5EF4-FFF2-40B4-BE49-F238E27FC236}">
                <a16:creationId xmlns:a16="http://schemas.microsoft.com/office/drawing/2014/main" id="{D49904C3-8661-9696-2471-11AF33E36C62}"/>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4" name="Rectangle 3">
            <a:extLst>
              <a:ext uri="{FF2B5EF4-FFF2-40B4-BE49-F238E27FC236}">
                <a16:creationId xmlns:a16="http://schemas.microsoft.com/office/drawing/2014/main" id="{653A32F9-50B3-45B9-FD9F-9024FA393005}"/>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349836714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Title 2 Logo">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6" y="76696"/>
            <a:ext cx="8690864" cy="2824480"/>
          </a:xfrm>
          <a:prstGeom prst="rect">
            <a:avLst/>
          </a:prstGeom>
          <a:noFill/>
        </p:spPr>
        <p:txBody>
          <a:bodyPr wrap="square" rtlCol="0" anchor="t">
            <a:noAutofit/>
          </a:bodyPr>
          <a:lstStyle>
            <a:lvl1pPr>
              <a:defRPr lang="en-US" sz="9600" b="0" i="0" dirty="0">
                <a:solidFill>
                  <a:schemeClr val="bg1"/>
                </a:solidFill>
                <a:latin typeface="ING display" panose="020B0603030508020203" pitchFamily="34" charset="77"/>
                <a:ea typeface="+mn-ea"/>
                <a:cs typeface="+mn-cs"/>
              </a:defRPr>
            </a:lvl1pPr>
          </a:lstStyle>
          <a:p>
            <a:pPr marL="0" lvl="0" defTabSz="457200"/>
            <a:r>
              <a:rPr lang="en-GB"/>
              <a:t>A very large title goes here.</a:t>
            </a:r>
          </a:p>
        </p:txBody>
      </p:sp>
      <p:pic>
        <p:nvPicPr>
          <p:cNvPr id="18" name="Picture 17">
            <a:extLst>
              <a:ext uri="{FF2B5EF4-FFF2-40B4-BE49-F238E27FC236}">
                <a16:creationId xmlns:a16="http://schemas.microsoft.com/office/drawing/2014/main" id="{4572D8EE-27F9-9A3C-27B9-33D30B182B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6289" y="5865417"/>
            <a:ext cx="2272339" cy="928139"/>
          </a:xfrm>
          <a:prstGeom prst="rect">
            <a:avLst/>
          </a:prstGeom>
        </p:spPr>
      </p:pic>
      <p:sp>
        <p:nvSpPr>
          <p:cNvPr id="5" name="Rectangle 4">
            <a:extLst>
              <a:ext uri="{FF2B5EF4-FFF2-40B4-BE49-F238E27FC236}">
                <a16:creationId xmlns:a16="http://schemas.microsoft.com/office/drawing/2014/main" id="{DB2803E6-CA74-7B9A-DB7D-E5C5A93F576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2" name="Date Placeholder 3">
            <a:extLst>
              <a:ext uri="{FF2B5EF4-FFF2-40B4-BE49-F238E27FC236}">
                <a16:creationId xmlns:a16="http://schemas.microsoft.com/office/drawing/2014/main" id="{EF24797B-826C-A48F-CA13-97232D4D2597}"/>
              </a:ext>
            </a:extLst>
          </p:cNvPr>
          <p:cNvSpPr>
            <a:spLocks noGrp="1"/>
          </p:cNvSpPr>
          <p:nvPr>
            <p:ph type="dt" sz="half" idx="2"/>
          </p:nvPr>
        </p:nvSpPr>
        <p:spPr>
          <a:xfrm>
            <a:off x="300736" y="6276727"/>
            <a:ext cx="1599626" cy="365125"/>
          </a:xfrm>
          <a:prstGeom prst="rect">
            <a:avLst/>
          </a:prstGeom>
        </p:spPr>
        <p:txBody>
          <a:bodyPr vert="horz" lIns="91440" tIns="45720" rIns="91440" bIns="45720" rtlCol="0" anchor="t" anchorCtr="0"/>
          <a:lstStyle>
            <a:lvl1pPr marL="0" algn="l" defTabSz="457200" rtl="0" eaLnBrk="1" latinLnBrk="0" hangingPunct="1">
              <a:defRPr lang="en-NL" sz="1400" b="1" kern="1200" smtClean="0">
                <a:solidFill>
                  <a:schemeClr val="bg1"/>
                </a:solidFill>
                <a:latin typeface="ING Me" panose="02000506040000020004" pitchFamily="2" charset="0"/>
                <a:ea typeface="+mn-ea"/>
                <a:cs typeface="ING Me" panose="02000506040000020004" pitchFamily="2" charset="0"/>
              </a:defRPr>
            </a:lvl1pPr>
          </a:lstStyle>
          <a:p>
            <a:r>
              <a:rPr lang="en-GB"/>
              <a:t>Day Month Year</a:t>
            </a:r>
          </a:p>
        </p:txBody>
      </p:sp>
      <p:sp>
        <p:nvSpPr>
          <p:cNvPr id="8" name="Footer Placeholder 4">
            <a:extLst>
              <a:ext uri="{FF2B5EF4-FFF2-40B4-BE49-F238E27FC236}">
                <a16:creationId xmlns:a16="http://schemas.microsoft.com/office/drawing/2014/main" id="{ED0ACA50-86CE-0B0B-5E2B-70422F03E535}"/>
              </a:ext>
            </a:extLst>
          </p:cNvPr>
          <p:cNvSpPr>
            <a:spLocks noGrp="1"/>
          </p:cNvSpPr>
          <p:nvPr>
            <p:ph type="ftr" sz="quarter" idx="3"/>
          </p:nvPr>
        </p:nvSpPr>
        <p:spPr>
          <a:xfrm>
            <a:off x="1981200" y="6276727"/>
            <a:ext cx="4114800" cy="365125"/>
          </a:xfrm>
          <a:prstGeom prst="rect">
            <a:avLst/>
          </a:prstGeom>
        </p:spPr>
        <p:txBody>
          <a:bodyPr vert="horz" lIns="91440" tIns="45720" rIns="91440" bIns="45720" rtlCol="0" anchor="t" anchorCtr="0"/>
          <a:lstStyle>
            <a:lvl1pPr algn="l">
              <a:defRPr lang="en-NL" sz="14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3" name="Rectangle 2">
            <a:extLst>
              <a:ext uri="{FF2B5EF4-FFF2-40B4-BE49-F238E27FC236}">
                <a16:creationId xmlns:a16="http://schemas.microsoft.com/office/drawing/2014/main" id="{940844C5-F614-14E2-0DDD-93079588E459}"/>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6" name="Rectangle 5">
            <a:extLst>
              <a:ext uri="{FF2B5EF4-FFF2-40B4-BE49-F238E27FC236}">
                <a16:creationId xmlns:a16="http://schemas.microsoft.com/office/drawing/2014/main" id="{58622949-85D3-965C-4EC3-0F7587888FDD}"/>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954680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itle 3 Identifier">
    <p:bg>
      <p:bgPr>
        <a:solidFill>
          <a:schemeClr val="accent1"/>
        </a:solidFill>
        <a:effectLst/>
      </p:bgPr>
    </p:bg>
    <p:spTree>
      <p:nvGrpSpPr>
        <p:cNvPr id="1" name=""/>
        <p:cNvGrpSpPr/>
        <p:nvPr/>
      </p:nvGrpSpPr>
      <p:grpSpPr>
        <a:xfrm>
          <a:off x="0" y="0"/>
          <a:ext cx="0" cy="0"/>
          <a:chOff x="0" y="0"/>
          <a:chExt cx="0" cy="0"/>
        </a:xfrm>
      </p:grpSpPr>
      <p:sp>
        <p:nvSpPr>
          <p:cNvPr id="27" name="Picture Placeholder 9">
            <a:extLst>
              <a:ext uri="{FF2B5EF4-FFF2-40B4-BE49-F238E27FC236}">
                <a16:creationId xmlns:a16="http://schemas.microsoft.com/office/drawing/2014/main" id="{A06311B9-2019-6E65-850F-99063C33A822}"/>
              </a:ext>
            </a:extLst>
          </p:cNvPr>
          <p:cNvSpPr>
            <a:spLocks noGrp="1"/>
          </p:cNvSpPr>
          <p:nvPr>
            <p:ph type="pic" sz="quarter" idx="10"/>
          </p:nvPr>
        </p:nvSpPr>
        <p:spPr>
          <a:xfrm>
            <a:off x="6110068" y="0"/>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GB"/>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3" y="3022462"/>
            <a:ext cx="8613648" cy="1200329"/>
          </a:xfrm>
          <a:prstGeom prst="rect">
            <a:avLst/>
          </a:prstGeom>
          <a:noFill/>
        </p:spPr>
        <p:txBody>
          <a:bodyPr wrap="square" rtlCol="0" anchor="t">
            <a:noAutofit/>
          </a:bodyPr>
          <a:lstStyle>
            <a:lvl1pPr>
              <a:defRPr lang="en-US" sz="7200" b="0" i="0" dirty="0">
                <a:solidFill>
                  <a:schemeClr val="bg1"/>
                </a:solidFill>
                <a:latin typeface="ING display" panose="020B0603030508020203" pitchFamily="34" charset="77"/>
                <a:ea typeface="+mn-ea"/>
                <a:cs typeface="+mn-cs"/>
              </a:defRPr>
            </a:lvl1pPr>
          </a:lstStyle>
          <a:p>
            <a:pPr marL="0" lvl="0" defTabSz="457200"/>
            <a:r>
              <a:rPr lang="en-GB"/>
              <a:t>Presentation title.</a:t>
            </a:r>
          </a:p>
        </p:txBody>
      </p:sp>
      <p:sp>
        <p:nvSpPr>
          <p:cNvPr id="10" name="Text Placeholder 10">
            <a:extLst>
              <a:ext uri="{FF2B5EF4-FFF2-40B4-BE49-F238E27FC236}">
                <a16:creationId xmlns:a16="http://schemas.microsoft.com/office/drawing/2014/main" id="{D4713FE2-247B-9A43-4A7A-5C5A05C632ED}"/>
              </a:ext>
            </a:extLst>
          </p:cNvPr>
          <p:cNvSpPr>
            <a:spLocks noGrp="1"/>
          </p:cNvSpPr>
          <p:nvPr>
            <p:ph type="body" sz="quarter" idx="11" hasCustomPrompt="1"/>
          </p:nvPr>
        </p:nvSpPr>
        <p:spPr>
          <a:xfrm>
            <a:off x="1789112" y="3895200"/>
            <a:ext cx="8613775" cy="1200329"/>
          </a:xfrm>
          <a:noFill/>
        </p:spPr>
        <p:txBody>
          <a:bodyPr vert="horz" wrap="square" lIns="91440" tIns="45720" rIns="91440" bIns="45720" rtlCol="0" anchor="t" anchorCtr="0">
            <a:noAutofit/>
          </a:bodyPr>
          <a:lstStyle>
            <a:lvl1pPr marL="0" indent="0">
              <a:lnSpc>
                <a:spcPct val="100000"/>
              </a:lnSpc>
              <a:buNone/>
              <a:defRPr lang="en-GB" sz="7200" b="0" i="0" smtClean="0">
                <a:solidFill>
                  <a:schemeClr val="bg1"/>
                </a:solidFill>
                <a:latin typeface="ING display" panose="020B0603030508020203" pitchFamily="34" charset="77"/>
              </a:defRPr>
            </a:lvl1pPr>
            <a:lvl2pPr>
              <a:defRPr lang="en-GB" sz="1800" smtClean="0"/>
            </a:lvl2pPr>
            <a:lvl3pPr>
              <a:defRPr lang="en-GB" sz="1800" smtClean="0"/>
            </a:lvl3pPr>
            <a:lvl4pPr>
              <a:defRPr lang="en-GB" smtClean="0"/>
            </a:lvl4pPr>
            <a:lvl5pPr>
              <a:defRPr lang="en-NL"/>
            </a:lvl5pPr>
          </a:lstStyle>
          <a:p>
            <a:pPr marL="628650" lvl="0" indent="-857250" defTabSz="457200">
              <a:spcBef>
                <a:spcPct val="0"/>
              </a:spcBef>
            </a:pPr>
            <a:r>
              <a:rPr lang="en-GB"/>
              <a:t>Subtitle goes here.</a:t>
            </a:r>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71757" y="169114"/>
            <a:ext cx="1073363" cy="1215531"/>
          </a:xfrm>
          <a:prstGeom prst="rect">
            <a:avLst/>
          </a:prstGeom>
        </p:spPr>
      </p:pic>
      <p:sp>
        <p:nvSpPr>
          <p:cNvPr id="25" name="Rectangle 24">
            <a:extLst>
              <a:ext uri="{FF2B5EF4-FFF2-40B4-BE49-F238E27FC236}">
                <a16:creationId xmlns:a16="http://schemas.microsoft.com/office/drawing/2014/main" id="{1C67AADF-D050-5B88-5B1F-C43CD027697A}"/>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12" name="Rectangle 11">
            <a:extLst>
              <a:ext uri="{FF2B5EF4-FFF2-40B4-BE49-F238E27FC236}">
                <a16:creationId xmlns:a16="http://schemas.microsoft.com/office/drawing/2014/main" id="{CB1F1772-C77E-1EA3-167E-87C03E7700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76C8D36D-2F66-A05C-0487-4510E7C40FF8}"/>
              </a:ext>
            </a:extLst>
          </p:cNvPr>
          <p:cNvSpPr>
            <a:spLocks noGrp="1"/>
          </p:cNvSpPr>
          <p:nvPr>
            <p:ph type="body" sz="quarter" idx="12" hasCustomPrompt="1"/>
          </p:nvPr>
        </p:nvSpPr>
        <p:spPr>
          <a:xfrm>
            <a:off x="171756" y="6246197"/>
            <a:ext cx="1672423"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83D5A8C2-BE44-8C4C-1789-33C5DC180C90}"/>
              </a:ext>
            </a:extLst>
          </p:cNvPr>
          <p:cNvSpPr>
            <a:spLocks noGrp="1"/>
          </p:cNvSpPr>
          <p:nvPr>
            <p:ph type="body" sz="quarter" idx="13" hasCustomPrompt="1"/>
          </p:nvPr>
        </p:nvSpPr>
        <p:spPr>
          <a:xfrm>
            <a:off x="1981200" y="6246197"/>
            <a:ext cx="5525042" cy="365125"/>
          </a:xfrm>
        </p:spPr>
        <p:txBody>
          <a:bodyPr anchor="ctr"/>
          <a:lstStyle>
            <a:lvl1pPr algn="l">
              <a:defRPr b="1">
                <a:solidFill>
                  <a:schemeClr val="bg1"/>
                </a:solidFill>
              </a:defRPr>
            </a:lvl1pPr>
          </a:lstStyle>
          <a:p>
            <a:pPr lvl="0"/>
            <a:r>
              <a:rPr lang="en-GB"/>
              <a:t>Name / Department</a:t>
            </a:r>
          </a:p>
        </p:txBody>
      </p:sp>
      <p:sp>
        <p:nvSpPr>
          <p:cNvPr id="4" name="Rectangle 3">
            <a:extLst>
              <a:ext uri="{FF2B5EF4-FFF2-40B4-BE49-F238E27FC236}">
                <a16:creationId xmlns:a16="http://schemas.microsoft.com/office/drawing/2014/main" id="{E8EBEEF3-73C6-4B10-3DE2-27BA48F7DF1B}"/>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5" name="Rectangle 4">
            <a:extLst>
              <a:ext uri="{FF2B5EF4-FFF2-40B4-BE49-F238E27FC236}">
                <a16:creationId xmlns:a16="http://schemas.microsoft.com/office/drawing/2014/main" id="{F766F940-32E9-92A6-D512-27D6E78C7C37}"/>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2720679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itle 3 Logo">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2F5CF978-4711-2268-60D0-A9FF61AFE8FB}"/>
              </a:ext>
            </a:extLst>
          </p:cNvPr>
          <p:cNvSpPr>
            <a:spLocks noGrp="1"/>
          </p:cNvSpPr>
          <p:nvPr>
            <p:ph type="pic" sz="quarter" idx="10"/>
          </p:nvPr>
        </p:nvSpPr>
        <p:spPr>
          <a:xfrm>
            <a:off x="6110068" y="-8165"/>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GB"/>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3" y="3022462"/>
            <a:ext cx="8613648" cy="1200329"/>
          </a:xfrm>
          <a:prstGeom prst="rect">
            <a:avLst/>
          </a:prstGeom>
          <a:noFill/>
        </p:spPr>
        <p:txBody>
          <a:bodyPr wrap="square" rtlCol="0" anchor="t">
            <a:noAutofit/>
          </a:bodyPr>
          <a:lstStyle>
            <a:lvl1pPr>
              <a:defRPr lang="en-US" sz="7200" b="0" i="0" dirty="0">
                <a:solidFill>
                  <a:schemeClr val="bg1"/>
                </a:solidFill>
                <a:latin typeface="ING display" panose="020B0603030508020203" pitchFamily="34" charset="77"/>
                <a:ea typeface="+mn-ea"/>
                <a:cs typeface="+mn-cs"/>
              </a:defRPr>
            </a:lvl1pPr>
          </a:lstStyle>
          <a:p>
            <a:pPr marL="0" lvl="0" defTabSz="457200"/>
            <a:r>
              <a:rPr lang="en-GB"/>
              <a:t>Presentation title.</a:t>
            </a:r>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0" y="3895200"/>
            <a:ext cx="8613775" cy="1200329"/>
          </a:xfrm>
          <a:noFill/>
        </p:spPr>
        <p:txBody>
          <a:bodyPr vert="horz" wrap="square" lIns="91440" tIns="45720" rIns="91440" bIns="45720" rtlCol="0" anchor="t" anchorCtr="0">
            <a:noAutofit/>
          </a:bodyPr>
          <a:lstStyle>
            <a:lvl1pPr marL="0" indent="0">
              <a:lnSpc>
                <a:spcPct val="100000"/>
              </a:lnSpc>
              <a:buNone/>
              <a:defRPr lang="en-GB" sz="7200" b="0" i="0" smtClean="0">
                <a:solidFill>
                  <a:schemeClr val="bg1"/>
                </a:solidFill>
                <a:latin typeface="ING display" panose="020B0603030508020203" pitchFamily="34" charset="77"/>
              </a:defRPr>
            </a:lvl1pPr>
            <a:lvl2pPr>
              <a:defRPr lang="en-GB" sz="1800" smtClean="0"/>
            </a:lvl2pPr>
            <a:lvl3pPr>
              <a:defRPr lang="en-GB" sz="1800" smtClean="0"/>
            </a:lvl3pPr>
            <a:lvl4pPr>
              <a:defRPr lang="en-GB" smtClean="0"/>
            </a:lvl4pPr>
            <a:lvl5pPr>
              <a:defRPr lang="en-NL"/>
            </a:lvl5pPr>
          </a:lstStyle>
          <a:p>
            <a:pPr marL="628650" lvl="0" indent="-857250" defTabSz="457200">
              <a:spcBef>
                <a:spcPct val="0"/>
              </a:spcBef>
            </a:pPr>
            <a:r>
              <a:rPr lang="en-GB"/>
              <a:t>Subtitle goes here.</a:t>
            </a:r>
          </a:p>
        </p:txBody>
      </p:sp>
      <p:pic>
        <p:nvPicPr>
          <p:cNvPr id="23" name="Picture 22">
            <a:extLst>
              <a:ext uri="{FF2B5EF4-FFF2-40B4-BE49-F238E27FC236}">
                <a16:creationId xmlns:a16="http://schemas.microsoft.com/office/drawing/2014/main" id="{363D0769-CF99-1F40-88B2-AEC9EFB1E15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8537" y="140219"/>
            <a:ext cx="2272339" cy="928139"/>
          </a:xfrm>
          <a:prstGeom prst="rect">
            <a:avLst/>
          </a:prstGeom>
        </p:spPr>
      </p:pic>
      <p:sp>
        <p:nvSpPr>
          <p:cNvPr id="19" name="Rectangle 18">
            <a:extLst>
              <a:ext uri="{FF2B5EF4-FFF2-40B4-BE49-F238E27FC236}">
                <a16:creationId xmlns:a16="http://schemas.microsoft.com/office/drawing/2014/main" id="{247A9B37-040E-9EA7-B2E8-B00B033B09F6}"/>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20" name="Rectangle 19">
            <a:extLst>
              <a:ext uri="{FF2B5EF4-FFF2-40B4-BE49-F238E27FC236}">
                <a16:creationId xmlns:a16="http://schemas.microsoft.com/office/drawing/2014/main" id="{2289F63A-2797-491B-8EF3-755334846C61}"/>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i="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sp>
        <p:nvSpPr>
          <p:cNvPr id="10" name="Text Placeholder 17">
            <a:extLst>
              <a:ext uri="{FF2B5EF4-FFF2-40B4-BE49-F238E27FC236}">
                <a16:creationId xmlns:a16="http://schemas.microsoft.com/office/drawing/2014/main" id="{CB4691DF-A2C4-3A32-9376-0B041915F984}"/>
              </a:ext>
            </a:extLst>
          </p:cNvPr>
          <p:cNvSpPr>
            <a:spLocks noGrp="1"/>
          </p:cNvSpPr>
          <p:nvPr>
            <p:ph type="body" sz="quarter" idx="12" hasCustomPrompt="1"/>
          </p:nvPr>
        </p:nvSpPr>
        <p:spPr>
          <a:xfrm>
            <a:off x="171756" y="6246197"/>
            <a:ext cx="1672423" cy="365125"/>
          </a:xfrm>
        </p:spPr>
        <p:txBody>
          <a:bodyPr anchor="ctr"/>
          <a:lstStyle>
            <a:lvl1pPr algn="r">
              <a:defRPr b="1">
                <a:solidFill>
                  <a:schemeClr val="bg1"/>
                </a:solidFill>
              </a:defRPr>
            </a:lvl1pPr>
          </a:lstStyle>
          <a:p>
            <a:pPr lvl="0"/>
            <a:r>
              <a:rPr lang="en-GB"/>
              <a:t>Day Month Year</a:t>
            </a:r>
          </a:p>
        </p:txBody>
      </p:sp>
      <p:sp>
        <p:nvSpPr>
          <p:cNvPr id="12" name="Text Placeholder 17">
            <a:extLst>
              <a:ext uri="{FF2B5EF4-FFF2-40B4-BE49-F238E27FC236}">
                <a16:creationId xmlns:a16="http://schemas.microsoft.com/office/drawing/2014/main" id="{873184B1-F75C-A563-D925-0E2E15BF0448}"/>
              </a:ext>
            </a:extLst>
          </p:cNvPr>
          <p:cNvSpPr>
            <a:spLocks noGrp="1"/>
          </p:cNvSpPr>
          <p:nvPr>
            <p:ph type="body" sz="quarter" idx="13" hasCustomPrompt="1"/>
          </p:nvPr>
        </p:nvSpPr>
        <p:spPr>
          <a:xfrm>
            <a:off x="1981200" y="6246197"/>
            <a:ext cx="5525042"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2DB2A025-1D37-90EA-9E99-1FFC7C6E40C6}"/>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3" name="Rectangle 2">
            <a:extLst>
              <a:ext uri="{FF2B5EF4-FFF2-40B4-BE49-F238E27FC236}">
                <a16:creationId xmlns:a16="http://schemas.microsoft.com/office/drawing/2014/main" id="{12EA6715-0F89-FA8B-9E90-200CFF8DA978}"/>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34200098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Title 4 Identifier">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49523" y="5490459"/>
            <a:ext cx="1073363" cy="1215531"/>
          </a:xfrm>
          <a:prstGeom prst="rect">
            <a:avLst/>
          </a:prstGeom>
        </p:spPr>
      </p:pic>
      <p:sp>
        <p:nvSpPr>
          <p:cNvPr id="21" name="Title 1">
            <a:extLst>
              <a:ext uri="{FF2B5EF4-FFF2-40B4-BE49-F238E27FC236}">
                <a16:creationId xmlns:a16="http://schemas.microsoft.com/office/drawing/2014/main" id="{0D7CFDB8-C01C-B7A3-D2B5-D3AC6349C76D}"/>
              </a:ext>
            </a:extLst>
          </p:cNvPr>
          <p:cNvSpPr>
            <a:spLocks noGrp="1"/>
          </p:cNvSpPr>
          <p:nvPr>
            <p:ph type="ctrTitle" hasCustomPrompt="1"/>
          </p:nvPr>
        </p:nvSpPr>
        <p:spPr>
          <a:xfrm>
            <a:off x="300736" y="3729786"/>
            <a:ext cx="10837164" cy="923330"/>
          </a:xfrm>
          <a:prstGeom prst="rect">
            <a:avLst/>
          </a:prstGeom>
          <a:noFill/>
        </p:spPr>
        <p:txBody>
          <a:bodyPr wrap="square" rtlCol="0" anchor="t">
            <a:noAutofit/>
          </a:bodyPr>
          <a:lstStyle>
            <a:lvl1pPr>
              <a:defRPr lang="en-US" sz="5400" b="0" i="0" dirty="0">
                <a:solidFill>
                  <a:schemeClr val="bg1"/>
                </a:solidFill>
                <a:latin typeface="ING display" panose="020B0603030508020203" pitchFamily="34" charset="77"/>
                <a:ea typeface="+mn-ea"/>
                <a:cs typeface="+mn-cs"/>
              </a:defRPr>
            </a:lvl1pPr>
          </a:lstStyle>
          <a:p>
            <a:pPr marL="0" lvl="0" defTabSz="457200"/>
            <a:r>
              <a:rPr lang="en-GB"/>
              <a:t>Name your presentation</a:t>
            </a:r>
          </a:p>
        </p:txBody>
      </p:sp>
      <p:sp>
        <p:nvSpPr>
          <p:cNvPr id="22" name="Text Placeholder 10">
            <a:extLst>
              <a:ext uri="{FF2B5EF4-FFF2-40B4-BE49-F238E27FC236}">
                <a16:creationId xmlns:a16="http://schemas.microsoft.com/office/drawing/2014/main" id="{98B4A13B-E9B5-D06E-24C2-99AE3440C6BA}"/>
              </a:ext>
            </a:extLst>
          </p:cNvPr>
          <p:cNvSpPr>
            <a:spLocks noGrp="1"/>
          </p:cNvSpPr>
          <p:nvPr>
            <p:ph type="body" sz="quarter" idx="11" hasCustomPrompt="1"/>
          </p:nvPr>
        </p:nvSpPr>
        <p:spPr>
          <a:xfrm>
            <a:off x="979043" y="4516151"/>
            <a:ext cx="10158857" cy="923330"/>
          </a:xfrm>
          <a:noFill/>
        </p:spPr>
        <p:txBody>
          <a:bodyPr wrap="square" rtlCol="0" anchor="t">
            <a:noAutofit/>
          </a:bodyPr>
          <a:lstStyle>
            <a:lvl1pPr marL="0" indent="0">
              <a:lnSpc>
                <a:spcPct val="100000"/>
              </a:lnSpc>
              <a:buNone/>
              <a:defRPr lang="en-GB" sz="5400" b="0" i="0" dirty="0" smtClean="0">
                <a:solidFill>
                  <a:schemeClr val="bg1"/>
                </a:solidFill>
                <a:latin typeface="ING display" panose="020B0603030508020203" pitchFamily="34" charset="77"/>
              </a:defRPr>
            </a:lvl1pPr>
          </a:lstStyle>
          <a:p>
            <a:pPr marL="0" lvl="0" defTabSz="457200"/>
            <a:r>
              <a:rPr lang="en-GB"/>
              <a:t>and a second line if you want</a:t>
            </a:r>
          </a:p>
        </p:txBody>
      </p:sp>
      <p:sp>
        <p:nvSpPr>
          <p:cNvPr id="6" name="Rectangle 5">
            <a:extLst>
              <a:ext uri="{FF2B5EF4-FFF2-40B4-BE49-F238E27FC236}">
                <a16:creationId xmlns:a16="http://schemas.microsoft.com/office/drawing/2014/main" id="{3F2A4502-10EB-B18E-E437-C75F2960718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73D0641-5AD5-83F9-E01A-A30C23F34E8E}"/>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0" name="Picture Placeholder 9">
            <a:extLst>
              <a:ext uri="{FF2B5EF4-FFF2-40B4-BE49-F238E27FC236}">
                <a16:creationId xmlns:a16="http://schemas.microsoft.com/office/drawing/2014/main" id="{9D179EC4-B562-D977-6FF8-EF49CD71DC1B}"/>
              </a:ext>
            </a:extLst>
          </p:cNvPr>
          <p:cNvSpPr>
            <a:spLocks noGrp="1"/>
          </p:cNvSpPr>
          <p:nvPr>
            <p:ph type="pic" sz="quarter" idx="10"/>
          </p:nvPr>
        </p:nvSpPr>
        <p:spPr>
          <a:xfrm>
            <a:off x="-6000" y="0"/>
            <a:ext cx="122076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GB"/>
          </a:p>
        </p:txBody>
      </p:sp>
      <p:sp>
        <p:nvSpPr>
          <p:cNvPr id="14" name="Text Placeholder 17">
            <a:extLst>
              <a:ext uri="{FF2B5EF4-FFF2-40B4-BE49-F238E27FC236}">
                <a16:creationId xmlns:a16="http://schemas.microsoft.com/office/drawing/2014/main" id="{EBBF6A85-3F52-9C4E-EE30-C04D38943EB2}"/>
              </a:ext>
            </a:extLst>
          </p:cNvPr>
          <p:cNvSpPr>
            <a:spLocks noGrp="1"/>
          </p:cNvSpPr>
          <p:nvPr>
            <p:ph type="body" sz="quarter" idx="12" hasCustomPrompt="1"/>
          </p:nvPr>
        </p:nvSpPr>
        <p:spPr>
          <a:xfrm>
            <a:off x="171756" y="6246197"/>
            <a:ext cx="1672423" cy="365125"/>
          </a:xfrm>
        </p:spPr>
        <p:txBody>
          <a:bodyPr anchor="ctr"/>
          <a:lstStyle>
            <a:lvl1pPr algn="r">
              <a:defRPr b="1">
                <a:solidFill>
                  <a:schemeClr val="bg1"/>
                </a:solidFill>
              </a:defRPr>
            </a:lvl1pPr>
          </a:lstStyle>
          <a:p>
            <a:pPr lvl="0"/>
            <a:r>
              <a:rPr lang="en-GB"/>
              <a:t>Day Month Year</a:t>
            </a:r>
          </a:p>
        </p:txBody>
      </p:sp>
      <p:sp>
        <p:nvSpPr>
          <p:cNvPr id="15" name="Text Placeholder 17">
            <a:extLst>
              <a:ext uri="{FF2B5EF4-FFF2-40B4-BE49-F238E27FC236}">
                <a16:creationId xmlns:a16="http://schemas.microsoft.com/office/drawing/2014/main" id="{724E8387-9A2D-3EA3-6912-4C75D0D3E08D}"/>
              </a:ext>
            </a:extLst>
          </p:cNvPr>
          <p:cNvSpPr>
            <a:spLocks noGrp="1"/>
          </p:cNvSpPr>
          <p:nvPr>
            <p:ph type="body" sz="quarter" idx="13" hasCustomPrompt="1"/>
          </p:nvPr>
        </p:nvSpPr>
        <p:spPr>
          <a:xfrm>
            <a:off x="1981200" y="6246197"/>
            <a:ext cx="5525042"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0B9F2141-5B69-1D55-A89A-CC9C0BBB14C4}"/>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3" name="Rectangle 2">
            <a:extLst>
              <a:ext uri="{FF2B5EF4-FFF2-40B4-BE49-F238E27FC236}">
                <a16:creationId xmlns:a16="http://schemas.microsoft.com/office/drawing/2014/main" id="{C1EC2C58-7AE9-FD52-03FA-0B9B77A795D1}"/>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14992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4" name="Text Placeholder 25">
            <a:extLst>
              <a:ext uri="{FF2B5EF4-FFF2-40B4-BE49-F238E27FC236}">
                <a16:creationId xmlns:a16="http://schemas.microsoft.com/office/drawing/2014/main" id="{25CC08E0-3CAE-0BBF-F8AB-3640D8189CBE}"/>
              </a:ext>
            </a:extLst>
          </p:cNvPr>
          <p:cNvSpPr>
            <a:spLocks noGrp="1"/>
          </p:cNvSpPr>
          <p:nvPr>
            <p:ph type="body" sz="quarter" idx="14" hasCustomPrompt="1"/>
          </p:nvPr>
        </p:nvSpPr>
        <p:spPr>
          <a:xfrm>
            <a:off x="273901" y="1638301"/>
            <a:ext cx="11606843" cy="4538662"/>
          </a:xfrm>
        </p:spPr>
        <p:txBody>
          <a:bodyPr>
            <a:noAutofit/>
          </a:bodyPr>
          <a:lstStyle>
            <a:lvl1pPr marL="270911" indent="-270911">
              <a:lnSpc>
                <a:spcPct val="100000"/>
              </a:lnSpc>
              <a:spcBef>
                <a:spcPts val="791"/>
              </a:spcBef>
              <a:buFont typeface="Arial" panose="020B0604020202020204" pitchFamily="34" charset="0"/>
              <a:buChar char="•"/>
              <a:defRPr sz="1107"/>
            </a:lvl1pPr>
            <a:lvl2pPr marL="632126" indent="-270911">
              <a:buFont typeface="Arial" panose="020B0604020202020204" pitchFamily="34" charset="0"/>
              <a:buChar char="•"/>
              <a:defRPr sz="1107"/>
            </a:lvl2pPr>
            <a:lvl3pPr marL="948189" indent="-225759">
              <a:buFont typeface="Arial" panose="020B0604020202020204" pitchFamily="34" charset="0"/>
              <a:buChar char="•"/>
              <a:defRPr sz="1107"/>
            </a:lvl3pPr>
            <a:lvl4pPr marL="1309405" indent="-225759">
              <a:buFont typeface="Arial" panose="020B0604020202020204" pitchFamily="34" charset="0"/>
              <a:buChar char="•"/>
              <a:defRPr sz="1107"/>
            </a:lvl4pPr>
            <a:lvl5pPr marL="1670620" indent="-225759">
              <a:buFont typeface="Arial" panose="020B0604020202020204" pitchFamily="34" charset="0"/>
              <a:buChar char="•"/>
              <a:defRPr/>
            </a:lvl5pPr>
            <a:lvl6pPr>
              <a:defRPr sz="1107"/>
            </a:lvl6pPr>
            <a:lvl7pPr>
              <a:defRPr sz="1107"/>
            </a:lvl7pPr>
            <a:lvl8pPr>
              <a:defRPr sz="1107"/>
            </a:lvl8pPr>
            <a:lvl9pPr>
              <a:defRPr sz="1107"/>
            </a:lvl9pPr>
          </a:lstStyle>
          <a:p>
            <a:pPr lvl="0"/>
            <a:r>
              <a:rPr lang="en-GB"/>
              <a:t>Chapter titles goes here</a:t>
            </a:r>
          </a:p>
          <a:p>
            <a:pPr lvl="0"/>
            <a:endParaRPr lang="en-GB"/>
          </a:p>
          <a:p>
            <a:pPr lvl="0"/>
            <a:endParaRPr lang="en-NL"/>
          </a:p>
        </p:txBody>
      </p:sp>
    </p:spTree>
    <p:extLst>
      <p:ext uri="{BB962C8B-B14F-4D97-AF65-F5344CB8AC3E}">
        <p14:creationId xmlns:p14="http://schemas.microsoft.com/office/powerpoint/2010/main" val="374255583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Title 4 Logo">
    <p:bg>
      <p:bgPr>
        <a:solidFill>
          <a:schemeClr val="accent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C30CA71-4EBB-F524-A0F3-95F548916E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6289" y="5865417"/>
            <a:ext cx="2272339" cy="928139"/>
          </a:xfrm>
          <a:prstGeom prst="rect">
            <a:avLst/>
          </a:prstGeom>
        </p:spPr>
      </p:pic>
      <p:sp>
        <p:nvSpPr>
          <p:cNvPr id="8" name="Rectangle 7">
            <a:extLst>
              <a:ext uri="{FF2B5EF4-FFF2-40B4-BE49-F238E27FC236}">
                <a16:creationId xmlns:a16="http://schemas.microsoft.com/office/drawing/2014/main" id="{2B28DC72-F3EC-3977-1100-4F8770F960B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A10AC3DF-3B3E-98B0-8989-D56544188FB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4" name="Title 1">
            <a:extLst>
              <a:ext uri="{FF2B5EF4-FFF2-40B4-BE49-F238E27FC236}">
                <a16:creationId xmlns:a16="http://schemas.microsoft.com/office/drawing/2014/main" id="{6B8C1DCD-5855-1A69-E3F2-A5F8FE04DD9A}"/>
              </a:ext>
            </a:extLst>
          </p:cNvPr>
          <p:cNvSpPr>
            <a:spLocks noGrp="1"/>
          </p:cNvSpPr>
          <p:nvPr>
            <p:ph type="ctrTitle" hasCustomPrompt="1"/>
          </p:nvPr>
        </p:nvSpPr>
        <p:spPr>
          <a:xfrm>
            <a:off x="300736" y="3729786"/>
            <a:ext cx="10837164" cy="923330"/>
          </a:xfrm>
          <a:prstGeom prst="rect">
            <a:avLst/>
          </a:prstGeom>
          <a:noFill/>
        </p:spPr>
        <p:txBody>
          <a:bodyPr wrap="square" rtlCol="0" anchor="t">
            <a:noAutofit/>
          </a:bodyPr>
          <a:lstStyle>
            <a:lvl1pPr>
              <a:defRPr lang="en-US" sz="5400" b="0" i="0" dirty="0">
                <a:solidFill>
                  <a:schemeClr val="bg1"/>
                </a:solidFill>
                <a:latin typeface="ING display" panose="020B0603030508020203" pitchFamily="34" charset="77"/>
                <a:ea typeface="+mn-ea"/>
                <a:cs typeface="+mn-cs"/>
              </a:defRPr>
            </a:lvl1pPr>
          </a:lstStyle>
          <a:p>
            <a:pPr marL="0" lvl="0" defTabSz="457200"/>
            <a:r>
              <a:rPr lang="en-GB"/>
              <a:t>Name your presentation</a:t>
            </a:r>
          </a:p>
        </p:txBody>
      </p:sp>
      <p:sp>
        <p:nvSpPr>
          <p:cNvPr id="5" name="Text Placeholder 10">
            <a:extLst>
              <a:ext uri="{FF2B5EF4-FFF2-40B4-BE49-F238E27FC236}">
                <a16:creationId xmlns:a16="http://schemas.microsoft.com/office/drawing/2014/main" id="{B315634D-B68B-CC5E-E6ED-77CA7D365F58}"/>
              </a:ext>
            </a:extLst>
          </p:cNvPr>
          <p:cNvSpPr>
            <a:spLocks noGrp="1"/>
          </p:cNvSpPr>
          <p:nvPr>
            <p:ph type="body" sz="quarter" idx="11" hasCustomPrompt="1"/>
          </p:nvPr>
        </p:nvSpPr>
        <p:spPr>
          <a:xfrm>
            <a:off x="979043" y="4516151"/>
            <a:ext cx="10158857" cy="923330"/>
          </a:xfrm>
          <a:noFill/>
        </p:spPr>
        <p:txBody>
          <a:bodyPr wrap="square" rtlCol="0" anchor="t">
            <a:noAutofit/>
          </a:bodyPr>
          <a:lstStyle>
            <a:lvl1pPr marL="0" indent="0">
              <a:lnSpc>
                <a:spcPct val="100000"/>
              </a:lnSpc>
              <a:buNone/>
              <a:defRPr lang="en-GB" sz="5400" b="0" i="0" dirty="0" smtClean="0">
                <a:solidFill>
                  <a:schemeClr val="bg1"/>
                </a:solidFill>
                <a:latin typeface="ING display" panose="020B0603030508020203" pitchFamily="34" charset="77"/>
              </a:defRPr>
            </a:lvl1pPr>
          </a:lstStyle>
          <a:p>
            <a:pPr marL="0" lvl="0" defTabSz="457200"/>
            <a:r>
              <a:rPr lang="en-GB"/>
              <a:t>and a second line if you want</a:t>
            </a:r>
          </a:p>
        </p:txBody>
      </p:sp>
      <p:sp>
        <p:nvSpPr>
          <p:cNvPr id="6" name="Picture Placeholder 9">
            <a:extLst>
              <a:ext uri="{FF2B5EF4-FFF2-40B4-BE49-F238E27FC236}">
                <a16:creationId xmlns:a16="http://schemas.microsoft.com/office/drawing/2014/main" id="{D2B8C1CF-95B5-081F-5A80-6CB5E96BE33A}"/>
              </a:ext>
            </a:extLst>
          </p:cNvPr>
          <p:cNvSpPr>
            <a:spLocks noGrp="1"/>
          </p:cNvSpPr>
          <p:nvPr>
            <p:ph type="pic" sz="quarter" idx="10"/>
          </p:nvPr>
        </p:nvSpPr>
        <p:spPr>
          <a:xfrm>
            <a:off x="-7800" y="0"/>
            <a:ext cx="122076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GB"/>
          </a:p>
        </p:txBody>
      </p:sp>
      <p:sp>
        <p:nvSpPr>
          <p:cNvPr id="15" name="Text Placeholder 17">
            <a:extLst>
              <a:ext uri="{FF2B5EF4-FFF2-40B4-BE49-F238E27FC236}">
                <a16:creationId xmlns:a16="http://schemas.microsoft.com/office/drawing/2014/main" id="{2624BB63-CFBE-6D38-67DC-89CBC68F70C2}"/>
              </a:ext>
            </a:extLst>
          </p:cNvPr>
          <p:cNvSpPr>
            <a:spLocks noGrp="1"/>
          </p:cNvSpPr>
          <p:nvPr>
            <p:ph type="body" sz="quarter" idx="12" hasCustomPrompt="1"/>
          </p:nvPr>
        </p:nvSpPr>
        <p:spPr>
          <a:xfrm>
            <a:off x="171756" y="6246197"/>
            <a:ext cx="1672423"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1451CECC-5C83-D778-3913-B2CDD34287D8}"/>
              </a:ext>
            </a:extLst>
          </p:cNvPr>
          <p:cNvSpPr>
            <a:spLocks noGrp="1"/>
          </p:cNvSpPr>
          <p:nvPr>
            <p:ph type="body" sz="quarter" idx="13" hasCustomPrompt="1"/>
          </p:nvPr>
        </p:nvSpPr>
        <p:spPr>
          <a:xfrm>
            <a:off x="1981200" y="6246197"/>
            <a:ext cx="5525042"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95C73865-D02A-2625-6337-BDBE32F1D7EC}"/>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3" name="Rectangle 2">
            <a:extLst>
              <a:ext uri="{FF2B5EF4-FFF2-40B4-BE49-F238E27FC236}">
                <a16:creationId xmlns:a16="http://schemas.microsoft.com/office/drawing/2014/main" id="{18460945-1DD7-2F88-2D44-914A677CF93D}"/>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171377290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Title 5 Identifier">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7F612221-5DCC-B9C7-12CD-382E9AD0DEFF}"/>
              </a:ext>
            </a:extLst>
          </p:cNvPr>
          <p:cNvSpPr>
            <a:spLocks noGrp="1"/>
          </p:cNvSpPr>
          <p:nvPr>
            <p:ph type="pic" sz="quarter" idx="10"/>
          </p:nvPr>
        </p:nvSpPr>
        <p:spPr>
          <a:xfrm>
            <a:off x="-7800" y="4154268"/>
            <a:ext cx="122076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GB"/>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18" y="169114"/>
            <a:ext cx="1073363" cy="1215531"/>
          </a:xfrm>
          <a:prstGeom prst="rect">
            <a:avLst/>
          </a:prstGeom>
        </p:spPr>
      </p:pic>
      <p:sp>
        <p:nvSpPr>
          <p:cNvPr id="26" name="Title 1">
            <a:extLst>
              <a:ext uri="{FF2B5EF4-FFF2-40B4-BE49-F238E27FC236}">
                <a16:creationId xmlns:a16="http://schemas.microsoft.com/office/drawing/2014/main" id="{3A341223-8BC3-AA03-4D74-C5D49C154CEC}"/>
              </a:ext>
            </a:extLst>
          </p:cNvPr>
          <p:cNvSpPr>
            <a:spLocks noGrp="1"/>
          </p:cNvSpPr>
          <p:nvPr>
            <p:ph type="ctrTitle" hasCustomPrompt="1"/>
          </p:nvPr>
        </p:nvSpPr>
        <p:spPr>
          <a:xfrm>
            <a:off x="1152522" y="1493109"/>
            <a:ext cx="9886954" cy="1754326"/>
          </a:xfrm>
          <a:prstGeom prst="rect">
            <a:avLst/>
          </a:prstGeom>
          <a:noFill/>
        </p:spPr>
        <p:txBody>
          <a:bodyPr wrap="square" rtlCol="0" anchor="t">
            <a:noAutofit/>
          </a:bodyPr>
          <a:lstStyle>
            <a:lvl1pPr algn="ctr">
              <a:defRPr lang="en-US" sz="5400" b="0" i="0" dirty="0">
                <a:solidFill>
                  <a:schemeClr val="bg1"/>
                </a:solidFill>
                <a:latin typeface="ING display" panose="020B0603030508020203" pitchFamily="34" charset="77"/>
                <a:ea typeface="+mn-ea"/>
                <a:cs typeface="+mn-cs"/>
              </a:defRPr>
            </a:lvl1pPr>
          </a:lstStyle>
          <a:p>
            <a:pPr marL="0" lvl="0" defTabSz="457200"/>
            <a:r>
              <a:rPr lang="en-GB"/>
              <a:t>Name your presentation</a:t>
            </a:r>
            <a:br>
              <a:rPr lang="en-GB"/>
            </a:br>
            <a:r>
              <a:rPr lang="en-GB"/>
              <a:t>and a second line if you want</a:t>
            </a:r>
          </a:p>
        </p:txBody>
      </p:sp>
      <p:sp>
        <p:nvSpPr>
          <p:cNvPr id="8" name="Rectangle 7">
            <a:extLst>
              <a:ext uri="{FF2B5EF4-FFF2-40B4-BE49-F238E27FC236}">
                <a16:creationId xmlns:a16="http://schemas.microsoft.com/office/drawing/2014/main" id="{3D8318CF-3CCD-3AF4-872F-CDD4B433341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BB0B124C-5F4C-4B6C-50E2-573641D4E037}"/>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24" name="Text Placeholder 17">
            <a:extLst>
              <a:ext uri="{FF2B5EF4-FFF2-40B4-BE49-F238E27FC236}">
                <a16:creationId xmlns:a16="http://schemas.microsoft.com/office/drawing/2014/main" id="{7FC8C9FB-5E98-BD41-56D5-454EA5077EF9}"/>
              </a:ext>
            </a:extLst>
          </p:cNvPr>
          <p:cNvSpPr>
            <a:spLocks noGrp="1"/>
          </p:cNvSpPr>
          <p:nvPr>
            <p:ph type="body" sz="quarter" idx="11" hasCustomPrompt="1"/>
          </p:nvPr>
        </p:nvSpPr>
        <p:spPr>
          <a:xfrm>
            <a:off x="3449770" y="3565061"/>
            <a:ext cx="2551524" cy="365125"/>
          </a:xfrm>
        </p:spPr>
        <p:txBody>
          <a:bodyPr anchor="ctr"/>
          <a:lstStyle>
            <a:lvl1pPr algn="r">
              <a:defRPr b="1">
                <a:solidFill>
                  <a:schemeClr val="bg1"/>
                </a:solidFill>
              </a:defRPr>
            </a:lvl1pPr>
          </a:lstStyle>
          <a:p>
            <a:pPr lvl="0"/>
            <a:r>
              <a:rPr lang="en-GB" noProof="0"/>
              <a:t>Day Month Year</a:t>
            </a:r>
          </a:p>
        </p:txBody>
      </p:sp>
      <p:sp>
        <p:nvSpPr>
          <p:cNvPr id="25" name="Text Placeholder 17">
            <a:extLst>
              <a:ext uri="{FF2B5EF4-FFF2-40B4-BE49-F238E27FC236}">
                <a16:creationId xmlns:a16="http://schemas.microsoft.com/office/drawing/2014/main" id="{E886B41F-6504-6D27-A3AB-0AF7E595BB23}"/>
              </a:ext>
            </a:extLst>
          </p:cNvPr>
          <p:cNvSpPr>
            <a:spLocks noGrp="1"/>
          </p:cNvSpPr>
          <p:nvPr>
            <p:ph type="body" sz="quarter" idx="12" hasCustomPrompt="1"/>
          </p:nvPr>
        </p:nvSpPr>
        <p:spPr>
          <a:xfrm>
            <a:off x="6190707" y="3565061"/>
            <a:ext cx="4848769"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E99E76A2-D5A0-8F16-AEC9-217A40AE0163}"/>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3" name="Rectangle 2">
            <a:extLst>
              <a:ext uri="{FF2B5EF4-FFF2-40B4-BE49-F238E27FC236}">
                <a16:creationId xmlns:a16="http://schemas.microsoft.com/office/drawing/2014/main" id="{90EEDE7A-90F8-1208-8788-789421A26C21}"/>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48075826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itle 5 Logo">
    <p:bg>
      <p:bgPr>
        <a:solidFill>
          <a:schemeClr val="accent1"/>
        </a:solid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148508B3-0D8F-45FC-2C23-DCC551FCF4E5}"/>
              </a:ext>
            </a:extLst>
          </p:cNvPr>
          <p:cNvSpPr>
            <a:spLocks noGrp="1"/>
          </p:cNvSpPr>
          <p:nvPr>
            <p:ph type="ctrTitle" hasCustomPrompt="1"/>
          </p:nvPr>
        </p:nvSpPr>
        <p:spPr>
          <a:xfrm>
            <a:off x="1152522" y="1493109"/>
            <a:ext cx="9886954" cy="1754326"/>
          </a:xfrm>
          <a:prstGeom prst="rect">
            <a:avLst/>
          </a:prstGeom>
          <a:noFill/>
        </p:spPr>
        <p:txBody>
          <a:bodyPr wrap="square" rtlCol="0" anchor="t">
            <a:noAutofit/>
          </a:bodyPr>
          <a:lstStyle>
            <a:lvl1pPr algn="ctr">
              <a:defRPr lang="en-US" sz="5400" b="0" i="0" dirty="0">
                <a:solidFill>
                  <a:schemeClr val="bg1"/>
                </a:solidFill>
                <a:latin typeface="ING display" panose="020B0603030508020203" pitchFamily="34" charset="77"/>
                <a:ea typeface="+mn-ea"/>
                <a:cs typeface="+mn-cs"/>
              </a:defRPr>
            </a:lvl1pPr>
          </a:lstStyle>
          <a:p>
            <a:pPr marL="0" lvl="0" defTabSz="457200"/>
            <a:r>
              <a:rPr lang="en-GB"/>
              <a:t>Name your presentation</a:t>
            </a:r>
            <a:br>
              <a:rPr lang="en-GB"/>
            </a:br>
            <a:r>
              <a:rPr lang="en-GB"/>
              <a:t>and a second line if you want</a:t>
            </a:r>
          </a:p>
        </p:txBody>
      </p:sp>
      <p:pic>
        <p:nvPicPr>
          <p:cNvPr id="30" name="Picture 29">
            <a:extLst>
              <a:ext uri="{FF2B5EF4-FFF2-40B4-BE49-F238E27FC236}">
                <a16:creationId xmlns:a16="http://schemas.microsoft.com/office/drawing/2014/main" id="{340D143C-4BA4-770A-103A-9636E31B9F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0" y="140219"/>
            <a:ext cx="2272339" cy="928139"/>
          </a:xfrm>
          <a:prstGeom prst="rect">
            <a:avLst/>
          </a:prstGeom>
        </p:spPr>
      </p:pic>
      <p:sp>
        <p:nvSpPr>
          <p:cNvPr id="6" name="Rectangle 5">
            <a:extLst>
              <a:ext uri="{FF2B5EF4-FFF2-40B4-BE49-F238E27FC236}">
                <a16:creationId xmlns:a16="http://schemas.microsoft.com/office/drawing/2014/main" id="{8B669B3C-7E4A-3663-6F27-33A96A1AB047}"/>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4AF9926-9CA9-650C-53C4-3CCBF3A68F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4" name="Picture Placeholder 9">
            <a:extLst>
              <a:ext uri="{FF2B5EF4-FFF2-40B4-BE49-F238E27FC236}">
                <a16:creationId xmlns:a16="http://schemas.microsoft.com/office/drawing/2014/main" id="{5C17DFC7-8246-9C9D-4E68-D83C95E48DDB}"/>
              </a:ext>
            </a:extLst>
          </p:cNvPr>
          <p:cNvSpPr>
            <a:spLocks noGrp="1"/>
          </p:cNvSpPr>
          <p:nvPr>
            <p:ph type="pic" sz="quarter" idx="10"/>
          </p:nvPr>
        </p:nvSpPr>
        <p:spPr>
          <a:xfrm>
            <a:off x="-7800" y="4154268"/>
            <a:ext cx="122076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GB"/>
          </a:p>
        </p:txBody>
      </p:sp>
      <p:sp>
        <p:nvSpPr>
          <p:cNvPr id="13" name="Text Placeholder 17">
            <a:extLst>
              <a:ext uri="{FF2B5EF4-FFF2-40B4-BE49-F238E27FC236}">
                <a16:creationId xmlns:a16="http://schemas.microsoft.com/office/drawing/2014/main" id="{0DE2312C-7CDA-866B-87EF-6CC66203D409}"/>
              </a:ext>
            </a:extLst>
          </p:cNvPr>
          <p:cNvSpPr>
            <a:spLocks noGrp="1"/>
          </p:cNvSpPr>
          <p:nvPr>
            <p:ph type="body" sz="quarter" idx="11" hasCustomPrompt="1"/>
          </p:nvPr>
        </p:nvSpPr>
        <p:spPr>
          <a:xfrm>
            <a:off x="3449770" y="3565061"/>
            <a:ext cx="2551524" cy="365125"/>
          </a:xfrm>
        </p:spPr>
        <p:txBody>
          <a:bodyPr anchor="ctr"/>
          <a:lstStyle>
            <a:lvl1pPr algn="r">
              <a:defRPr b="1">
                <a:solidFill>
                  <a:schemeClr val="bg1"/>
                </a:solidFill>
              </a:defRPr>
            </a:lvl1pPr>
          </a:lstStyle>
          <a:p>
            <a:pPr lvl="0"/>
            <a:r>
              <a:rPr lang="en-GB"/>
              <a:t>Day Month Year</a:t>
            </a:r>
          </a:p>
        </p:txBody>
      </p:sp>
      <p:sp>
        <p:nvSpPr>
          <p:cNvPr id="14" name="Text Placeholder 17">
            <a:extLst>
              <a:ext uri="{FF2B5EF4-FFF2-40B4-BE49-F238E27FC236}">
                <a16:creationId xmlns:a16="http://schemas.microsoft.com/office/drawing/2014/main" id="{12C4089B-C23C-95C1-CD26-2742CA9C7DA1}"/>
              </a:ext>
            </a:extLst>
          </p:cNvPr>
          <p:cNvSpPr>
            <a:spLocks noGrp="1"/>
          </p:cNvSpPr>
          <p:nvPr>
            <p:ph type="body" sz="quarter" idx="12" hasCustomPrompt="1"/>
          </p:nvPr>
        </p:nvSpPr>
        <p:spPr>
          <a:xfrm>
            <a:off x="6190707" y="3565061"/>
            <a:ext cx="4848769"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42E71148-6CEE-5504-4CF2-C7C5A4C856C0}"/>
              </a:ext>
            </a:extLst>
          </p:cNvPr>
          <p:cNvSpPr/>
          <p:nvPr userDrawn="1"/>
        </p:nvSpPr>
        <p:spPr>
          <a:xfrm>
            <a:off x="-5204806"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3" name="Rectangle 2">
            <a:extLst>
              <a:ext uri="{FF2B5EF4-FFF2-40B4-BE49-F238E27FC236}">
                <a16:creationId xmlns:a16="http://schemas.microsoft.com/office/drawing/2014/main" id="{0856C750-7ABF-E7F9-C067-DD587C69634D}"/>
              </a:ext>
            </a:extLst>
          </p:cNvPr>
          <p:cNvSpPr/>
          <p:nvPr userDrawn="1"/>
        </p:nvSpPr>
        <p:spPr>
          <a:xfrm>
            <a:off x="-4135434"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Tree>
    <p:extLst>
      <p:ext uri="{BB962C8B-B14F-4D97-AF65-F5344CB8AC3E}">
        <p14:creationId xmlns:p14="http://schemas.microsoft.com/office/powerpoint/2010/main" val="289974725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spcBef>
                <a:spcPts val="1000"/>
              </a:spcBef>
              <a:buFont typeface="Arial" panose="020B0604020202020204" pitchFamily="34" charset="0"/>
              <a:buChar char="•"/>
              <a:defRPr sz="1400"/>
            </a:lvl1pPr>
            <a:lvl2pPr marL="800100" indent="-34290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a:lvl5pPr>
            <a:lvl6pPr>
              <a:defRPr sz="1400"/>
            </a:lvl6pPr>
            <a:lvl7pPr>
              <a:defRPr sz="1400"/>
            </a:lvl7pPr>
            <a:lvl8pPr>
              <a:defRPr sz="1400"/>
            </a:lvl8pPr>
            <a:lvl9pPr>
              <a:defRPr sz="1400"/>
            </a:lvl9pPr>
          </a:lstStyle>
          <a:p>
            <a:pPr lvl="0"/>
            <a:r>
              <a:rPr lang="en-GB"/>
              <a:t>Chapter titles goes here</a:t>
            </a:r>
          </a:p>
          <a:p>
            <a:pPr lvl="0"/>
            <a:endParaRPr lang="en-GB"/>
          </a:p>
          <a:p>
            <a:pPr lvl="0"/>
            <a:endParaRPr lang="en-GB"/>
          </a:p>
        </p:txBody>
      </p:sp>
      <p:sp>
        <p:nvSpPr>
          <p:cNvPr id="6" name="Text Placeholder 21">
            <a:extLst>
              <a:ext uri="{FF2B5EF4-FFF2-40B4-BE49-F238E27FC236}">
                <a16:creationId xmlns:a16="http://schemas.microsoft.com/office/drawing/2014/main" id="{F713946D-B33B-8F25-DEBD-2D5662E63CA7}"/>
              </a:ext>
            </a:extLst>
          </p:cNvPr>
          <p:cNvSpPr>
            <a:spLocks noGrp="1"/>
          </p:cNvSpPr>
          <p:nvPr>
            <p:ph type="body" sz="quarter" idx="15" hasCustomPrompt="1"/>
          </p:nvPr>
        </p:nvSpPr>
        <p:spPr>
          <a:xfrm>
            <a:off x="6488176" y="1700979"/>
            <a:ext cx="5167898" cy="386901"/>
          </a:xfrm>
        </p:spPr>
        <p:txBody>
          <a:bodyPr vert="horz" lIns="91440" tIns="45720" rIns="91440" bIns="45720" rtlCol="0" anchor="b" anchorCtr="0">
            <a:noAutofit/>
          </a:bodyPr>
          <a:lstStyle>
            <a:lvl1pPr marL="0" indent="0">
              <a:buNone/>
              <a:defRPr lang="en-NL" sz="2000" b="1" i="0" dirty="0">
                <a:latin typeface="ING Me" panose="02000506040000020004" pitchFamily="2" charset="0"/>
                <a:cs typeface="ING Me" panose="02000506040000020004" pitchFamily="2" charset="0"/>
              </a:defRPr>
            </a:lvl1pPr>
          </a:lstStyle>
          <a:p>
            <a:pPr marL="228600" lvl="0" indent="-228600"/>
            <a:r>
              <a:rPr lang="en-GB"/>
              <a:t>Second headline</a:t>
            </a:r>
          </a:p>
        </p:txBody>
      </p:sp>
      <p:sp>
        <p:nvSpPr>
          <p:cNvPr id="3" name="Text Placeholder 21">
            <a:extLst>
              <a:ext uri="{FF2B5EF4-FFF2-40B4-BE49-F238E27FC236}">
                <a16:creationId xmlns:a16="http://schemas.microsoft.com/office/drawing/2014/main" id="{05769A12-B68E-1C17-42BA-49A5E50F73ED}"/>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p>
        </p:txBody>
      </p:sp>
      <p:sp>
        <p:nvSpPr>
          <p:cNvPr id="2" name="Rectangle 1">
            <a:extLst>
              <a:ext uri="{FF2B5EF4-FFF2-40B4-BE49-F238E27FC236}">
                <a16:creationId xmlns:a16="http://schemas.microsoft.com/office/drawing/2014/main" id="{3966B200-D205-9C2D-95E8-A20342797EA6}"/>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8" name="Slide Number Placeholder 7">
            <a:extLst>
              <a:ext uri="{FF2B5EF4-FFF2-40B4-BE49-F238E27FC236}">
                <a16:creationId xmlns:a16="http://schemas.microsoft.com/office/drawing/2014/main" id="{9DB42DC2-A39C-4488-D860-0B5E15F5DF57}"/>
              </a:ext>
            </a:extLst>
          </p:cNvPr>
          <p:cNvSpPr>
            <a:spLocks noGrp="1"/>
          </p:cNvSpPr>
          <p:nvPr>
            <p:ph type="sldNum" sz="quarter" idx="18"/>
          </p:nvPr>
        </p:nvSpPr>
        <p:spPr/>
        <p:txBody>
          <a:bodyPr/>
          <a:lstStyle/>
          <a:p>
            <a:fld id="{A56DC5C3-3BE5-034A-8352-A8E8F559C4F3}" type="slidenum">
              <a:rPr lang="en-GB" smtClean="0"/>
              <a:pPr/>
              <a:t>‹#›</a:t>
            </a:fld>
            <a:endParaRPr lang="en-GB"/>
          </a:p>
        </p:txBody>
      </p:sp>
      <p:sp>
        <p:nvSpPr>
          <p:cNvPr id="7" name="Text Placeholder 25">
            <a:extLst>
              <a:ext uri="{FF2B5EF4-FFF2-40B4-BE49-F238E27FC236}">
                <a16:creationId xmlns:a16="http://schemas.microsoft.com/office/drawing/2014/main" id="{15319C92-DA86-31DA-07C1-42646CBA911F}"/>
              </a:ext>
            </a:extLst>
          </p:cNvPr>
          <p:cNvSpPr>
            <a:spLocks noGrp="1"/>
          </p:cNvSpPr>
          <p:nvPr>
            <p:ph type="body" sz="quarter" idx="19" hasCustomPrompt="1"/>
          </p:nvPr>
        </p:nvSpPr>
        <p:spPr>
          <a:xfrm>
            <a:off x="6488176" y="2294682"/>
            <a:ext cx="5139944" cy="4046093"/>
          </a:xfrm>
        </p:spPr>
        <p:txBody>
          <a:bodyPr>
            <a:noAutofit/>
          </a:bodyPr>
          <a:lstStyle>
            <a:lvl1pPr marL="342900" indent="-342900">
              <a:lnSpc>
                <a:spcPct val="100000"/>
              </a:lnSpc>
              <a:spcBef>
                <a:spcPts val="1000"/>
              </a:spcBef>
              <a:buFont typeface="Arial" panose="020B0604020202020204" pitchFamily="34" charset="0"/>
              <a:buChar char="•"/>
              <a:defRPr sz="1400"/>
            </a:lvl1pPr>
            <a:lvl2pPr marL="800100" indent="-34290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a:lvl5pPr>
            <a:lvl6pPr>
              <a:defRPr sz="1400"/>
            </a:lvl6pPr>
            <a:lvl7pPr>
              <a:defRPr sz="1400"/>
            </a:lvl7pPr>
            <a:lvl8pPr>
              <a:defRPr sz="1400"/>
            </a:lvl8pPr>
            <a:lvl9pPr>
              <a:defRPr sz="1400"/>
            </a:lvl9pPr>
          </a:lstStyle>
          <a:p>
            <a:pPr lvl="0"/>
            <a:r>
              <a:rPr lang="en-GB"/>
              <a:t>Chapter titles goes here</a:t>
            </a:r>
          </a:p>
          <a:p>
            <a:pPr lvl="0"/>
            <a:endParaRPr lang="en-GB"/>
          </a:p>
          <a:p>
            <a:pPr lvl="0"/>
            <a:endParaRPr lang="en-GB"/>
          </a:p>
        </p:txBody>
      </p:sp>
    </p:spTree>
    <p:extLst>
      <p:ext uri="{BB962C8B-B14F-4D97-AF65-F5344CB8AC3E}">
        <p14:creationId xmlns:p14="http://schemas.microsoft.com/office/powerpoint/2010/main" val="223303190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8" name="Text Placeholder 21">
            <a:extLst>
              <a:ext uri="{FF2B5EF4-FFF2-40B4-BE49-F238E27FC236}">
                <a16:creationId xmlns:a16="http://schemas.microsoft.com/office/drawing/2014/main" id="{A8E06133-D27B-8B21-9A56-8D4B2DE30B93}"/>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Font typeface="Arial" panose="020B0604020202020204" pitchFamily="34" charse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p>
        </p:txBody>
      </p:sp>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5" name="Picture Placeholder 6">
            <a:extLst>
              <a:ext uri="{FF2B5EF4-FFF2-40B4-BE49-F238E27FC236}">
                <a16:creationId xmlns:a16="http://schemas.microsoft.com/office/drawing/2014/main" id="{74674ED3-06B3-7887-FEC8-B264530D948A}"/>
              </a:ext>
            </a:extLst>
          </p:cNvPr>
          <p:cNvSpPr>
            <a:spLocks noGrp="1"/>
          </p:cNvSpPr>
          <p:nvPr>
            <p:ph type="pic" sz="quarter" idx="10"/>
          </p:nvPr>
        </p:nvSpPr>
        <p:spPr>
          <a:xfrm>
            <a:off x="8152677"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GB"/>
          </a:p>
        </p:txBody>
      </p:sp>
      <p:sp>
        <p:nvSpPr>
          <p:cNvPr id="7" name="Text Placeholder 25">
            <a:extLst>
              <a:ext uri="{FF2B5EF4-FFF2-40B4-BE49-F238E27FC236}">
                <a16:creationId xmlns:a16="http://schemas.microsoft.com/office/drawing/2014/main" id="{F71D162C-0A82-A325-C1D5-883A13AE27FB}"/>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Arial" panose="020B0604020202020204" pitchFamily="34" charset="0"/>
              <a:buChar char="•"/>
              <a:defRPr sz="1400"/>
            </a:lvl1pPr>
            <a:lvl2pPr marL="800100" indent="-342900">
              <a:buFont typeface="Arial" panose="020B0604020202020204" pitchFamily="34" charset="0"/>
              <a:buChar char="•"/>
              <a:defRPr sz="1400"/>
            </a:lvl2pPr>
            <a:lvl3pPr>
              <a:defRPr sz="1400"/>
            </a:lvl3pPr>
            <a:lvl4pPr>
              <a:defRPr sz="1400"/>
            </a:lvl4pPr>
            <a:lvl6pPr>
              <a:defRPr sz="1400"/>
            </a:lvl6pPr>
            <a:lvl7pPr>
              <a:defRPr sz="1400"/>
            </a:lvl7pPr>
            <a:lvl8pPr>
              <a:defRPr sz="1400"/>
            </a:lvl8pPr>
            <a:lvl9pPr>
              <a:defRPr sz="1400"/>
            </a:lvl9pPr>
          </a:lstStyle>
          <a:p>
            <a:pPr lvl="0"/>
            <a:r>
              <a:rPr lang="en-GB"/>
              <a:t>Chapter titles goes here</a:t>
            </a:r>
          </a:p>
          <a:p>
            <a:pPr lvl="0"/>
            <a:endParaRPr lang="en-GB"/>
          </a:p>
          <a:p>
            <a:pPr lvl="0"/>
            <a:endParaRPr lang="en-GB"/>
          </a:p>
          <a:p>
            <a:pPr lvl="0"/>
            <a:endParaRPr lang="en-GB"/>
          </a:p>
        </p:txBody>
      </p:sp>
    </p:spTree>
    <p:extLst>
      <p:ext uri="{BB962C8B-B14F-4D97-AF65-F5344CB8AC3E}">
        <p14:creationId xmlns:p14="http://schemas.microsoft.com/office/powerpoint/2010/main" val="394278560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Index 3">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6" y="256064"/>
            <a:ext cx="6496304" cy="646331"/>
          </a:xfrm>
          <a:prstGeom prst="rect">
            <a:avLst/>
          </a:prstGeom>
        </p:spPr>
        <p:txBody>
          <a:bodyPr vert="horz" lIns="91440" tIns="45720" rIns="91440" bIns="45720" rtlCol="0" anchor="t" anchorCtr="0">
            <a:spAutoFit/>
          </a:bodyPr>
          <a:lstStyle>
            <a:lvl1pPr>
              <a:defRPr b="0" i="0">
                <a:solidFill>
                  <a:srgbClr val="FF6200"/>
                </a:solidFill>
                <a:latin typeface="ING display" panose="020B0603030508020203" pitchFamily="34" charset="77"/>
              </a:defRPr>
            </a:lvl1pPr>
          </a:lstStyle>
          <a:p>
            <a:r>
              <a:rPr lang="en-GB"/>
              <a:t>Index or Agenda</a:t>
            </a:r>
          </a:p>
        </p:txBody>
      </p:sp>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0"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GB"/>
          </a:p>
        </p:txBody>
      </p:sp>
      <p:sp>
        <p:nvSpPr>
          <p:cNvPr id="6" name="Text Placeholder 21">
            <a:extLst>
              <a:ext uri="{FF2B5EF4-FFF2-40B4-BE49-F238E27FC236}">
                <a16:creationId xmlns:a16="http://schemas.microsoft.com/office/drawing/2014/main" id="{061D8306-4AF6-14FD-6C14-7FE748F97B5C}"/>
              </a:ext>
            </a:extLst>
          </p:cNvPr>
          <p:cNvSpPr>
            <a:spLocks noGrp="1"/>
          </p:cNvSpPr>
          <p:nvPr>
            <p:ph type="body" sz="quarter" idx="11" hasCustomPrompt="1"/>
          </p:nvPr>
        </p:nvSpPr>
        <p:spPr>
          <a:xfrm>
            <a:off x="4567936" y="1700979"/>
            <a:ext cx="5167898" cy="386901"/>
          </a:xfrm>
        </p:spPr>
        <p:txBody>
          <a:bodyPr vert="horz" lIns="91440" tIns="45720" rIns="91440" bIns="45720" rtlCol="0" anchor="b" anchorCtr="0">
            <a:noAutofit/>
          </a:bodyPr>
          <a:lstStyle>
            <a:lvl1pPr marL="0" indent="0">
              <a:buNone/>
              <a:defRPr lang="en-NL" sz="2000" b="1" i="0" dirty="0"/>
            </a:lvl1pPr>
          </a:lstStyle>
          <a:p>
            <a:pPr marL="228600" lvl="0" indent="-228600"/>
            <a:r>
              <a:rPr lang="en-GB"/>
              <a:t>One headline</a:t>
            </a:r>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Text Placeholder 25">
            <a:extLst>
              <a:ext uri="{FF2B5EF4-FFF2-40B4-BE49-F238E27FC236}">
                <a16:creationId xmlns:a16="http://schemas.microsoft.com/office/drawing/2014/main" id="{3F7C407C-9C00-B7B6-AD77-222090BCD1CD}"/>
              </a:ext>
            </a:extLst>
          </p:cNvPr>
          <p:cNvSpPr>
            <a:spLocks noGrp="1"/>
          </p:cNvSpPr>
          <p:nvPr>
            <p:ph type="body" sz="quarter" idx="14" hasCustomPrompt="1"/>
          </p:nvPr>
        </p:nvSpPr>
        <p:spPr>
          <a:xfrm>
            <a:off x="4567936" y="2294682"/>
            <a:ext cx="5139944" cy="4046093"/>
          </a:xfrm>
        </p:spPr>
        <p:txBody>
          <a:bodyPr>
            <a:noAutofit/>
          </a:bodyPr>
          <a:lstStyle>
            <a:lvl1pPr marL="342900" indent="-342900">
              <a:lnSpc>
                <a:spcPct val="100000"/>
              </a:lnSpc>
              <a:buFont typeface="Arial" panose="020B0604020202020204" pitchFamily="34" charset="0"/>
              <a:buChar char="•"/>
              <a:defRPr sz="1400"/>
            </a:lvl1pPr>
            <a:lvl2pPr marL="800100" indent="-342900">
              <a:buFont typeface="Arial" panose="020B0604020202020204" pitchFamily="34" charset="0"/>
              <a:buChar char="•"/>
              <a:defRPr sz="1400"/>
            </a:lvl2pPr>
            <a:lvl3pPr>
              <a:defRPr sz="1400"/>
            </a:lvl3pPr>
            <a:lvl4pPr>
              <a:defRPr sz="1400"/>
            </a:lvl4pPr>
            <a:lvl6pPr>
              <a:defRPr sz="1400"/>
            </a:lvl6pPr>
            <a:lvl7pPr>
              <a:defRPr sz="1400"/>
            </a:lvl7pPr>
            <a:lvl8pPr>
              <a:defRPr sz="1400"/>
            </a:lvl8pPr>
            <a:lvl9pPr>
              <a:defRPr sz="1400"/>
            </a:lvl9pPr>
          </a:lstStyle>
          <a:p>
            <a:pPr lvl="0"/>
            <a:r>
              <a:rPr lang="en-GB"/>
              <a:t>Chapter titles goes here</a:t>
            </a:r>
          </a:p>
          <a:p>
            <a:pPr lvl="0"/>
            <a:endParaRPr lang="en-GB"/>
          </a:p>
        </p:txBody>
      </p:sp>
      <p:sp>
        <p:nvSpPr>
          <p:cNvPr id="9" name="Slide Number Placeholder 8">
            <a:extLst>
              <a:ext uri="{FF2B5EF4-FFF2-40B4-BE49-F238E27FC236}">
                <a16:creationId xmlns:a16="http://schemas.microsoft.com/office/drawing/2014/main" id="{1A16EC88-CD4A-FCF4-88FA-30482AC71142}"/>
              </a:ext>
            </a:extLst>
          </p:cNvPr>
          <p:cNvSpPr>
            <a:spLocks noGrp="1"/>
          </p:cNvSpPr>
          <p:nvPr>
            <p:ph type="sldNum" sz="quarter" idx="16"/>
          </p:nvPr>
        </p:nvSpPr>
        <p:spPr/>
        <p:txBody>
          <a:bodyPr/>
          <a:lstStyle/>
          <a:p>
            <a:fld id="{A56DC5C3-3BE5-034A-8352-A8E8F559C4F3}" type="slidenum">
              <a:rPr lang="en-GB" smtClean="0"/>
              <a:pPr/>
              <a:t>‹#›</a:t>
            </a:fld>
            <a:endParaRPr lang="en-GB"/>
          </a:p>
        </p:txBody>
      </p:sp>
    </p:spTree>
    <p:extLst>
      <p:ext uri="{BB962C8B-B14F-4D97-AF65-F5344CB8AC3E}">
        <p14:creationId xmlns:p14="http://schemas.microsoft.com/office/powerpoint/2010/main" val="175986353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hapter Title 1">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208FA-F43A-F1F2-8E38-778FCA7170E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8017334-37A4-34DB-7E50-ED1E91BF7714}"/>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C9E29B96-62D5-F4B5-11F7-C173C7B5D79C}"/>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7" name="Rectangle 16">
              <a:extLst>
                <a:ext uri="{FF2B5EF4-FFF2-40B4-BE49-F238E27FC236}">
                  <a16:creationId xmlns:a16="http://schemas.microsoft.com/office/drawing/2014/main" id="{B309E086-BA97-08F9-EE04-5A5083BB916F}"/>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8" name="Rectangle 17">
              <a:extLst>
                <a:ext uri="{FF2B5EF4-FFF2-40B4-BE49-F238E27FC236}">
                  <a16:creationId xmlns:a16="http://schemas.microsoft.com/office/drawing/2014/main" id="{1BBC77AE-D1B9-6594-5BB5-E3F6D2E109C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3A238E8C-5EF5-88E4-5535-8FDCE8DA8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E3609ED9-0305-9643-1939-BD78C75C4B85}"/>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4165E29B-A1D3-0F5D-140C-102A1541027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476B9962-6850-89F1-ACAF-B00611841D94}"/>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4" name="Rectangle 3">
              <a:extLst>
                <a:ext uri="{FF2B5EF4-FFF2-40B4-BE49-F238E27FC236}">
                  <a16:creationId xmlns:a16="http://schemas.microsoft.com/office/drawing/2014/main" id="{D1DBF74C-3686-53AE-132F-D95007DE0F6C}"/>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B2E19216-7F03-020A-39F2-71EC1B1EC673}"/>
              </a:ext>
            </a:extLst>
          </p:cNvPr>
          <p:cNvSpPr>
            <a:spLocks noGrp="1"/>
          </p:cNvSpPr>
          <p:nvPr>
            <p:ph type="body" sz="quarter" idx="10" hasCustomPrompt="1"/>
          </p:nvPr>
        </p:nvSpPr>
        <p:spPr>
          <a:xfrm>
            <a:off x="1596000" y="2274888"/>
            <a:ext cx="8996400" cy="2308225"/>
          </a:xfrm>
        </p:spPr>
        <p:txBody>
          <a:bodyPr>
            <a:noAutofit/>
          </a:bodyPr>
          <a:lstStyle>
            <a:lvl1pPr marL="0" indent="0" algn="ctr">
              <a:lnSpc>
                <a:spcPct val="100000"/>
              </a:lnSpc>
              <a:buNone/>
              <a:defRPr sz="7200" b="0" i="0">
                <a:solidFill>
                  <a:schemeClr val="bg1"/>
                </a:solidFill>
                <a:latin typeface="ING display" panose="020B0603030508020203" pitchFamily="34" charset="77"/>
              </a:defRPr>
            </a:lvl1pPr>
          </a:lstStyle>
          <a:p>
            <a:pPr lvl="0"/>
            <a:r>
              <a:rPr lang="en-GB"/>
              <a:t>Chapter title running over two lines</a:t>
            </a:r>
          </a:p>
        </p:txBody>
      </p:sp>
    </p:spTree>
    <p:extLst>
      <p:ext uri="{BB962C8B-B14F-4D97-AF65-F5344CB8AC3E}">
        <p14:creationId xmlns:p14="http://schemas.microsoft.com/office/powerpoint/2010/main" val="94413024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Chapter Title 2">
    <p:bg>
      <p:bgPr>
        <a:solidFill>
          <a:schemeClr val="tx2"/>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noAutofit/>
          </a:bodyPr>
          <a:lstStyle>
            <a:lvl1pPr marL="0" indent="0" algn="l">
              <a:lnSpc>
                <a:spcPct val="100000"/>
              </a:lnSpc>
              <a:buNone/>
              <a:defRPr lang="en-GB" sz="3200" dirty="0" smtClean="0">
                <a:solidFill>
                  <a:schemeClr val="bg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noAutofit/>
          </a:bodyPr>
          <a:lstStyle>
            <a:lvl1pPr>
              <a:defRPr sz="7200" b="0" i="0">
                <a:solidFill>
                  <a:schemeClr val="bg1"/>
                </a:solidFill>
                <a:latin typeface="ING display" panose="020B0603030508020203" pitchFamily="34" charset="77"/>
              </a:defRPr>
            </a:lvl1pPr>
          </a:lstStyle>
          <a:p>
            <a:r>
              <a:rPr lang="en-US"/>
              <a:t>Click to edit Master title style</a:t>
            </a:r>
            <a:endParaRPr lang="en-GB"/>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GB" sz="7200"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B6E6E2FD-BA35-22B4-40D7-BD6484A0DE3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8ADF4A23-FEAF-6D28-6426-427816E78E81}"/>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12A9B59F-1AD5-95E4-D6B3-1DF4CC3CA1D8}"/>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7" name="Rectangle 6">
              <a:extLst>
                <a:ext uri="{FF2B5EF4-FFF2-40B4-BE49-F238E27FC236}">
                  <a16:creationId xmlns:a16="http://schemas.microsoft.com/office/drawing/2014/main" id="{1BE1240C-CB61-BFA2-5712-03137DB7932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BD58F838-B704-5F11-9D09-4AADFEF320DA}"/>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20713378-340E-13F3-7927-64737986E4C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BCB68922-F37F-1C30-C2B8-8BEBD32E5617}"/>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0F74AFFF-1B32-2442-7D2E-1EB41D83214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006CEBBC-2F8F-B59E-8C72-5DEAB69CE485}"/>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25B7C18F-7B22-95EB-F34F-262DB5B9E9E2}"/>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0523469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hapter Title 3">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noAutofit/>
          </a:bodyPr>
          <a:lstStyle>
            <a:lvl1pPr>
              <a:defRPr lang="en-NL" sz="5400" b="0" i="0">
                <a:solidFill>
                  <a:schemeClr val="bg1"/>
                </a:solidFill>
                <a:latin typeface="ING display" panose="020B0603030508020203" pitchFamily="34" charset="77"/>
                <a:ea typeface="+mn-ea"/>
                <a:cs typeface="+mn-cs"/>
              </a:defRPr>
            </a:lvl1pPr>
          </a:lstStyle>
          <a:p>
            <a:pPr marL="0" lvl="0" defTabSz="457200"/>
            <a:r>
              <a:rPr lang="en-GB"/>
              <a:t>Chapter title running over two lines</a:t>
            </a:r>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GB" sz="7200" b="1" i="0">
              <a:solidFill>
                <a:schemeClr val="bg1"/>
              </a:solidFill>
              <a:latin typeface="ING display" panose="020B0803030508020203" pitchFamily="34" charset="77"/>
            </a:endParaRPr>
          </a:p>
        </p:txBody>
      </p:sp>
      <p:sp>
        <p:nvSpPr>
          <p:cNvPr id="15" name="Rectangle 14">
            <a:extLst>
              <a:ext uri="{FF2B5EF4-FFF2-40B4-BE49-F238E27FC236}">
                <a16:creationId xmlns:a16="http://schemas.microsoft.com/office/drawing/2014/main" id="{DBD73E9E-EB82-F3B2-BA84-2F21DC6A05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 name="Picture Placeholder 6">
            <a:extLst>
              <a:ext uri="{FF2B5EF4-FFF2-40B4-BE49-F238E27FC236}">
                <a16:creationId xmlns:a16="http://schemas.microsoft.com/office/drawing/2014/main" id="{497A1260-BC59-40F2-E417-7352DD80B5B0}"/>
              </a:ext>
            </a:extLst>
          </p:cNvPr>
          <p:cNvSpPr>
            <a:spLocks noGrp="1"/>
          </p:cNvSpPr>
          <p:nvPr>
            <p:ph type="pic" sz="quarter" idx="10"/>
          </p:nvPr>
        </p:nvSpPr>
        <p:spPr>
          <a:xfrm>
            <a:off x="7548563"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GB"/>
          </a:p>
        </p:txBody>
      </p:sp>
      <p:sp>
        <p:nvSpPr>
          <p:cNvPr id="3" name="Rectangle 2">
            <a:extLst>
              <a:ext uri="{FF2B5EF4-FFF2-40B4-BE49-F238E27FC236}">
                <a16:creationId xmlns:a16="http://schemas.microsoft.com/office/drawing/2014/main" id="{02190178-1860-176A-65EB-B2251AA4B5E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7" name="Group 6">
            <a:extLst>
              <a:ext uri="{FF2B5EF4-FFF2-40B4-BE49-F238E27FC236}">
                <a16:creationId xmlns:a16="http://schemas.microsoft.com/office/drawing/2014/main" id="{2AA18741-75FC-DC29-65DE-AA351963852B}"/>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1F33B450-8BE3-716F-92DF-7757DF2538F6}"/>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7" name="Rectangle 16">
              <a:extLst>
                <a:ext uri="{FF2B5EF4-FFF2-40B4-BE49-F238E27FC236}">
                  <a16:creationId xmlns:a16="http://schemas.microsoft.com/office/drawing/2014/main" id="{F45C15E3-47DC-1676-FE4C-D911A73FE1B1}"/>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8" name="Rectangle 17">
              <a:extLst>
                <a:ext uri="{FF2B5EF4-FFF2-40B4-BE49-F238E27FC236}">
                  <a16:creationId xmlns:a16="http://schemas.microsoft.com/office/drawing/2014/main" id="{800F898D-58EF-A403-C9C2-45BD3E567492}"/>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0245FEB-51A5-1950-95D2-379EBF00F93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991CF61D-E318-A0C5-7D6B-4DD7177DCD2C}"/>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7D48584-59A9-7FCC-473E-0C15DC4B2FE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F3D80C46-F927-D0C9-66CF-47463FB6F973}"/>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671267F8-9A33-B182-6C78-2CDF68E7198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0187531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hapter Title 4">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597800" y="777768"/>
            <a:ext cx="8996400" cy="2308324"/>
          </a:xfrm>
        </p:spPr>
        <p:txBody>
          <a:bodyPr>
            <a:spAutoFit/>
          </a:bodyPr>
          <a:lstStyle>
            <a:lvl1pPr algn="ctr">
              <a:defRPr sz="7200" b="0" i="0">
                <a:solidFill>
                  <a:schemeClr val="bg1"/>
                </a:solidFill>
                <a:latin typeface="ING display" panose="020B0603030508020203" pitchFamily="34" charset="77"/>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7F85D18E-AF35-3BB8-C740-48C633623C39}"/>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GB"/>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GB" sz="7200" b="1" i="0">
              <a:solidFill>
                <a:schemeClr val="bg1"/>
              </a:solidFill>
              <a:latin typeface="ING display" panose="020B0803030508020203" pitchFamily="34" charset="77"/>
            </a:endParaRPr>
          </a:p>
        </p:txBody>
      </p:sp>
      <p:sp>
        <p:nvSpPr>
          <p:cNvPr id="23" name="Rectangle 22">
            <a:extLst>
              <a:ext uri="{FF2B5EF4-FFF2-40B4-BE49-F238E27FC236}">
                <a16:creationId xmlns:a16="http://schemas.microsoft.com/office/drawing/2014/main" id="{23318A73-B7E7-4E89-B499-52D1D2FD651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GB"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0DBA410A-AFDC-167B-439D-C892347FD668}"/>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11" name="Group 10">
            <a:extLst>
              <a:ext uri="{FF2B5EF4-FFF2-40B4-BE49-F238E27FC236}">
                <a16:creationId xmlns:a16="http://schemas.microsoft.com/office/drawing/2014/main" id="{7E39AC1F-3471-4D8B-B3E8-1D5B91CE1C2B}"/>
              </a:ext>
            </a:extLst>
          </p:cNvPr>
          <p:cNvGrpSpPr/>
          <p:nvPr userDrawn="1"/>
        </p:nvGrpSpPr>
        <p:grpSpPr>
          <a:xfrm>
            <a:off x="-2579659" y="3714818"/>
            <a:ext cx="2144619" cy="2625866"/>
            <a:chOff x="-2608729" y="1272988"/>
            <a:chExt cx="2064454" cy="3585883"/>
          </a:xfrm>
        </p:grpSpPr>
        <p:sp>
          <p:nvSpPr>
            <p:cNvPr id="12" name="Rectangle 11">
              <a:extLst>
                <a:ext uri="{FF2B5EF4-FFF2-40B4-BE49-F238E27FC236}">
                  <a16:creationId xmlns:a16="http://schemas.microsoft.com/office/drawing/2014/main" id="{BAF7C133-0D0E-F2EA-5114-67507FEB2469}"/>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3" name="Rectangle 12">
              <a:extLst>
                <a:ext uri="{FF2B5EF4-FFF2-40B4-BE49-F238E27FC236}">
                  <a16:creationId xmlns:a16="http://schemas.microsoft.com/office/drawing/2014/main" id="{691DFF12-A2D2-6FAA-BF65-3795D60C9408}"/>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3D05315A-EF5C-3B4E-354A-EC2A4B2BF1D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CDED29F4-B58E-C21A-D491-EA372ACFD14C}"/>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3F2E6934-DF03-1F3B-7A45-87B1DF49869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4BDE3306-7AAC-D5DA-AA60-48499355700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8" name="Rectangle 17">
              <a:extLst>
                <a:ext uri="{FF2B5EF4-FFF2-40B4-BE49-F238E27FC236}">
                  <a16:creationId xmlns:a16="http://schemas.microsoft.com/office/drawing/2014/main" id="{41F46571-A3EF-0902-9642-E95957DF5A69}"/>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9" name="Rectangle 18">
              <a:extLst>
                <a:ext uri="{FF2B5EF4-FFF2-40B4-BE49-F238E27FC236}">
                  <a16:creationId xmlns:a16="http://schemas.microsoft.com/office/drawing/2014/main" id="{56F65B9D-9C33-8374-F137-E145C6047176}"/>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827150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2 Columns Ful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hasCustomPrompt="1"/>
          </p:nvPr>
        </p:nvSpPr>
        <p:spPr>
          <a:xfrm>
            <a:off x="273899" y="249335"/>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2" name="Rectangle 1">
            <a:extLst>
              <a:ext uri="{FF2B5EF4-FFF2-40B4-BE49-F238E27FC236}">
                <a16:creationId xmlns:a16="http://schemas.microsoft.com/office/drawing/2014/main" id="{8507F84D-D31D-16CF-D1B8-EF8FB9835A9B}"/>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5" name="Content Placeholder 5">
            <a:extLst>
              <a:ext uri="{FF2B5EF4-FFF2-40B4-BE49-F238E27FC236}">
                <a16:creationId xmlns:a16="http://schemas.microsoft.com/office/drawing/2014/main" id="{E063C1DB-DEB0-33FD-8D62-1D640A8EF369}"/>
              </a:ext>
            </a:extLst>
          </p:cNvPr>
          <p:cNvSpPr>
            <a:spLocks noGrp="1"/>
          </p:cNvSpPr>
          <p:nvPr>
            <p:ph sz="quarter" idx="11"/>
          </p:nvPr>
        </p:nvSpPr>
        <p:spPr>
          <a:xfrm>
            <a:off x="273898" y="1638301"/>
            <a:ext cx="5717648" cy="4538662"/>
          </a:xfrm>
        </p:spPr>
        <p:txBody>
          <a:bodyPr/>
          <a:lstStyle/>
          <a:p>
            <a:pPr lvl="0"/>
            <a:r>
              <a:rPr lang="en-GB"/>
              <a:t>Click to edit Master text styles</a:t>
            </a:r>
          </a:p>
        </p:txBody>
      </p:sp>
      <p:sp>
        <p:nvSpPr>
          <p:cNvPr id="6" name="Content Placeholder 5">
            <a:extLst>
              <a:ext uri="{FF2B5EF4-FFF2-40B4-BE49-F238E27FC236}">
                <a16:creationId xmlns:a16="http://schemas.microsoft.com/office/drawing/2014/main" id="{E93BC94D-039E-7936-A938-F287FBACDEB4}"/>
              </a:ext>
            </a:extLst>
          </p:cNvPr>
          <p:cNvSpPr>
            <a:spLocks noGrp="1"/>
          </p:cNvSpPr>
          <p:nvPr>
            <p:ph sz="quarter" idx="17"/>
          </p:nvPr>
        </p:nvSpPr>
        <p:spPr>
          <a:xfrm>
            <a:off x="6265305" y="1638301"/>
            <a:ext cx="5615438" cy="4538662"/>
          </a:xfrm>
        </p:spPr>
        <p:txBody>
          <a:bodyPr/>
          <a:lstStyle/>
          <a:p>
            <a:pPr lvl="0"/>
            <a:r>
              <a:rPr lang="en-GB"/>
              <a:t>Click to edit Master text styles</a:t>
            </a:r>
          </a:p>
        </p:txBody>
      </p:sp>
    </p:spTree>
    <p:extLst>
      <p:ext uri="{BB962C8B-B14F-4D97-AF65-F5344CB8AC3E}">
        <p14:creationId xmlns:p14="http://schemas.microsoft.com/office/powerpoint/2010/main" val="368853572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hapter Title 5">
    <p:bg>
      <p:bgPr>
        <a:solidFill>
          <a:schemeClr val="tx2"/>
        </a:solidFill>
        <a:effectLst/>
      </p:bgPr>
    </p:bg>
    <p:spTree>
      <p:nvGrpSpPr>
        <p:cNvPr id="1" name=""/>
        <p:cNvGrpSpPr/>
        <p:nvPr/>
      </p:nvGrpSpPr>
      <p:grpSpPr>
        <a:xfrm>
          <a:off x="0" y="0"/>
          <a:ext cx="0" cy="0"/>
          <a:chOff x="0" y="0"/>
          <a:chExt cx="0" cy="0"/>
        </a:xfrm>
      </p:grpSpPr>
      <p:sp>
        <p:nvSpPr>
          <p:cNvPr id="23" name="Picture Placeholder 9">
            <a:extLst>
              <a:ext uri="{FF2B5EF4-FFF2-40B4-BE49-F238E27FC236}">
                <a16:creationId xmlns:a16="http://schemas.microsoft.com/office/drawing/2014/main" id="{5E590270-E44E-E05F-EA08-647209D1ACE1}"/>
              </a:ext>
            </a:extLst>
          </p:cNvPr>
          <p:cNvSpPr>
            <a:spLocks noGrp="1"/>
          </p:cNvSpPr>
          <p:nvPr>
            <p:ph type="pic" sz="quarter" idx="10"/>
          </p:nvPr>
        </p:nvSpPr>
        <p:spPr>
          <a:xfrm>
            <a:off x="6110288" y="0"/>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11" name="Text Placeholder 10">
            <a:extLst>
              <a:ext uri="{FF2B5EF4-FFF2-40B4-BE49-F238E27FC236}">
                <a16:creationId xmlns:a16="http://schemas.microsoft.com/office/drawing/2014/main" id="{D90DF7CA-AC72-F1D8-2739-173FD40E04FF}"/>
              </a:ext>
            </a:extLst>
          </p:cNvPr>
          <p:cNvSpPr>
            <a:spLocks noGrp="1"/>
          </p:cNvSpPr>
          <p:nvPr>
            <p:ph type="body" sz="quarter" idx="11" hasCustomPrompt="1"/>
          </p:nvPr>
        </p:nvSpPr>
        <p:spPr>
          <a:xfrm>
            <a:off x="1024013" y="1900753"/>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603030508020203" pitchFamily="34" charset="77"/>
              </a:defRPr>
            </a:lvl1pPr>
          </a:lstStyle>
          <a:p>
            <a:pPr marL="0" lvl="0" defTabSz="457200"/>
            <a:r>
              <a:rPr lang="en-GB"/>
              <a:t>Very short</a:t>
            </a:r>
          </a:p>
        </p:txBody>
      </p:sp>
      <p:sp>
        <p:nvSpPr>
          <p:cNvPr id="12" name="Text Placeholder 10">
            <a:extLst>
              <a:ext uri="{FF2B5EF4-FFF2-40B4-BE49-F238E27FC236}">
                <a16:creationId xmlns:a16="http://schemas.microsoft.com/office/drawing/2014/main" id="{20D0763E-F844-32A5-D4AC-B2939BAEFAB8}"/>
              </a:ext>
            </a:extLst>
          </p:cNvPr>
          <p:cNvSpPr>
            <a:spLocks noGrp="1"/>
          </p:cNvSpPr>
          <p:nvPr>
            <p:ph type="body" sz="quarter" idx="12" hasCustomPrompt="1"/>
          </p:nvPr>
        </p:nvSpPr>
        <p:spPr>
          <a:xfrm>
            <a:off x="2426093" y="3040446"/>
            <a:ext cx="8613648" cy="1477328"/>
          </a:xfrm>
          <a:noFill/>
        </p:spPr>
        <p:txBody>
          <a:bodyPr wrap="square" rtlCol="0" anchor="t">
            <a:spAutoFit/>
          </a:bodyPr>
          <a:lstStyle>
            <a:lvl1pPr marL="0" indent="0">
              <a:lnSpc>
                <a:spcPct val="100000"/>
              </a:lnSpc>
              <a:buNone/>
              <a:defRPr lang="en-GB" sz="9000" b="0" i="0" dirty="0" smtClean="0">
                <a:solidFill>
                  <a:schemeClr val="bg1"/>
                </a:solidFill>
                <a:latin typeface="ING display" panose="020B0603030508020203" pitchFamily="34" charset="77"/>
              </a:defRPr>
            </a:lvl1pPr>
          </a:lstStyle>
          <a:p>
            <a:pPr marL="0" lvl="0" defTabSz="457200"/>
            <a:r>
              <a:rPr lang="en-GB"/>
              <a:t>Chapter title</a:t>
            </a:r>
          </a:p>
        </p:txBody>
      </p:sp>
      <p:sp>
        <p:nvSpPr>
          <p:cNvPr id="19" name="Rectangle 18">
            <a:extLst>
              <a:ext uri="{FF2B5EF4-FFF2-40B4-BE49-F238E27FC236}">
                <a16:creationId xmlns:a16="http://schemas.microsoft.com/office/drawing/2014/main" id="{059BF643-DB95-9D7B-353A-322FEDED5BD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CB4122B5-D8E0-C255-B8E7-2DA6963A227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9" name="Group 8">
            <a:extLst>
              <a:ext uri="{FF2B5EF4-FFF2-40B4-BE49-F238E27FC236}">
                <a16:creationId xmlns:a16="http://schemas.microsoft.com/office/drawing/2014/main" id="{73A007C7-2DE8-E2C3-3061-AB6794D4F8C0}"/>
              </a:ext>
            </a:extLst>
          </p:cNvPr>
          <p:cNvGrpSpPr/>
          <p:nvPr userDrawn="1"/>
        </p:nvGrpSpPr>
        <p:grpSpPr>
          <a:xfrm>
            <a:off x="-2579659" y="3714818"/>
            <a:ext cx="2144619" cy="2625866"/>
            <a:chOff x="-2608729" y="1272988"/>
            <a:chExt cx="2064454" cy="3585883"/>
          </a:xfrm>
        </p:grpSpPr>
        <p:sp>
          <p:nvSpPr>
            <p:cNvPr id="10" name="Rectangle 9">
              <a:extLst>
                <a:ext uri="{FF2B5EF4-FFF2-40B4-BE49-F238E27FC236}">
                  <a16:creationId xmlns:a16="http://schemas.microsoft.com/office/drawing/2014/main" id="{22BBF759-A676-CA68-9B24-9B68E3477CF0}"/>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3" name="Rectangle 12">
              <a:extLst>
                <a:ext uri="{FF2B5EF4-FFF2-40B4-BE49-F238E27FC236}">
                  <a16:creationId xmlns:a16="http://schemas.microsoft.com/office/drawing/2014/main" id="{468FB0FF-99F9-EA22-AD18-C29A1F936F1B}"/>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136A3A98-88BA-B364-B2E3-A54A1B3185E8}"/>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D01FDF3D-C666-DCDB-9C89-39C372DBB4F0}"/>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71B1991D-6B3C-FE1A-E0FB-7E4A87B0A980}"/>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A634C090-4BD6-86D3-DC71-05635E339AFE}"/>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8" name="Rectangle 17">
              <a:extLst>
                <a:ext uri="{FF2B5EF4-FFF2-40B4-BE49-F238E27FC236}">
                  <a16:creationId xmlns:a16="http://schemas.microsoft.com/office/drawing/2014/main" id="{4BB7FB9A-8866-6438-BF26-B2942A8E2E40}"/>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1C88EF28-4451-82A6-2761-A6F8157B371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6466247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hapter Title 6">
    <p:bg>
      <p:bgPr>
        <a:solidFill>
          <a:schemeClr val="tx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D37975-A8AA-230A-E813-59A5A70FD00E}"/>
              </a:ext>
            </a:extLst>
          </p:cNvPr>
          <p:cNvSpPr>
            <a:spLocks noGrp="1"/>
          </p:cNvSpPr>
          <p:nvPr>
            <p:ph type="ctrTitle" hasCustomPrompt="1"/>
          </p:nvPr>
        </p:nvSpPr>
        <p:spPr>
          <a:xfrm>
            <a:off x="462643" y="2010937"/>
            <a:ext cx="5170714" cy="2941320"/>
          </a:xfrm>
          <a:prstGeom prst="rect">
            <a:avLst/>
          </a:prstGeom>
        </p:spPr>
        <p:txBody>
          <a:bodyPr anchor="ctr" anchorCtr="0">
            <a:noAutofit/>
          </a:bodyPr>
          <a:lstStyle>
            <a:lvl1pPr algn="ctr">
              <a:defRPr sz="5400" b="0" i="0">
                <a:solidFill>
                  <a:schemeClr val="bg1"/>
                </a:solidFill>
                <a:latin typeface="ING display" panose="020B0603030508020203" pitchFamily="34" charset="77"/>
              </a:defRPr>
            </a:lvl1pPr>
          </a:lstStyle>
          <a:p>
            <a:r>
              <a:rPr lang="en-GB"/>
              <a:t>Chapter title running over three lines</a:t>
            </a:r>
            <a:endParaRPr lang="en-US"/>
          </a:p>
        </p:txBody>
      </p:sp>
      <p:sp>
        <p:nvSpPr>
          <p:cNvPr id="23" name="Rectangle 22">
            <a:extLst>
              <a:ext uri="{FF2B5EF4-FFF2-40B4-BE49-F238E27FC236}">
                <a16:creationId xmlns:a16="http://schemas.microsoft.com/office/drawing/2014/main" id="{802FEBAA-2449-5896-33E0-68CB861055DD}"/>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 name="Picture Placeholder 6">
            <a:extLst>
              <a:ext uri="{FF2B5EF4-FFF2-40B4-BE49-F238E27FC236}">
                <a16:creationId xmlns:a16="http://schemas.microsoft.com/office/drawing/2014/main" id="{A58C6146-2B9D-9CE2-6518-E1DA88CFD7F2}"/>
              </a:ext>
            </a:extLst>
          </p:cNvPr>
          <p:cNvSpPr>
            <a:spLocks noGrp="1"/>
          </p:cNvSpPr>
          <p:nvPr>
            <p:ph type="pic" sz="quarter" idx="10"/>
          </p:nvPr>
        </p:nvSpPr>
        <p:spPr>
          <a:xfrm>
            <a:off x="6110288"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 name="Rectangle 2">
            <a:extLst>
              <a:ext uri="{FF2B5EF4-FFF2-40B4-BE49-F238E27FC236}">
                <a16:creationId xmlns:a16="http://schemas.microsoft.com/office/drawing/2014/main" id="{A47926AD-AA57-020C-02D8-6F09D56E716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072E501F-B521-8878-F3C9-393235F800C9}"/>
              </a:ext>
            </a:extLst>
          </p:cNvPr>
          <p:cNvGrpSpPr/>
          <p:nvPr userDrawn="1"/>
        </p:nvGrpSpPr>
        <p:grpSpPr>
          <a:xfrm>
            <a:off x="-2579659" y="3714818"/>
            <a:ext cx="2144619" cy="2625866"/>
            <a:chOff x="-2608729" y="1272988"/>
            <a:chExt cx="2064454" cy="3585883"/>
          </a:xfrm>
        </p:grpSpPr>
        <p:sp>
          <p:nvSpPr>
            <p:cNvPr id="5" name="Rectangle 4">
              <a:extLst>
                <a:ext uri="{FF2B5EF4-FFF2-40B4-BE49-F238E27FC236}">
                  <a16:creationId xmlns:a16="http://schemas.microsoft.com/office/drawing/2014/main" id="{B515061E-D9FB-E308-4D56-FB54409D58DD}"/>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6" name="Rectangle 5">
              <a:extLst>
                <a:ext uri="{FF2B5EF4-FFF2-40B4-BE49-F238E27FC236}">
                  <a16:creationId xmlns:a16="http://schemas.microsoft.com/office/drawing/2014/main" id="{29BD138A-BC29-512C-DD20-094279172C4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7" name="Rectangle 6">
              <a:extLst>
                <a:ext uri="{FF2B5EF4-FFF2-40B4-BE49-F238E27FC236}">
                  <a16:creationId xmlns:a16="http://schemas.microsoft.com/office/drawing/2014/main" id="{2C2040EE-638F-0B79-028B-E59E8FB8DB99}"/>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8" name="Rectangle 7">
              <a:extLst>
                <a:ext uri="{FF2B5EF4-FFF2-40B4-BE49-F238E27FC236}">
                  <a16:creationId xmlns:a16="http://schemas.microsoft.com/office/drawing/2014/main" id="{45AB4891-2936-8387-7CC0-292AB697E39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9" name="Rectangle 8">
              <a:extLst>
                <a:ext uri="{FF2B5EF4-FFF2-40B4-BE49-F238E27FC236}">
                  <a16:creationId xmlns:a16="http://schemas.microsoft.com/office/drawing/2014/main" id="{95C4D7FA-0B57-B549-D79E-09306155E3C8}"/>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33A6DE11-CD72-5D3B-343C-074D34A6424A}"/>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B67A4646-B8FC-DA3E-91FD-D58910C07FA8}"/>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D7372E89-4948-7A24-0E81-2D76739C6008}"/>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88282826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hapter title 7">
    <p:bg>
      <p:bgPr>
        <a:solidFill>
          <a:schemeClr val="tx2"/>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C09EB3D-A718-B462-8521-2482715590B5}"/>
              </a:ext>
            </a:extLst>
          </p:cNvPr>
          <p:cNvSpPr>
            <a:spLocks noGrp="1"/>
          </p:cNvSpPr>
          <p:nvPr>
            <p:ph type="pic" sz="quarter" idx="10"/>
          </p:nvPr>
        </p:nvSpPr>
        <p:spPr>
          <a:xfrm>
            <a:off x="1" y="0"/>
            <a:ext cx="12206288"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1" name="Rectangle 10">
            <a:extLst>
              <a:ext uri="{FF2B5EF4-FFF2-40B4-BE49-F238E27FC236}">
                <a16:creationId xmlns:a16="http://schemas.microsoft.com/office/drawing/2014/main" id="{5DB55110-0B84-7C63-656A-348EA505B9AD}"/>
              </a:ext>
            </a:extLst>
          </p:cNvPr>
          <p:cNvSpPr>
            <a:spLocks noChangeArrowheads="1"/>
          </p:cNvSpPr>
          <p:nvPr userDrawn="1"/>
        </p:nvSpPr>
        <p:spPr bwMode="gray">
          <a:xfrm>
            <a:off x="-2790359" y="-1"/>
            <a:ext cx="2551524" cy="6858001"/>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Contrast between photo and title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i="0">
                <a:solidFill>
                  <a:srgbClr val="0D0804"/>
                </a:solidFill>
                <a:latin typeface="ING Me" panose="02000506040000020004" pitchFamily="2" charset="0"/>
                <a:cs typeface="ING Me" panose="02000506040000020004" pitchFamily="2" charset="0"/>
              </a:rPr>
              <a:t>When applying a white title on top of the full-bleed photo, ensure that there is enough contrast to keep our slides in line with accessibility guidelines.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Dimming the background image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i="0">
                <a:solidFill>
                  <a:srgbClr val="0D0804"/>
                </a:solidFill>
                <a:latin typeface="ING Me" panose="02000506040000020004" pitchFamily="2" charset="0"/>
                <a:cs typeface="ING Me" panose="02000506040000020004" pitchFamily="2" charset="0"/>
              </a:rPr>
              <a:t>For best accessibility we need to lower the opacity of our background image.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D0804"/>
                </a:solidFill>
                <a:latin typeface="ING Me" panose="02000506040000020004" pitchFamily="2" charset="0"/>
                <a:cs typeface="ING Me" panose="02000506040000020004" pitchFamily="2" charset="0"/>
              </a:rPr>
              <a:t>Select the image and open the </a:t>
            </a:r>
            <a:r>
              <a:rPr lang="en-US" sz="1000" b="1" i="0" kern="1200">
                <a:solidFill>
                  <a:srgbClr val="0D0804"/>
                </a:solidFill>
                <a:latin typeface="ING Me" panose="02000506040000020004" pitchFamily="2" charset="0"/>
                <a:ea typeface="+mn-ea"/>
                <a:cs typeface="ING Me" panose="02000506040000020004" pitchFamily="2" charset="0"/>
              </a:rPr>
              <a:t>“Format Picture” </a:t>
            </a:r>
            <a:r>
              <a:rPr lang="en-US" sz="1000" b="0" i="0">
                <a:solidFill>
                  <a:srgbClr val="0D0804"/>
                </a:solidFill>
                <a:latin typeface="ING Me" panose="02000506040000020004" pitchFamily="2" charset="0"/>
                <a:cs typeface="ING Me" panose="02000506040000020004" pitchFamily="2" charset="0"/>
              </a:rPr>
              <a:t>pane on the left sidebar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i="0">
              <a:solidFill>
                <a:srgbClr val="0D0804"/>
              </a:solidFill>
              <a:latin typeface="ING Me" panose="02000506040000020004" pitchFamily="2" charset="0"/>
              <a:cs typeface="ING Me" panose="0200050604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D0804"/>
                </a:solidFill>
                <a:latin typeface="ING Me" panose="02000506040000020004" pitchFamily="2" charset="0"/>
                <a:cs typeface="ING Me" panose="02000506040000020004" pitchFamily="2" charset="0"/>
              </a:rPr>
              <a:t>Navigate to the Picture options, the 4</a:t>
            </a:r>
            <a:r>
              <a:rPr lang="en-US" sz="1000" b="0" i="0" baseline="30000">
                <a:solidFill>
                  <a:srgbClr val="0D0804"/>
                </a:solidFill>
                <a:latin typeface="ING Me" panose="02000506040000020004" pitchFamily="2" charset="0"/>
                <a:cs typeface="ING Me" panose="02000506040000020004" pitchFamily="2" charset="0"/>
              </a:rPr>
              <a:t>th</a:t>
            </a:r>
            <a:r>
              <a:rPr lang="en-US" sz="1000" b="0" i="0">
                <a:solidFill>
                  <a:srgbClr val="0D0804"/>
                </a:solidFill>
                <a:latin typeface="ING Me" panose="02000506040000020004" pitchFamily="2" charset="0"/>
                <a:cs typeface="ING Me" panose="02000506040000020004" pitchFamily="2" charset="0"/>
              </a:rPr>
              <a:t> tab in the pane navigation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i="0">
              <a:solidFill>
                <a:srgbClr val="0D0804"/>
              </a:solidFill>
              <a:latin typeface="ING Me" panose="02000506040000020004" pitchFamily="2" charset="0"/>
              <a:cs typeface="ING Me" panose="0200050604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solidFill>
                  <a:srgbClr val="0D0804"/>
                </a:solidFill>
                <a:latin typeface="ING Me" panose="02000506040000020004" pitchFamily="2" charset="0"/>
                <a:cs typeface="ING Me" panose="02000506040000020004" pitchFamily="2" charset="0"/>
              </a:rPr>
              <a:t>Locate the </a:t>
            </a:r>
            <a:r>
              <a:rPr lang="en-US" sz="1000" b="1" i="0">
                <a:solidFill>
                  <a:srgbClr val="0D0804"/>
                </a:solidFill>
                <a:latin typeface="ING Me" panose="02000506040000020004" pitchFamily="2" charset="0"/>
                <a:cs typeface="ING Me" panose="02000506040000020004" pitchFamily="2" charset="0"/>
              </a:rPr>
              <a:t>“</a:t>
            </a:r>
            <a:r>
              <a:rPr lang="en-US" sz="1000" b="1" i="0" kern="1200">
                <a:solidFill>
                  <a:srgbClr val="0D0804"/>
                </a:solidFill>
                <a:latin typeface="ING Me" panose="02000506040000020004" pitchFamily="2" charset="0"/>
                <a:ea typeface="+mn-ea"/>
                <a:cs typeface="ING Me" panose="02000506040000020004" pitchFamily="2" charset="0"/>
              </a:rPr>
              <a:t>Picture Transparency” </a:t>
            </a:r>
            <a:r>
              <a:rPr lang="en-US" sz="1000" b="0" i="0">
                <a:solidFill>
                  <a:srgbClr val="0D0804"/>
                </a:solidFill>
                <a:latin typeface="ING Me" panose="02000506040000020004" pitchFamily="2" charset="0"/>
                <a:cs typeface="ING Me" panose="02000506040000020004" pitchFamily="2" charset="0"/>
              </a:rPr>
              <a:t>option and set the transparency to 25% or to a level where your headline becomes well visible.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p:txBody>
      </p:sp>
      <p:sp>
        <p:nvSpPr>
          <p:cNvPr id="30" name="Title 29">
            <a:extLst>
              <a:ext uri="{FF2B5EF4-FFF2-40B4-BE49-F238E27FC236}">
                <a16:creationId xmlns:a16="http://schemas.microsoft.com/office/drawing/2014/main" id="{B64463CE-978D-BF01-8613-B2491AFED864}"/>
              </a:ext>
            </a:extLst>
          </p:cNvPr>
          <p:cNvSpPr>
            <a:spLocks noGrp="1" noRot="1" noMove="1" noResize="1" noEditPoints="1" noAdjustHandles="1" noChangeArrowheads="1" noChangeShapeType="1"/>
          </p:cNvSpPr>
          <p:nvPr>
            <p:ph type="title" hasCustomPrompt="1"/>
          </p:nvPr>
        </p:nvSpPr>
        <p:spPr>
          <a:xfrm>
            <a:off x="1597800" y="2269578"/>
            <a:ext cx="8996400" cy="2318844"/>
          </a:xfrm>
        </p:spPr>
        <p:txBody>
          <a:bodyPr anchor="ctr">
            <a:noAutofit/>
          </a:bodyPr>
          <a:lstStyle>
            <a:lvl1pPr algn="ctr">
              <a:defRPr sz="7200" b="0" i="0">
                <a:solidFill>
                  <a:schemeClr val="bg1"/>
                </a:solidFill>
                <a:latin typeface="ING display" panose="020B0603030508020203" pitchFamily="34" charset="77"/>
              </a:defRPr>
            </a:lvl1pPr>
          </a:lstStyle>
          <a:p>
            <a:r>
              <a:rPr lang="en-GB"/>
              <a:t>Optional title for this chapter divider</a:t>
            </a:r>
            <a:endParaRPr lang="en-NL"/>
          </a:p>
        </p:txBody>
      </p:sp>
      <p:sp>
        <p:nvSpPr>
          <p:cNvPr id="25" name="Rectangle 24">
            <a:extLst>
              <a:ext uri="{FF2B5EF4-FFF2-40B4-BE49-F238E27FC236}">
                <a16:creationId xmlns:a16="http://schemas.microsoft.com/office/drawing/2014/main" id="{11B49E94-83A3-0896-E68F-C0BF8DF889FF}"/>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77746533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tory 1 Colour + Image right">
    <p:bg>
      <p:bgPr>
        <a:solidFill>
          <a:schemeClr val="tx2"/>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402BA70B-CB23-8629-2C4B-C0EEA47A0E16}"/>
              </a:ext>
            </a:extLst>
          </p:cNvPr>
          <p:cNvSpPr>
            <a:spLocks noGrp="1"/>
          </p:cNvSpPr>
          <p:nvPr>
            <p:ph type="pic" sz="quarter" idx="10"/>
          </p:nvPr>
        </p:nvSpPr>
        <p:spPr>
          <a:xfrm>
            <a:off x="6110288"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1" name="Title 20">
            <a:extLst>
              <a:ext uri="{FF2B5EF4-FFF2-40B4-BE49-F238E27FC236}">
                <a16:creationId xmlns:a16="http://schemas.microsoft.com/office/drawing/2014/main" id="{F42603B3-D8E0-AAD6-6538-28CB1989C8B1}"/>
              </a:ext>
            </a:extLst>
          </p:cNvPr>
          <p:cNvSpPr>
            <a:spLocks noGrp="1"/>
          </p:cNvSpPr>
          <p:nvPr>
            <p:ph type="title" hasCustomPrompt="1"/>
          </p:nvPr>
        </p:nvSpPr>
        <p:spPr>
          <a:xfrm>
            <a:off x="300038" y="179798"/>
            <a:ext cx="5480830" cy="3733482"/>
          </a:xfrm>
        </p:spPr>
        <p:txBody>
          <a:bodyPr>
            <a:noAutofit/>
          </a:bodyPr>
          <a:lstStyle>
            <a:lvl1pPr>
              <a:defRPr sz="5400" b="0" i="0">
                <a:solidFill>
                  <a:schemeClr val="bg1"/>
                </a:solidFill>
                <a:latin typeface="ING display" panose="020B0603030508020203" pitchFamily="34" charset="77"/>
              </a:defRPr>
            </a:lvl1pPr>
          </a:lstStyle>
          <a:p>
            <a:pPr lvl="0"/>
            <a:r>
              <a:rPr lang="en-GB"/>
              <a:t>Use a big number or title here</a:t>
            </a:r>
          </a:p>
        </p:txBody>
      </p:sp>
      <p:sp>
        <p:nvSpPr>
          <p:cNvPr id="25" name="Rectangle 24">
            <a:extLst>
              <a:ext uri="{FF2B5EF4-FFF2-40B4-BE49-F238E27FC236}">
                <a16:creationId xmlns:a16="http://schemas.microsoft.com/office/drawing/2014/main" id="{3C941E55-23BD-525F-719C-7C3B6B83824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 name="Rectangle 1">
            <a:extLst>
              <a:ext uri="{FF2B5EF4-FFF2-40B4-BE49-F238E27FC236}">
                <a16:creationId xmlns:a16="http://schemas.microsoft.com/office/drawing/2014/main" id="{55231955-8765-E527-5630-CD602F9FD14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53A04E4E-666C-D49B-421D-5C53A9F4282E}"/>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9614AD34-165B-1A47-B2CB-7149C3C5478C}"/>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5" name="Rectangle 4">
              <a:extLst>
                <a:ext uri="{FF2B5EF4-FFF2-40B4-BE49-F238E27FC236}">
                  <a16:creationId xmlns:a16="http://schemas.microsoft.com/office/drawing/2014/main" id="{BADCFB22-BCF4-178F-D32E-C80258056F6A}"/>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0B0A58ED-4CFB-57E9-ECC9-1EB88AB1856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ABB9A639-DEC3-E10A-1850-D3684818A19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35A60FFD-E0A1-507D-F80E-13619312A54D}"/>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D295C8B-7349-1094-7F18-89D0890FA41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F81EB18F-D9DA-B030-A27F-C3E5A6AF5788}"/>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42AD9E36-4F9B-8FF0-CEBC-9E789C9F51D0}"/>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95285927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tory 1 White + image right">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85DF34CC-C871-02B6-2B98-C921866F9FCD}"/>
              </a:ext>
            </a:extLst>
          </p:cNvPr>
          <p:cNvSpPr>
            <a:spLocks noGrp="1"/>
          </p:cNvSpPr>
          <p:nvPr>
            <p:ph type="pic" sz="quarter" idx="10"/>
          </p:nvPr>
        </p:nvSpPr>
        <p:spPr>
          <a:xfrm>
            <a:off x="609600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36" name="Rectangle 35">
            <a:extLst>
              <a:ext uri="{FF2B5EF4-FFF2-40B4-BE49-F238E27FC236}">
                <a16:creationId xmlns:a16="http://schemas.microsoft.com/office/drawing/2014/main" id="{E8786E0D-6B18-08A4-4A7B-412EDE87A381}"/>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7" name="Text Placeholder 16">
            <a:extLst>
              <a:ext uri="{FF2B5EF4-FFF2-40B4-BE49-F238E27FC236}">
                <a16:creationId xmlns:a16="http://schemas.microsoft.com/office/drawing/2014/main" id="{DF919E9C-1378-2C45-3866-AD5627FF6164}"/>
              </a:ext>
            </a:extLst>
          </p:cNvPr>
          <p:cNvSpPr>
            <a:spLocks noGrp="1"/>
          </p:cNvSpPr>
          <p:nvPr>
            <p:ph type="body" sz="quarter" idx="12"/>
          </p:nvPr>
        </p:nvSpPr>
        <p:spPr>
          <a:xfrm>
            <a:off x="363933" y="5101780"/>
            <a:ext cx="5413354" cy="140176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8" name="Title 20">
            <a:extLst>
              <a:ext uri="{FF2B5EF4-FFF2-40B4-BE49-F238E27FC236}">
                <a16:creationId xmlns:a16="http://schemas.microsoft.com/office/drawing/2014/main" id="{7CC04655-1856-17E7-4FE8-89B6CA38A05B}"/>
              </a:ext>
            </a:extLst>
          </p:cNvPr>
          <p:cNvSpPr>
            <a:spLocks noGrp="1"/>
          </p:cNvSpPr>
          <p:nvPr>
            <p:ph type="title" hasCustomPrompt="1"/>
          </p:nvPr>
        </p:nvSpPr>
        <p:spPr>
          <a:xfrm>
            <a:off x="300038" y="179798"/>
            <a:ext cx="5480830" cy="3733482"/>
          </a:xfrm>
        </p:spPr>
        <p:txBody>
          <a:bodyPr>
            <a:noAutofit/>
          </a:bodyPr>
          <a:lstStyle>
            <a:lvl1pPr>
              <a:defRPr sz="5400" b="0" i="0">
                <a:solidFill>
                  <a:schemeClr val="tx2"/>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8175C436-1B3B-8F5A-9FC5-8277ED225D2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BEEB9B59-8208-B7EE-448A-9C524733812D}"/>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314E005D-8696-B215-1703-ADD1B51157E5}"/>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5" name="Rectangle 4">
              <a:extLst>
                <a:ext uri="{FF2B5EF4-FFF2-40B4-BE49-F238E27FC236}">
                  <a16:creationId xmlns:a16="http://schemas.microsoft.com/office/drawing/2014/main" id="{088AF856-1526-3E3C-4520-2F2A61123D52}"/>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B73E4092-CF22-62F7-6423-05C72ACDC8DF}"/>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95E31CF2-DCAE-AA93-4293-DC5D10A892F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67334D99-3E7B-E521-3AD0-968B53E2B49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2444E38-BB18-65DA-D944-5B6236E5FEED}"/>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BB63022D-F9E0-148B-4853-C8972F4333D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4CD7291C-FA1F-76AA-CE6B-EF4CC1375AE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07390241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tory 1 Colour + image left">
    <p:bg>
      <p:bgPr>
        <a:solidFill>
          <a:schemeClr val="tx2"/>
        </a:solidFill>
        <a:effectLst/>
      </p:bgPr>
    </p:bg>
    <p:spTree>
      <p:nvGrpSpPr>
        <p:cNvPr id="1" name=""/>
        <p:cNvGrpSpPr/>
        <p:nvPr/>
      </p:nvGrpSpPr>
      <p:grpSpPr>
        <a:xfrm>
          <a:off x="0" y="0"/>
          <a:ext cx="0" cy="0"/>
          <a:chOff x="0" y="0"/>
          <a:chExt cx="0" cy="0"/>
        </a:xfrm>
      </p:grpSpPr>
      <p:sp>
        <p:nvSpPr>
          <p:cNvPr id="26" name="Picture Placeholder 6">
            <a:extLst>
              <a:ext uri="{FF2B5EF4-FFF2-40B4-BE49-F238E27FC236}">
                <a16:creationId xmlns:a16="http://schemas.microsoft.com/office/drawing/2014/main" id="{E203EE4B-543F-A82D-04D2-5A63B0B12EAD}"/>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5" name="Rectangle 24">
            <a:extLst>
              <a:ext uri="{FF2B5EF4-FFF2-40B4-BE49-F238E27FC236}">
                <a16:creationId xmlns:a16="http://schemas.microsoft.com/office/drawing/2014/main" id="{1A600DAA-D213-097C-8F2A-7AA3204132CB}"/>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7" name="Text Placeholder 16">
            <a:extLst>
              <a:ext uri="{FF2B5EF4-FFF2-40B4-BE49-F238E27FC236}">
                <a16:creationId xmlns:a16="http://schemas.microsoft.com/office/drawing/2014/main" id="{BA998479-AD58-7DB0-E563-A8B587A1BCC8}"/>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8" name="Title 20">
            <a:extLst>
              <a:ext uri="{FF2B5EF4-FFF2-40B4-BE49-F238E27FC236}">
                <a16:creationId xmlns:a16="http://schemas.microsoft.com/office/drawing/2014/main" id="{BDF547DE-79B3-275D-BD3B-C55C59ED877E}"/>
              </a:ext>
            </a:extLst>
          </p:cNvPr>
          <p:cNvSpPr>
            <a:spLocks noGrp="1"/>
          </p:cNvSpPr>
          <p:nvPr>
            <p:ph type="title" hasCustomPrompt="1"/>
          </p:nvPr>
        </p:nvSpPr>
        <p:spPr>
          <a:xfrm>
            <a:off x="6366332" y="210794"/>
            <a:ext cx="5368877" cy="3748722"/>
          </a:xfrm>
        </p:spPr>
        <p:txBody>
          <a:bodyPr>
            <a:noAutofit/>
          </a:bodyPr>
          <a:lstStyle>
            <a:lvl1pPr>
              <a:defRPr sz="5400" b="0" i="0">
                <a:solidFill>
                  <a:schemeClr val="bg1"/>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5C84C88E-925D-7434-28AB-E93C75D7972D}"/>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7FCAB66-5310-A1A5-BBF3-E7E84A11549E}"/>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E0E0C828-10E8-B9C2-53D1-3E350832B13A}"/>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5" name="Rectangle 4">
              <a:extLst>
                <a:ext uri="{FF2B5EF4-FFF2-40B4-BE49-F238E27FC236}">
                  <a16:creationId xmlns:a16="http://schemas.microsoft.com/office/drawing/2014/main" id="{51DAE1B2-B340-56AA-5918-419E0F8A883A}"/>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6" name="Rectangle 5">
              <a:extLst>
                <a:ext uri="{FF2B5EF4-FFF2-40B4-BE49-F238E27FC236}">
                  <a16:creationId xmlns:a16="http://schemas.microsoft.com/office/drawing/2014/main" id="{D1A0C4AF-4977-A4A9-816E-4BEAA1D66BE4}"/>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7" name="Rectangle 6">
              <a:extLst>
                <a:ext uri="{FF2B5EF4-FFF2-40B4-BE49-F238E27FC236}">
                  <a16:creationId xmlns:a16="http://schemas.microsoft.com/office/drawing/2014/main" id="{978F5256-6CCC-8207-0F87-5D5C02B001F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8" name="Rectangle 7">
              <a:extLst>
                <a:ext uri="{FF2B5EF4-FFF2-40B4-BE49-F238E27FC236}">
                  <a16:creationId xmlns:a16="http://schemas.microsoft.com/office/drawing/2014/main" id="{CE8847B3-3A27-076E-1E9A-718C2D408E25}"/>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77422653-53A9-0934-482E-A07D6C978D05}"/>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81111800-2A1C-5D1A-618C-AA5A4FFE963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1" name="Rectangle 10">
              <a:extLst>
                <a:ext uri="{FF2B5EF4-FFF2-40B4-BE49-F238E27FC236}">
                  <a16:creationId xmlns:a16="http://schemas.microsoft.com/office/drawing/2014/main" id="{8FDC80A0-E851-6DE7-3535-72BE3004617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42866881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tory  1 White + image left">
    <p:bg>
      <p:bgPr>
        <a:solidFill>
          <a:schemeClr val="bg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9CA19AA-D149-4845-3459-797DEC014766}"/>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4" name="Rectangle 23">
            <a:extLst>
              <a:ext uri="{FF2B5EF4-FFF2-40B4-BE49-F238E27FC236}">
                <a16:creationId xmlns:a16="http://schemas.microsoft.com/office/drawing/2014/main" id="{E494F3F9-F083-4A74-689F-CF3072213C9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0" name="Text Placeholder 16">
            <a:extLst>
              <a:ext uri="{FF2B5EF4-FFF2-40B4-BE49-F238E27FC236}">
                <a16:creationId xmlns:a16="http://schemas.microsoft.com/office/drawing/2014/main" id="{52820AC0-78B2-2FAD-DD0B-763AD0CDFA45}"/>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1" name="Title 20">
            <a:extLst>
              <a:ext uri="{FF2B5EF4-FFF2-40B4-BE49-F238E27FC236}">
                <a16:creationId xmlns:a16="http://schemas.microsoft.com/office/drawing/2014/main" id="{768F4FB2-54F1-3AFC-2B5F-C17A2AD6CD47}"/>
              </a:ext>
            </a:extLst>
          </p:cNvPr>
          <p:cNvSpPr>
            <a:spLocks noGrp="1"/>
          </p:cNvSpPr>
          <p:nvPr>
            <p:ph type="title" hasCustomPrompt="1"/>
          </p:nvPr>
        </p:nvSpPr>
        <p:spPr>
          <a:xfrm>
            <a:off x="6366332" y="210794"/>
            <a:ext cx="5368877" cy="3748722"/>
          </a:xfrm>
        </p:spPr>
        <p:txBody>
          <a:bodyPr>
            <a:noAutofit/>
          </a:bodyPr>
          <a:lstStyle>
            <a:lvl1pPr>
              <a:defRPr sz="5400" b="1" i="0">
                <a:solidFill>
                  <a:schemeClr val="tx2"/>
                </a:solidFill>
                <a:latin typeface="ING display" panose="020B0603030508020203" pitchFamily="34" charset="77"/>
              </a:defRPr>
            </a:lvl1pPr>
          </a:lstStyle>
          <a:p>
            <a:pPr lvl="0"/>
            <a:r>
              <a:rPr lang="en-GB"/>
              <a:t>Use a big number or title here</a:t>
            </a:r>
          </a:p>
        </p:txBody>
      </p:sp>
      <p:sp>
        <p:nvSpPr>
          <p:cNvPr id="2" name="Rectangle 1">
            <a:extLst>
              <a:ext uri="{FF2B5EF4-FFF2-40B4-BE49-F238E27FC236}">
                <a16:creationId xmlns:a16="http://schemas.microsoft.com/office/drawing/2014/main" id="{302514C7-1427-9A85-4EBC-05F161C7ABA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9DB514C0-EA9D-332C-4AD7-C3A3B06CC356}"/>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1CDC7EE2-9FD4-0838-399E-81865D8A4717}"/>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7" name="Rectangle 6">
              <a:extLst>
                <a:ext uri="{FF2B5EF4-FFF2-40B4-BE49-F238E27FC236}">
                  <a16:creationId xmlns:a16="http://schemas.microsoft.com/office/drawing/2014/main" id="{623DCA41-E3C2-B8B3-497D-FA5EB7052C24}"/>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ADD4DC9F-A38B-42D5-B1B4-D96C79164A4A}"/>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83379F76-C95A-3253-B3ED-8D4435B24CA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A7DDA985-8DB3-6D40-B66C-F6D6657B9FA2}"/>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8C9DCFA4-9450-2C4A-0D82-33752F060A63}"/>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91FDA3A3-D78A-C564-2A72-7BE1E93BF585}"/>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3" name="Rectangle 12">
              <a:extLst>
                <a:ext uri="{FF2B5EF4-FFF2-40B4-BE49-F238E27FC236}">
                  <a16:creationId xmlns:a16="http://schemas.microsoft.com/office/drawing/2014/main" id="{5E25BAEB-A953-0D7B-E815-7A4E58CE95F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235382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tories 2 Mixed">
    <p:bg>
      <p:bgPr>
        <a:solidFill>
          <a:schemeClr val="tx2"/>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5999" y="0"/>
            <a:ext cx="6095999" cy="6858000"/>
          </a:xfrm>
          <a:solidFill>
            <a:schemeClr val="accent2"/>
          </a:solidFill>
        </p:spPr>
        <p:txBody>
          <a:bodyPr lIns="360000" tIns="251999" rIns="360000" bIns="360000" anchor="t" anchorCtr="0">
            <a:noAutofit/>
          </a:bodyPr>
          <a:lstStyle>
            <a:lvl1pPr marL="0" indent="0">
              <a:lnSpc>
                <a:spcPct val="100000"/>
              </a:lnSpc>
              <a:buNone/>
              <a:defRPr sz="5400" b="1" i="0">
                <a:solidFill>
                  <a:schemeClr val="tx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lnSpc>
                <a:spcPct val="100000"/>
              </a:lnSpc>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0" y="0"/>
            <a:ext cx="6095999" cy="6858000"/>
          </a:xfrm>
        </p:spPr>
        <p:txBody>
          <a:bodyPr lIns="360000" tIns="251999" rIns="360000" bIns="360000" anchor="t" anchorCtr="0">
            <a:noAutofit/>
          </a:bodyPr>
          <a:lstStyle>
            <a:lvl1pPr marL="0" indent="0">
              <a:lnSpc>
                <a:spcPct val="100000"/>
              </a:lnSpc>
              <a:buNone/>
              <a:defRPr sz="54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7" name="Rectangle 16">
            <a:extLst>
              <a:ext uri="{FF2B5EF4-FFF2-40B4-BE49-F238E27FC236}">
                <a16:creationId xmlns:a16="http://schemas.microsoft.com/office/drawing/2014/main" id="{6C6F5108-9F1E-C626-E9F1-09E440968272}"/>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50" name="Text Placeholder 16">
            <a:extLst>
              <a:ext uri="{FF2B5EF4-FFF2-40B4-BE49-F238E27FC236}">
                <a16:creationId xmlns:a16="http://schemas.microsoft.com/office/drawing/2014/main" id="{DECE133A-3D59-8839-75C6-71919625CFB1}"/>
              </a:ext>
            </a:extLst>
          </p:cNvPr>
          <p:cNvSpPr>
            <a:spLocks noGrp="1"/>
          </p:cNvSpPr>
          <p:nvPr>
            <p:ph type="body" sz="quarter" idx="17"/>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673D98F3-1FC0-D28C-F718-33DDBFF9E76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3002DFAD-BAAB-9E35-B8AD-FDBE82F8B074}"/>
              </a:ext>
            </a:extLst>
          </p:cNvPr>
          <p:cNvGrpSpPr/>
          <p:nvPr userDrawn="1"/>
        </p:nvGrpSpPr>
        <p:grpSpPr>
          <a:xfrm>
            <a:off x="-2579659" y="3714818"/>
            <a:ext cx="2144619" cy="2625866"/>
            <a:chOff x="-2608729" y="1272988"/>
            <a:chExt cx="2064454" cy="3585883"/>
          </a:xfrm>
        </p:grpSpPr>
        <p:sp>
          <p:nvSpPr>
            <p:cNvPr id="5" name="Rectangle 4">
              <a:extLst>
                <a:ext uri="{FF2B5EF4-FFF2-40B4-BE49-F238E27FC236}">
                  <a16:creationId xmlns:a16="http://schemas.microsoft.com/office/drawing/2014/main" id="{5A69939A-3FA1-B8A2-3968-04AE30FE2FB2}"/>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6" name="Rectangle 5">
              <a:extLst>
                <a:ext uri="{FF2B5EF4-FFF2-40B4-BE49-F238E27FC236}">
                  <a16:creationId xmlns:a16="http://schemas.microsoft.com/office/drawing/2014/main" id="{2D833AB5-5E0B-C783-546E-D8767D4CAD30}"/>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8" name="Rectangle 7">
              <a:extLst>
                <a:ext uri="{FF2B5EF4-FFF2-40B4-BE49-F238E27FC236}">
                  <a16:creationId xmlns:a16="http://schemas.microsoft.com/office/drawing/2014/main" id="{79CDBB83-D423-3096-C546-3EBFDDCA8E56}"/>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9" name="Rectangle 8">
              <a:extLst>
                <a:ext uri="{FF2B5EF4-FFF2-40B4-BE49-F238E27FC236}">
                  <a16:creationId xmlns:a16="http://schemas.microsoft.com/office/drawing/2014/main" id="{F4AC7A90-4019-4634-7EA9-F4010B9CF12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0" name="Rectangle 9">
              <a:extLst>
                <a:ext uri="{FF2B5EF4-FFF2-40B4-BE49-F238E27FC236}">
                  <a16:creationId xmlns:a16="http://schemas.microsoft.com/office/drawing/2014/main" id="{E8C78F00-D9BC-0891-29A4-1F6141F6E464}"/>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2FB74BC9-BB5E-D799-49AF-FC0299708D63}"/>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2" name="Rectangle 11">
              <a:extLst>
                <a:ext uri="{FF2B5EF4-FFF2-40B4-BE49-F238E27FC236}">
                  <a16:creationId xmlns:a16="http://schemas.microsoft.com/office/drawing/2014/main" id="{832BFC66-333C-9204-81C9-F36B5E8A4BC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3" name="Rectangle 12">
              <a:extLst>
                <a:ext uri="{FF2B5EF4-FFF2-40B4-BE49-F238E27FC236}">
                  <a16:creationId xmlns:a16="http://schemas.microsoft.com/office/drawing/2014/main" id="{E630D0BC-33EA-DFAB-4AE1-F78264E8B585}"/>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21748539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tories 2 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98868361-EE97-415D-2016-A8A5D1792CCD}"/>
              </a:ext>
            </a:extLst>
          </p:cNvPr>
          <p:cNvSpPr>
            <a:spLocks noGrp="1" noRot="1" noMove="1" noResize="1" noEditPoints="1" noAdjustHandles="1" noChangeArrowheads="1" noChangeShapeType="1"/>
          </p:cNvSpPr>
          <p:nvPr>
            <p:ph type="body" sz="quarter" idx="16" hasCustomPrompt="1"/>
          </p:nvPr>
        </p:nvSpPr>
        <p:spPr>
          <a:xfrm>
            <a:off x="6095999" y="0"/>
            <a:ext cx="6095999" cy="6858000"/>
          </a:xfrm>
          <a:solidFill>
            <a:schemeClr val="bg1"/>
          </a:solidFill>
        </p:spPr>
        <p:txBody>
          <a:bodyPr lIns="360000" tIns="251999" rIns="360000" bIns="360000" anchor="t" anchorCtr="0">
            <a:noAutofit/>
          </a:bodyPr>
          <a:lstStyle>
            <a:lvl1pPr marL="0" indent="0">
              <a:lnSpc>
                <a:spcPct val="100000"/>
              </a:lnSpc>
              <a:buNone/>
              <a:defRPr sz="5400" b="1" i="0">
                <a:solidFill>
                  <a:srgbClr val="FF6200"/>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hasCustomPrompt="1"/>
          </p:nvPr>
        </p:nvSpPr>
        <p:spPr>
          <a:xfrm>
            <a:off x="0" y="0"/>
            <a:ext cx="6095999" cy="6858000"/>
          </a:xfrm>
        </p:spPr>
        <p:txBody>
          <a:bodyPr lIns="360000" tIns="251999" rIns="360000" bIns="360000" anchor="t" anchorCtr="0">
            <a:noAutofit/>
          </a:bodyPr>
          <a:lstStyle>
            <a:lvl1pPr marL="0" indent="0">
              <a:lnSpc>
                <a:spcPct val="100000"/>
              </a:lnSpc>
              <a:buNone/>
              <a:defRPr sz="5400" b="1" i="0">
                <a:solidFill>
                  <a:srgbClr val="FF6200"/>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0BD2D0C2-500A-AB53-23AB-932B088F0560}"/>
              </a:ext>
            </a:extLst>
          </p:cNvPr>
          <p:cNvSpPr>
            <a:spLocks noGrp="1"/>
          </p:cNvSpPr>
          <p:nvPr>
            <p:ph type="body" sz="quarter" idx="17"/>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D42791A5-0820-EFC0-A90C-36F4DB548C9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9BB0319B-2F3F-B9D6-DF36-8B5BBDC38DEE}"/>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F889A8A0-305D-C000-2B7E-DC930C262758}"/>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7" name="Rectangle 16">
              <a:extLst>
                <a:ext uri="{FF2B5EF4-FFF2-40B4-BE49-F238E27FC236}">
                  <a16:creationId xmlns:a16="http://schemas.microsoft.com/office/drawing/2014/main" id="{5BEFC7F6-D85C-AC4E-942E-F08487D5EC2D}"/>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9" name="Rectangle 18">
              <a:extLst>
                <a:ext uri="{FF2B5EF4-FFF2-40B4-BE49-F238E27FC236}">
                  <a16:creationId xmlns:a16="http://schemas.microsoft.com/office/drawing/2014/main" id="{3284E6B7-6629-6E57-F52B-76FD68D86731}"/>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5D56C95-2DB2-0BEC-21B5-49F359F7811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1" name="Rectangle 20">
              <a:extLst>
                <a:ext uri="{FF2B5EF4-FFF2-40B4-BE49-F238E27FC236}">
                  <a16:creationId xmlns:a16="http://schemas.microsoft.com/office/drawing/2014/main" id="{5EDAADE9-6AF8-485E-7296-F89890676124}"/>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3F70B19-1E64-34B6-0AFC-83A038C099D1}"/>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4C619CFF-027B-5532-9772-A1F9E72B0FB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4" name="Rectangle 23">
              <a:extLst>
                <a:ext uri="{FF2B5EF4-FFF2-40B4-BE49-F238E27FC236}">
                  <a16:creationId xmlns:a16="http://schemas.microsoft.com/office/drawing/2014/main" id="{26B1EA76-8A4D-4977-3B73-91E4FDACA927}"/>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8813746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tories 4 Colour">
    <p:bg>
      <p:bgPr>
        <a:solidFill>
          <a:schemeClr val="accent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889C89A-B221-1C96-B140-6733E951054B}"/>
              </a:ext>
            </a:extLst>
          </p:cNvPr>
          <p:cNvSpPr>
            <a:spLocks noChangeArrowheads="1"/>
          </p:cNvSpPr>
          <p:nvPr userDrawn="1"/>
        </p:nvSpPr>
        <p:spPr bwMode="gray">
          <a:xfrm>
            <a:off x="-8153498" y="14287"/>
            <a:ext cx="2551524" cy="6858000"/>
          </a:xfrm>
          <a:prstGeom prst="rect">
            <a:avLst/>
          </a:prstGeom>
          <a:solidFill>
            <a:srgbClr val="F7F4F1"/>
          </a:solidFill>
          <a:ln>
            <a:noFill/>
          </a:ln>
          <a:effectLst/>
        </p:spPr>
        <p:txBody>
          <a:bodyPr wrap="square" lIns="180000" tIns="180000" rIns="180000" bIns="180000" anchor="t">
            <a:noAutofit/>
          </a:bodyPr>
          <a:lstStyle/>
          <a:p>
            <a:pPr marL="0" algn="l" defTabSz="457200" rtl="0" eaLnBrk="1" latinLnBrk="0" hangingPunct="1">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20" name="Rectangle 19">
            <a:extLst>
              <a:ext uri="{FF2B5EF4-FFF2-40B4-BE49-F238E27FC236}">
                <a16:creationId xmlns:a16="http://schemas.microsoft.com/office/drawing/2014/main" id="{E95501B4-9967-526D-798F-9E310B18185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21" name="Picture Placeholder 6">
            <a:extLst>
              <a:ext uri="{FF2B5EF4-FFF2-40B4-BE49-F238E27FC236}">
                <a16:creationId xmlns:a16="http://schemas.microsoft.com/office/drawing/2014/main" id="{5F011317-4DD4-C598-FADD-3CFE6122596E}"/>
              </a:ext>
            </a:extLst>
          </p:cNvPr>
          <p:cNvSpPr>
            <a:spLocks noGrp="1" noRot="1" noMove="1" noResize="1" noEditPoints="1" noAdjustHandles="1" noChangeArrowheads="1" noChangeShapeType="1"/>
          </p:cNvSpPr>
          <p:nvPr>
            <p:ph type="pic" sz="quarter" idx="10"/>
          </p:nvPr>
        </p:nvSpPr>
        <p:spPr>
          <a:xfrm>
            <a:off x="8124000" y="0"/>
            <a:ext cx="4104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6" name="Text Placeholder 16">
            <a:extLst>
              <a:ext uri="{FF2B5EF4-FFF2-40B4-BE49-F238E27FC236}">
                <a16:creationId xmlns:a16="http://schemas.microsoft.com/office/drawing/2014/main" id="{BF2E8697-0EDE-5A9D-900E-13662A467496}"/>
              </a:ext>
            </a:extLst>
          </p:cNvPr>
          <p:cNvSpPr>
            <a:spLocks noGrp="1" noRot="1" noMove="1" noResize="1" noEditPoints="1" noAdjustHandles="1" noChangeArrowheads="1" noChangeShapeType="1"/>
          </p:cNvSpPr>
          <p:nvPr>
            <p:ph type="body" sz="quarter" idx="19" hasCustomPrompt="1"/>
          </p:nvPr>
        </p:nvSpPr>
        <p:spPr>
          <a:xfrm>
            <a:off x="-6000" y="3434990"/>
            <a:ext cx="4068399" cy="3438000"/>
          </a:xfrm>
          <a:solidFill>
            <a:srgbClr val="FFE100"/>
          </a:solidFill>
        </p:spPr>
        <p:txBody>
          <a:bodyPr lIns="360000" tIns="251999" rIns="360000" bIns="360000" anchor="t" anchorCtr="0">
            <a:noAutofit/>
          </a:bodyPr>
          <a:lstStyle>
            <a:lvl1pPr marL="0" indent="0">
              <a:lnSpc>
                <a:spcPct val="100000"/>
              </a:lnSpc>
              <a:buNone/>
              <a:defRPr sz="3200" b="1" i="0">
                <a:solidFill>
                  <a:schemeClr val="tx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28" name="Text Placeholder 16">
            <a:extLst>
              <a:ext uri="{FF2B5EF4-FFF2-40B4-BE49-F238E27FC236}">
                <a16:creationId xmlns:a16="http://schemas.microsoft.com/office/drawing/2014/main" id="{85327C96-231B-1393-5D9E-E1249E160730}"/>
              </a:ext>
            </a:extLst>
          </p:cNvPr>
          <p:cNvSpPr>
            <a:spLocks noGrp="1" noRot="1" noMove="1" noResize="1" noEditPoints="1" noAdjustHandles="1" noChangeArrowheads="1" noChangeShapeType="1"/>
          </p:cNvSpPr>
          <p:nvPr>
            <p:ph type="body" sz="quarter" idx="21" hasCustomPrompt="1"/>
          </p:nvPr>
        </p:nvSpPr>
        <p:spPr>
          <a:xfrm>
            <a:off x="4061801" y="3434990"/>
            <a:ext cx="4068399" cy="3438000"/>
          </a:xfrm>
          <a:solidFill>
            <a:schemeClr val="accent5"/>
          </a:solidFill>
        </p:spPr>
        <p:txBody>
          <a:bodyPr lIns="360000" tIns="251999" rIns="360000" bIns="360000" anchor="t" anchorCtr="0">
            <a:noAutofit/>
          </a:bodyPr>
          <a:lstStyle>
            <a:lvl1pPr marL="0" indent="0">
              <a:lnSpc>
                <a:spcPct val="100000"/>
              </a:lnSpc>
              <a:buNone/>
              <a:defRPr sz="32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29" name="Text Placeholder 16">
            <a:extLst>
              <a:ext uri="{FF2B5EF4-FFF2-40B4-BE49-F238E27FC236}">
                <a16:creationId xmlns:a16="http://schemas.microsoft.com/office/drawing/2014/main" id="{BCE3822F-7C01-DEA3-9F59-C04606FF6676}"/>
              </a:ext>
            </a:extLst>
          </p:cNvPr>
          <p:cNvSpPr>
            <a:spLocks noGrp="1" noRot="1" noMove="1" noResize="1" noEditPoints="1" noAdjustHandles="1" noChangeArrowheads="1" noChangeShapeType="1"/>
          </p:cNvSpPr>
          <p:nvPr>
            <p:ph type="body" sz="quarter" idx="15" hasCustomPrompt="1"/>
          </p:nvPr>
        </p:nvSpPr>
        <p:spPr>
          <a:xfrm>
            <a:off x="4065401" y="0"/>
            <a:ext cx="4065999" cy="3438000"/>
          </a:xfrm>
          <a:solidFill>
            <a:srgbClr val="89D6FD"/>
          </a:solidFill>
        </p:spPr>
        <p:txBody>
          <a:bodyPr lIns="360000" tIns="251999" rIns="360000" bIns="360000" anchor="t" anchorCtr="0">
            <a:noAutofit/>
          </a:bodyPr>
          <a:lstStyle>
            <a:lvl1pPr marL="0" indent="0">
              <a:lnSpc>
                <a:spcPct val="100000"/>
              </a:lnSpc>
              <a:buNone/>
              <a:defRPr sz="3200" b="1" i="0">
                <a:solidFill>
                  <a:schemeClr val="tx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1" name="Text Placeholder 16">
            <a:extLst>
              <a:ext uri="{FF2B5EF4-FFF2-40B4-BE49-F238E27FC236}">
                <a16:creationId xmlns:a16="http://schemas.microsoft.com/office/drawing/2014/main" id="{4C48E623-A1D5-4118-FB51-854EACECEE1C}"/>
              </a:ext>
            </a:extLst>
          </p:cNvPr>
          <p:cNvSpPr>
            <a:spLocks noGrp="1" noRot="1" noMove="1" noResize="1" noEditPoints="1" noAdjustHandles="1" noChangeArrowheads="1" noChangeShapeType="1"/>
          </p:cNvSpPr>
          <p:nvPr>
            <p:ph type="body" sz="quarter" idx="13" hasCustomPrompt="1"/>
          </p:nvPr>
        </p:nvSpPr>
        <p:spPr>
          <a:xfrm>
            <a:off x="0" y="0"/>
            <a:ext cx="4065999" cy="3438000"/>
          </a:xfrm>
          <a:solidFill>
            <a:schemeClr val="accent3"/>
          </a:solidFill>
        </p:spPr>
        <p:txBody>
          <a:bodyPr lIns="360000" tIns="251999" rIns="360000" bIns="360000" anchor="t" anchorCtr="0">
            <a:noAutofit/>
          </a:bodyPr>
          <a:lstStyle>
            <a:lvl1pPr marL="0" indent="0">
              <a:lnSpc>
                <a:spcPct val="100000"/>
              </a:lnSpc>
              <a:buNone/>
              <a:defRPr sz="32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2" name="Text Placeholder 16">
            <a:extLst>
              <a:ext uri="{FF2B5EF4-FFF2-40B4-BE49-F238E27FC236}">
                <a16:creationId xmlns:a16="http://schemas.microsoft.com/office/drawing/2014/main" id="{1C1611CC-D6C0-EC88-DF8D-D63ABD42C77B}"/>
              </a:ext>
            </a:extLst>
          </p:cNvPr>
          <p:cNvSpPr>
            <a:spLocks noGrp="1"/>
          </p:cNvSpPr>
          <p:nvPr>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5" name="Text Placeholder 16">
            <a:extLst>
              <a:ext uri="{FF2B5EF4-FFF2-40B4-BE49-F238E27FC236}">
                <a16:creationId xmlns:a16="http://schemas.microsoft.com/office/drawing/2014/main" id="{A286A7A5-CB5C-0033-449C-218B4E70AA81}"/>
              </a:ext>
            </a:extLst>
          </p:cNvPr>
          <p:cNvSpPr>
            <a:spLocks noGrp="1"/>
          </p:cNvSpPr>
          <p:nvPr>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6" name="Text Placeholder 16">
            <a:extLst>
              <a:ext uri="{FF2B5EF4-FFF2-40B4-BE49-F238E27FC236}">
                <a16:creationId xmlns:a16="http://schemas.microsoft.com/office/drawing/2014/main" id="{8BD0623F-A0E8-A268-0A69-717EF189DD4D}"/>
              </a:ext>
            </a:extLst>
          </p:cNvPr>
          <p:cNvSpPr>
            <a:spLocks noGrp="1"/>
          </p:cNvSpPr>
          <p:nvPr>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 name="Text Placeholder 16">
            <a:extLst>
              <a:ext uri="{FF2B5EF4-FFF2-40B4-BE49-F238E27FC236}">
                <a16:creationId xmlns:a16="http://schemas.microsoft.com/office/drawing/2014/main" id="{659F2CF6-0431-E899-09F8-6E35768D7180}"/>
              </a:ext>
            </a:extLst>
          </p:cNvPr>
          <p:cNvSpPr>
            <a:spLocks noGrp="1"/>
          </p:cNvSpPr>
          <p:nvPr>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DE0BD260-6B89-8931-E65C-B70D6B35446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D1D9D5C9-2C12-DD4A-82BB-F8A6DFC89533}"/>
              </a:ext>
            </a:extLst>
          </p:cNvPr>
          <p:cNvGrpSpPr/>
          <p:nvPr userDrawn="1"/>
        </p:nvGrpSpPr>
        <p:grpSpPr>
          <a:xfrm>
            <a:off x="-2579659" y="3714818"/>
            <a:ext cx="2144619" cy="2625866"/>
            <a:chOff x="-2608729" y="1272988"/>
            <a:chExt cx="2064454" cy="3585883"/>
          </a:xfrm>
        </p:grpSpPr>
        <p:sp>
          <p:nvSpPr>
            <p:cNvPr id="8" name="Rectangle 7">
              <a:extLst>
                <a:ext uri="{FF2B5EF4-FFF2-40B4-BE49-F238E27FC236}">
                  <a16:creationId xmlns:a16="http://schemas.microsoft.com/office/drawing/2014/main" id="{1A8BDCDF-1A7F-CB82-B357-B2D77E713B21}"/>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1" name="Rectangle 10">
              <a:extLst>
                <a:ext uri="{FF2B5EF4-FFF2-40B4-BE49-F238E27FC236}">
                  <a16:creationId xmlns:a16="http://schemas.microsoft.com/office/drawing/2014/main" id="{ADB19CD4-0F09-98E1-E288-8CE152EFD4B6}"/>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2" name="Rectangle 11">
              <a:extLst>
                <a:ext uri="{FF2B5EF4-FFF2-40B4-BE49-F238E27FC236}">
                  <a16:creationId xmlns:a16="http://schemas.microsoft.com/office/drawing/2014/main" id="{328994E0-BC6C-884B-03C5-C2C3F44AC8E1}"/>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B0E21B12-6E48-1C0F-4E2D-9C39C75B92C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4" name="Rectangle 13">
              <a:extLst>
                <a:ext uri="{FF2B5EF4-FFF2-40B4-BE49-F238E27FC236}">
                  <a16:creationId xmlns:a16="http://schemas.microsoft.com/office/drawing/2014/main" id="{3CB6453D-90D1-5FDA-B1DB-4C070944BD63}"/>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8" name="Rectangle 17">
              <a:extLst>
                <a:ext uri="{FF2B5EF4-FFF2-40B4-BE49-F238E27FC236}">
                  <a16:creationId xmlns:a16="http://schemas.microsoft.com/office/drawing/2014/main" id="{3FBDD981-B2F2-CBF0-63BB-4E4BC89C78AC}"/>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2" name="Rectangle 21">
              <a:extLst>
                <a:ext uri="{FF2B5EF4-FFF2-40B4-BE49-F238E27FC236}">
                  <a16:creationId xmlns:a16="http://schemas.microsoft.com/office/drawing/2014/main" id="{2D9E9A31-FE9B-5DAD-7E0C-80C8F0EABFEB}"/>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BEC0B5A-BB43-D73D-B33A-409258D1A2DF}"/>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627804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5" name="Rectangle 4">
            <a:extLst>
              <a:ext uri="{FF2B5EF4-FFF2-40B4-BE49-F238E27FC236}">
                <a16:creationId xmlns:a16="http://schemas.microsoft.com/office/drawing/2014/main" id="{6803C7C5-AF04-9B4A-E5D3-9C466711C313}"/>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10" name="Content Placeholder 5">
            <a:extLst>
              <a:ext uri="{FF2B5EF4-FFF2-40B4-BE49-F238E27FC236}">
                <a16:creationId xmlns:a16="http://schemas.microsoft.com/office/drawing/2014/main" id="{F978CC39-CC25-E218-6ADA-81087515E395}"/>
              </a:ext>
            </a:extLst>
          </p:cNvPr>
          <p:cNvSpPr>
            <a:spLocks noGrp="1"/>
          </p:cNvSpPr>
          <p:nvPr>
            <p:ph sz="quarter" idx="11"/>
          </p:nvPr>
        </p:nvSpPr>
        <p:spPr>
          <a:xfrm>
            <a:off x="1797802" y="2014777"/>
            <a:ext cx="4298199" cy="4224177"/>
          </a:xfrm>
        </p:spPr>
        <p:txBody>
          <a:bodyPr/>
          <a:lstStyle/>
          <a:p>
            <a:pPr lvl="0"/>
            <a:r>
              <a:rPr lang="en-GB"/>
              <a:t>Click to edit Master text styles</a:t>
            </a:r>
          </a:p>
        </p:txBody>
      </p:sp>
      <p:sp>
        <p:nvSpPr>
          <p:cNvPr id="12" name="Content Placeholder 5">
            <a:extLst>
              <a:ext uri="{FF2B5EF4-FFF2-40B4-BE49-F238E27FC236}">
                <a16:creationId xmlns:a16="http://schemas.microsoft.com/office/drawing/2014/main" id="{B8290A51-607A-D068-1BB1-A06A0C6B15A0}"/>
              </a:ext>
            </a:extLst>
          </p:cNvPr>
          <p:cNvSpPr>
            <a:spLocks noGrp="1"/>
          </p:cNvSpPr>
          <p:nvPr>
            <p:ph sz="quarter" idx="18"/>
          </p:nvPr>
        </p:nvSpPr>
        <p:spPr>
          <a:xfrm>
            <a:off x="6803757" y="2014777"/>
            <a:ext cx="4298199" cy="4224177"/>
          </a:xfrm>
        </p:spPr>
        <p:txBody>
          <a:bodyPr/>
          <a:lstStyle/>
          <a:p>
            <a:pPr lvl="0"/>
            <a:r>
              <a:rPr lang="en-GB"/>
              <a:t>Click to edit Master text styles</a:t>
            </a:r>
          </a:p>
        </p:txBody>
      </p:sp>
      <p:sp>
        <p:nvSpPr>
          <p:cNvPr id="13" name="Title 6">
            <a:extLst>
              <a:ext uri="{FF2B5EF4-FFF2-40B4-BE49-F238E27FC236}">
                <a16:creationId xmlns:a16="http://schemas.microsoft.com/office/drawing/2014/main" id="{ADFC6319-4CDF-563B-0524-FE3744FF0915}"/>
              </a:ext>
            </a:extLst>
          </p:cNvPr>
          <p:cNvSpPr>
            <a:spLocks noGrp="1"/>
          </p:cNvSpPr>
          <p:nvPr>
            <p:ph type="title" hasCustomPrompt="1"/>
          </p:nvPr>
        </p:nvSpPr>
        <p:spPr>
          <a:xfrm>
            <a:off x="273899" y="249335"/>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Tree>
    <p:extLst>
      <p:ext uri="{BB962C8B-B14F-4D97-AF65-F5344CB8AC3E}">
        <p14:creationId xmlns:p14="http://schemas.microsoft.com/office/powerpoint/2010/main" val="2235388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tories 4 White">
    <p:bg>
      <p:bgPr>
        <a:solidFill>
          <a:schemeClr val="bg1"/>
        </a:solidFill>
        <a:effectLst/>
      </p:bgPr>
    </p:bg>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3EF541C7-7172-8D92-7265-D7EB1979766A}"/>
              </a:ext>
            </a:extLst>
          </p:cNvPr>
          <p:cNvSpPr>
            <a:spLocks noGrp="1"/>
          </p:cNvSpPr>
          <p:nvPr>
            <p:ph type="body" sz="quarter" idx="21" hasCustomPrompt="1"/>
          </p:nvPr>
        </p:nvSpPr>
        <p:spPr>
          <a:xfrm>
            <a:off x="4061641" y="3443990"/>
            <a:ext cx="4068717" cy="3438000"/>
          </a:xfrm>
          <a:solidFill>
            <a:schemeClr val="bg1"/>
          </a:solid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9" name="Text Placeholder 16">
            <a:extLst>
              <a:ext uri="{FF2B5EF4-FFF2-40B4-BE49-F238E27FC236}">
                <a16:creationId xmlns:a16="http://schemas.microsoft.com/office/drawing/2014/main" id="{2EDD4684-9C9B-AC34-8E2A-33E30E99A0A6}"/>
              </a:ext>
            </a:extLst>
          </p:cNvPr>
          <p:cNvSpPr>
            <a:spLocks noGrp="1"/>
          </p:cNvSpPr>
          <p:nvPr>
            <p:ph type="body" sz="quarter" idx="19" hasCustomPrompt="1"/>
          </p:nvPr>
        </p:nvSpPr>
        <p:spPr>
          <a:xfrm>
            <a:off x="-2400" y="3443990"/>
            <a:ext cx="4068717" cy="3438000"/>
          </a:xfrm>
          <a:solidFill>
            <a:schemeClr val="bg1"/>
          </a:solid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p:ph type="body" sz="quarter" idx="15" hasCustomPrompt="1"/>
          </p:nvPr>
        </p:nvSpPr>
        <p:spPr>
          <a:xfrm>
            <a:off x="4057651" y="0"/>
            <a:ext cx="4067116" cy="3438000"/>
          </a:xfrm>
          <a:solidFill>
            <a:schemeClr val="bg1"/>
          </a:solid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p:ph type="body" sz="quarter" idx="13" hasCustomPrompt="1"/>
          </p:nvPr>
        </p:nvSpPr>
        <p:spPr>
          <a:xfrm>
            <a:off x="1" y="0"/>
            <a:ext cx="4067116" cy="3438000"/>
          </a:xfrm>
          <a:solidFill>
            <a:schemeClr val="bg1"/>
          </a:solid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5" name="Text Placeholder 16">
            <a:extLst>
              <a:ext uri="{FF2B5EF4-FFF2-40B4-BE49-F238E27FC236}">
                <a16:creationId xmlns:a16="http://schemas.microsoft.com/office/drawing/2014/main" id="{4237589B-DD01-A40D-9C37-78DB7A75755E}"/>
              </a:ext>
            </a:extLst>
          </p:cNvPr>
          <p:cNvSpPr>
            <a:spLocks noGrp="1"/>
          </p:cNvSpPr>
          <p:nvPr>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31" name="Rectangle 30">
            <a:extLst>
              <a:ext uri="{FF2B5EF4-FFF2-40B4-BE49-F238E27FC236}">
                <a16:creationId xmlns:a16="http://schemas.microsoft.com/office/drawing/2014/main" id="{9503FF52-FFDD-C4E8-70AF-5116F708C65E}"/>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4" name="Picture Placeholder 6">
            <a:extLst>
              <a:ext uri="{FF2B5EF4-FFF2-40B4-BE49-F238E27FC236}">
                <a16:creationId xmlns:a16="http://schemas.microsoft.com/office/drawing/2014/main" id="{41D997D3-5CC4-BB05-A834-26822991E9F2}"/>
              </a:ext>
            </a:extLst>
          </p:cNvPr>
          <p:cNvSpPr>
            <a:spLocks noGrp="1"/>
          </p:cNvSpPr>
          <p:nvPr>
            <p:ph type="pic" sz="quarter" idx="10"/>
          </p:nvPr>
        </p:nvSpPr>
        <p:spPr>
          <a:xfrm>
            <a:off x="8124000" y="0"/>
            <a:ext cx="4104000"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2A5FD939-ABCD-24A3-4080-4F5C9966022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6" name="Group 5">
            <a:extLst>
              <a:ext uri="{FF2B5EF4-FFF2-40B4-BE49-F238E27FC236}">
                <a16:creationId xmlns:a16="http://schemas.microsoft.com/office/drawing/2014/main" id="{4494B5F4-9D35-9A5F-B5A2-06FAB9463FD0}"/>
              </a:ext>
            </a:extLst>
          </p:cNvPr>
          <p:cNvGrpSpPr/>
          <p:nvPr userDrawn="1"/>
        </p:nvGrpSpPr>
        <p:grpSpPr>
          <a:xfrm>
            <a:off x="-2579659" y="3714818"/>
            <a:ext cx="2144619" cy="2625866"/>
            <a:chOff x="-2608729" y="1272988"/>
            <a:chExt cx="2064454" cy="3585883"/>
          </a:xfrm>
        </p:grpSpPr>
        <p:sp>
          <p:nvSpPr>
            <p:cNvPr id="10" name="Rectangle 9">
              <a:extLst>
                <a:ext uri="{FF2B5EF4-FFF2-40B4-BE49-F238E27FC236}">
                  <a16:creationId xmlns:a16="http://schemas.microsoft.com/office/drawing/2014/main" id="{906AF7B4-37A8-19D5-C1A0-CD89BC895CF3}"/>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2" name="Rectangle 11">
              <a:extLst>
                <a:ext uri="{FF2B5EF4-FFF2-40B4-BE49-F238E27FC236}">
                  <a16:creationId xmlns:a16="http://schemas.microsoft.com/office/drawing/2014/main" id="{9AD96B56-AED5-6EE7-86FC-8D92A37B7467}"/>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4" name="Rectangle 13">
              <a:extLst>
                <a:ext uri="{FF2B5EF4-FFF2-40B4-BE49-F238E27FC236}">
                  <a16:creationId xmlns:a16="http://schemas.microsoft.com/office/drawing/2014/main" id="{55638BE0-2DAC-0FE6-4530-9EDED0C1F2A3}"/>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2F2FCB52-8235-AA92-C117-C9385ECDD7F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6" name="Rectangle 15">
              <a:extLst>
                <a:ext uri="{FF2B5EF4-FFF2-40B4-BE49-F238E27FC236}">
                  <a16:creationId xmlns:a16="http://schemas.microsoft.com/office/drawing/2014/main" id="{5C63AF4B-7E85-3E37-ACE9-10F174BBCB23}"/>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7" name="Rectangle 16">
              <a:extLst>
                <a:ext uri="{FF2B5EF4-FFF2-40B4-BE49-F238E27FC236}">
                  <a16:creationId xmlns:a16="http://schemas.microsoft.com/office/drawing/2014/main" id="{DED073B0-3C55-951D-A12D-B75B92277299}"/>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19" name="Rectangle 18">
              <a:extLst>
                <a:ext uri="{FF2B5EF4-FFF2-40B4-BE49-F238E27FC236}">
                  <a16:creationId xmlns:a16="http://schemas.microsoft.com/office/drawing/2014/main" id="{19B26013-5E32-5308-224D-A91F543F80BC}"/>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0EBB4975-F26E-7A60-DD9B-63FBEC4A192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293986545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tories 6 Colour">
    <p:bg>
      <p:bgPr>
        <a:solidFill>
          <a:schemeClr val="accent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noRot="1" noMove="1" noResize="1" noEditPoints="1" noAdjustHandles="1" noChangeArrowheads="1" noChangeShapeType="1"/>
          </p:cNvSpPr>
          <p:nvPr>
            <p:ph type="body" sz="quarter" idx="19" hasCustomPrompt="1"/>
          </p:nvPr>
        </p:nvSpPr>
        <p:spPr>
          <a:xfrm>
            <a:off x="-6000" y="3434990"/>
            <a:ext cx="4068399" cy="3438000"/>
          </a:xfrm>
          <a:solidFill>
            <a:srgbClr val="FFE100"/>
          </a:solidFill>
        </p:spPr>
        <p:txBody>
          <a:bodyPr lIns="360000" tIns="251999" rIns="360000" bIns="360000" anchor="t" anchorCtr="0">
            <a:noAutofit/>
          </a:bodyPr>
          <a:lstStyle>
            <a:lvl1pPr marL="0" indent="0">
              <a:lnSpc>
                <a:spcPct val="100000"/>
              </a:lnSpc>
              <a:buFont typeface="Arial" panose="020B0604020202020204" pitchFamily="34" charset="0"/>
              <a:buNone/>
              <a:defRPr sz="3200" b="1" i="0">
                <a:solidFill>
                  <a:schemeClr val="tx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noRot="1" noMove="1" noResize="1" noEditPoints="1" noAdjustHandles="1" noChangeArrowheads="1" noChangeShapeType="1"/>
          </p:cNvSpPr>
          <p:nvPr>
            <p:ph type="body" sz="quarter" idx="23" hasCustomPrompt="1"/>
          </p:nvPr>
        </p:nvSpPr>
        <p:spPr>
          <a:xfrm>
            <a:off x="8129601" y="3434990"/>
            <a:ext cx="4068399" cy="3438000"/>
          </a:xfrm>
          <a:solidFill>
            <a:srgbClr val="7724FF"/>
          </a:solidFill>
        </p:spPr>
        <p:txBody>
          <a:bodyPr lIns="360000" tIns="251999" rIns="360000" bIns="360000" anchor="t" anchorCtr="0">
            <a:noAutofit/>
          </a:bodyPr>
          <a:lstStyle>
            <a:lvl1pPr marL="0" indent="0">
              <a:lnSpc>
                <a:spcPct val="100000"/>
              </a:lnSpc>
              <a:buFont typeface="Arial" panose="020B0604020202020204" pitchFamily="34" charset="0"/>
              <a:buNone/>
              <a:defRPr sz="32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noRot="1" noMove="1" noResize="1" noEditPoints="1" noAdjustHandles="1" noChangeArrowheads="1" noChangeShapeType="1"/>
          </p:cNvSpPr>
          <p:nvPr>
            <p:ph type="body" sz="quarter" idx="21" hasCustomPrompt="1"/>
          </p:nvPr>
        </p:nvSpPr>
        <p:spPr>
          <a:xfrm>
            <a:off x="4061801" y="3434990"/>
            <a:ext cx="4068399" cy="3438000"/>
          </a:xfrm>
          <a:solidFill>
            <a:schemeClr val="accent5"/>
          </a:solidFill>
        </p:spPr>
        <p:txBody>
          <a:bodyPr lIns="360000" tIns="251999" rIns="360000" bIns="360000" anchor="t" anchorCtr="0">
            <a:noAutofit/>
          </a:bodyPr>
          <a:lstStyle>
            <a:lvl1pPr marL="0" indent="0">
              <a:lnSpc>
                <a:spcPct val="100000"/>
              </a:lnSpc>
              <a:buFont typeface="Arial" panose="020B0604020202020204" pitchFamily="34" charset="0"/>
              <a:buNone/>
              <a:defRPr sz="32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noRot="1" noMove="1" noResize="1" noEditPoints="1" noAdjustHandles="1" noChangeArrowheads="1" noChangeShapeType="1"/>
          </p:cNvSpPr>
          <p:nvPr userDrawn="1">
            <p:ph type="body" sz="quarter" idx="15" hasCustomPrompt="1"/>
          </p:nvPr>
        </p:nvSpPr>
        <p:spPr>
          <a:xfrm>
            <a:off x="4063001" y="0"/>
            <a:ext cx="4065999" cy="3438000"/>
          </a:xfrm>
          <a:solidFill>
            <a:srgbClr val="89D6FD"/>
          </a:solidFill>
        </p:spPr>
        <p:txBody>
          <a:bodyPr lIns="360000" tIns="251999" rIns="360000" bIns="360000" anchor="t" anchorCtr="0">
            <a:noAutofit/>
          </a:bodyPr>
          <a:lstStyle>
            <a:lvl1pPr marL="0" indent="0">
              <a:lnSpc>
                <a:spcPct val="100000"/>
              </a:lnSpc>
              <a:buNone/>
              <a:defRPr sz="3200" b="1" i="0">
                <a:solidFill>
                  <a:schemeClr val="tx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noRot="1" noMove="1" noResize="1" noEditPoints="1" noAdjustHandles="1" noChangeArrowheads="1" noChangeShapeType="1"/>
          </p:cNvSpPr>
          <p:nvPr userDrawn="1">
            <p:ph type="body" sz="quarter" idx="17" hasCustomPrompt="1"/>
          </p:nvPr>
        </p:nvSpPr>
        <p:spPr>
          <a:xfrm>
            <a:off x="8128401" y="0"/>
            <a:ext cx="4065999" cy="3438000"/>
          </a:xfrm>
          <a:solidFill>
            <a:schemeClr val="accent1"/>
          </a:solidFill>
        </p:spPr>
        <p:txBody>
          <a:bodyPr lIns="360000" tIns="251999" rIns="360000" bIns="360000" anchor="t" anchorCtr="0">
            <a:noAutofit/>
          </a:bodyPr>
          <a:lstStyle>
            <a:lvl1pPr marL="0" indent="0">
              <a:lnSpc>
                <a:spcPct val="100000"/>
              </a:lnSpc>
              <a:buNone/>
              <a:defRPr sz="32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noRot="1" noMove="1" noResize="1" noEditPoints="1" noAdjustHandles="1" noChangeArrowheads="1" noChangeShapeType="1"/>
          </p:cNvSpPr>
          <p:nvPr userDrawn="1">
            <p:ph type="body" sz="quarter" idx="13" hasCustomPrompt="1"/>
          </p:nvPr>
        </p:nvSpPr>
        <p:spPr>
          <a:xfrm>
            <a:off x="-2400" y="0"/>
            <a:ext cx="4065999" cy="3438000"/>
          </a:xfrm>
          <a:solidFill>
            <a:schemeClr val="accent3"/>
          </a:solidFill>
        </p:spPr>
        <p:txBody>
          <a:bodyPr lIns="360000" tIns="251999" rIns="360000" bIns="360000" anchor="t" anchorCtr="0">
            <a:noAutofit/>
          </a:bodyPr>
          <a:lstStyle>
            <a:lvl1pPr marL="0" indent="0">
              <a:lnSpc>
                <a:spcPct val="100000"/>
              </a:lnSpc>
              <a:buNone/>
              <a:defRPr sz="32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4" y="2011998"/>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4" y="5455285"/>
            <a:ext cx="3722199" cy="1417002"/>
          </a:xfrm>
        </p:spPr>
        <p:txBody>
          <a:bodyPr lIns="90000" tIns="46800" rIns="360000" bIns="324000" anchor="b" anchorCtr="0">
            <a:noAutofit/>
          </a:bodyPr>
          <a:lstStyle>
            <a:lvl1pPr marL="0" indent="0">
              <a:lnSpc>
                <a:spcPct val="100000"/>
              </a:lnSpc>
              <a:buNone/>
              <a:defRPr sz="14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B9D22CD8-1B76-FD6F-6E70-F771A5683A7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17" name="Group 16">
            <a:extLst>
              <a:ext uri="{FF2B5EF4-FFF2-40B4-BE49-F238E27FC236}">
                <a16:creationId xmlns:a16="http://schemas.microsoft.com/office/drawing/2014/main" id="{F392E115-7F37-1119-7F72-53FC6D6CCA94}"/>
              </a:ext>
            </a:extLst>
          </p:cNvPr>
          <p:cNvGrpSpPr/>
          <p:nvPr userDrawn="1"/>
        </p:nvGrpSpPr>
        <p:grpSpPr>
          <a:xfrm>
            <a:off x="-2579659" y="3714818"/>
            <a:ext cx="2144619" cy="2625866"/>
            <a:chOff x="-2608729" y="1272988"/>
            <a:chExt cx="2064454" cy="3585883"/>
          </a:xfrm>
        </p:grpSpPr>
        <p:sp>
          <p:nvSpPr>
            <p:cNvPr id="19" name="Rectangle 18">
              <a:extLst>
                <a:ext uri="{FF2B5EF4-FFF2-40B4-BE49-F238E27FC236}">
                  <a16:creationId xmlns:a16="http://schemas.microsoft.com/office/drawing/2014/main" id="{5B7DE6CE-4C3B-FC5F-1BEC-D0BA6DA9E591}"/>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20" name="Rectangle 19">
              <a:extLst>
                <a:ext uri="{FF2B5EF4-FFF2-40B4-BE49-F238E27FC236}">
                  <a16:creationId xmlns:a16="http://schemas.microsoft.com/office/drawing/2014/main" id="{272C1793-19A9-6CA3-09E8-83D2108AC2FE}"/>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21" name="Rectangle 20">
              <a:extLst>
                <a:ext uri="{FF2B5EF4-FFF2-40B4-BE49-F238E27FC236}">
                  <a16:creationId xmlns:a16="http://schemas.microsoft.com/office/drawing/2014/main" id="{6726DDA9-FC92-61A1-EDD2-948FEF6575AD}"/>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0A94D51-0E09-C480-8E07-0AA9F47C6956}"/>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0964C60-0F06-2AC0-AB07-5514A27A40D9}"/>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DB8D9241-3EA0-F8C4-B179-B0CE316C3F3F}"/>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32" name="Rectangle 31">
              <a:extLst>
                <a:ext uri="{FF2B5EF4-FFF2-40B4-BE49-F238E27FC236}">
                  <a16:creationId xmlns:a16="http://schemas.microsoft.com/office/drawing/2014/main" id="{C0B9B569-2BA1-4140-DF0B-3B4DB0A448B2}"/>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33" name="Rectangle 32">
              <a:extLst>
                <a:ext uri="{FF2B5EF4-FFF2-40B4-BE49-F238E27FC236}">
                  <a16:creationId xmlns:a16="http://schemas.microsoft.com/office/drawing/2014/main" id="{657353C9-0F88-EC32-84A1-95D58BD65A24}"/>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14055904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tories 6 White">
    <p:bg>
      <p:bgPr>
        <a:solidFill>
          <a:schemeClr val="bg1"/>
        </a:solidFill>
        <a:effectLst/>
      </p:bgPr>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0A47EDF2-49FE-E4BE-4A90-E633CA0E9A75}"/>
              </a:ext>
            </a:extLst>
          </p:cNvPr>
          <p:cNvSpPr>
            <a:spLocks noGrp="1"/>
          </p:cNvSpPr>
          <p:nvPr>
            <p:ph type="body" sz="quarter" idx="19" hasCustomPrompt="1"/>
          </p:nvPr>
        </p:nvSpPr>
        <p:spPr>
          <a:xfrm>
            <a:off x="-6000" y="3434990"/>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6" name="Text Placeholder 16">
            <a:extLst>
              <a:ext uri="{FF2B5EF4-FFF2-40B4-BE49-F238E27FC236}">
                <a16:creationId xmlns:a16="http://schemas.microsoft.com/office/drawing/2014/main" id="{1CB40A4F-94D5-FDAE-7D86-A9BE51BF59A7}"/>
              </a:ext>
            </a:extLst>
          </p:cNvPr>
          <p:cNvSpPr>
            <a:spLocks noGrp="1"/>
          </p:cNvSpPr>
          <p:nvPr>
            <p:ph type="body" sz="quarter" idx="23" hasCustomPrompt="1"/>
          </p:nvPr>
        </p:nvSpPr>
        <p:spPr>
          <a:xfrm>
            <a:off x="8129601" y="3434990"/>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4" name="Text Placeholder 16">
            <a:extLst>
              <a:ext uri="{FF2B5EF4-FFF2-40B4-BE49-F238E27FC236}">
                <a16:creationId xmlns:a16="http://schemas.microsoft.com/office/drawing/2014/main" id="{8DBE487F-B90D-85D2-B2F2-4A052AAFEFC8}"/>
              </a:ext>
            </a:extLst>
          </p:cNvPr>
          <p:cNvSpPr>
            <a:spLocks noGrp="1"/>
          </p:cNvSpPr>
          <p:nvPr>
            <p:ph type="body" sz="quarter" idx="21" hasCustomPrompt="1"/>
          </p:nvPr>
        </p:nvSpPr>
        <p:spPr>
          <a:xfrm>
            <a:off x="4061800" y="3434990"/>
            <a:ext cx="4068399" cy="3438000"/>
          </a:xfrm>
          <a:noFill/>
        </p:spPr>
        <p:txBody>
          <a:bodyPr lIns="360000" tIns="251999" rIns="360000" bIns="360000" anchor="t" anchorCtr="0">
            <a:noAutofit/>
          </a:bodyPr>
          <a:lstStyle>
            <a:lvl1pPr marL="0" indent="0">
              <a:lnSpc>
                <a:spcPct val="100000"/>
              </a:lnSpc>
              <a:buFont typeface="Arial" panose="020B0604020202020204" pitchFamily="34" charset="0"/>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8" name="Text Placeholder 16">
            <a:extLst>
              <a:ext uri="{FF2B5EF4-FFF2-40B4-BE49-F238E27FC236}">
                <a16:creationId xmlns:a16="http://schemas.microsoft.com/office/drawing/2014/main" id="{FE9401FD-CC63-0A70-9191-E083BA72770F}"/>
              </a:ext>
            </a:extLst>
          </p:cNvPr>
          <p:cNvSpPr>
            <a:spLocks noGrp="1"/>
          </p:cNvSpPr>
          <p:nvPr userDrawn="1">
            <p:ph type="body" sz="quarter" idx="15" hasCustomPrompt="1"/>
          </p:nvPr>
        </p:nvSpPr>
        <p:spPr>
          <a:xfrm>
            <a:off x="4063000" y="0"/>
            <a:ext cx="4065999" cy="3438000"/>
          </a:xfrm>
          <a:no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10" name="Text Placeholder 16">
            <a:extLst>
              <a:ext uri="{FF2B5EF4-FFF2-40B4-BE49-F238E27FC236}">
                <a16:creationId xmlns:a16="http://schemas.microsoft.com/office/drawing/2014/main" id="{B02955D5-8DC4-D7F6-02F8-998D0353AEA0}"/>
              </a:ext>
            </a:extLst>
          </p:cNvPr>
          <p:cNvSpPr>
            <a:spLocks noGrp="1"/>
          </p:cNvSpPr>
          <p:nvPr userDrawn="1">
            <p:ph type="body" sz="quarter" idx="17" hasCustomPrompt="1"/>
          </p:nvPr>
        </p:nvSpPr>
        <p:spPr>
          <a:xfrm>
            <a:off x="8128401" y="0"/>
            <a:ext cx="4065999" cy="3438000"/>
          </a:xfrm>
          <a:no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3" name="Text Placeholder 16">
            <a:extLst>
              <a:ext uri="{FF2B5EF4-FFF2-40B4-BE49-F238E27FC236}">
                <a16:creationId xmlns:a16="http://schemas.microsoft.com/office/drawing/2014/main" id="{136FED91-06F3-7636-3A1A-3F0A275E22C7}"/>
              </a:ext>
            </a:extLst>
          </p:cNvPr>
          <p:cNvSpPr>
            <a:spLocks noGrp="1"/>
          </p:cNvSpPr>
          <p:nvPr userDrawn="1">
            <p:ph type="body" sz="quarter" idx="13" hasCustomPrompt="1"/>
          </p:nvPr>
        </p:nvSpPr>
        <p:spPr>
          <a:xfrm>
            <a:off x="-2400" y="0"/>
            <a:ext cx="4065999" cy="3438000"/>
          </a:xfrm>
          <a:noFill/>
        </p:spPr>
        <p:txBody>
          <a:bodyPr lIns="360000" tIns="251999" rIns="360000" bIns="360000" anchor="t" anchorCtr="0">
            <a:noAutofit/>
          </a:bodyPr>
          <a:lstStyle>
            <a:lvl1pPr marL="0" indent="0">
              <a:lnSpc>
                <a:spcPct val="100000"/>
              </a:lnSpc>
              <a:buNone/>
              <a:defRPr sz="3200" b="1" i="0">
                <a:solidFill>
                  <a:schemeClr val="tx2"/>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GB"/>
              <a:t>Use a big number or title here</a:t>
            </a:r>
          </a:p>
        </p:txBody>
      </p:sp>
      <p:sp>
        <p:nvSpPr>
          <p:cNvPr id="5" name="Text Placeholder 16">
            <a:extLst>
              <a:ext uri="{FF2B5EF4-FFF2-40B4-BE49-F238E27FC236}">
                <a16:creationId xmlns:a16="http://schemas.microsoft.com/office/drawing/2014/main" id="{4237589B-DD01-A40D-9C37-78DB7A75755E}"/>
              </a:ext>
            </a:extLst>
          </p:cNvPr>
          <p:cNvSpPr>
            <a:spLocks noGrp="1"/>
          </p:cNvSpPr>
          <p:nvPr userDrawn="1">
            <p:ph type="body" sz="quarter" idx="14"/>
          </p:nvPr>
        </p:nvSpPr>
        <p:spPr>
          <a:xfrm>
            <a:off x="439110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1" name="Text Placeholder 16">
            <a:extLst>
              <a:ext uri="{FF2B5EF4-FFF2-40B4-BE49-F238E27FC236}">
                <a16:creationId xmlns:a16="http://schemas.microsoft.com/office/drawing/2014/main" id="{C93E5847-2CA4-3CBD-3453-F89204655698}"/>
              </a:ext>
            </a:extLst>
          </p:cNvPr>
          <p:cNvSpPr>
            <a:spLocks noGrp="1"/>
          </p:cNvSpPr>
          <p:nvPr userDrawn="1">
            <p:ph type="body" sz="quarter" idx="18"/>
          </p:nvPr>
        </p:nvSpPr>
        <p:spPr>
          <a:xfrm>
            <a:off x="3334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9" name="Text Placeholder 16">
            <a:extLst>
              <a:ext uri="{FF2B5EF4-FFF2-40B4-BE49-F238E27FC236}">
                <a16:creationId xmlns:a16="http://schemas.microsoft.com/office/drawing/2014/main" id="{EC21CA4E-FC63-2FA9-4248-5ED07BBD9DA1}"/>
              </a:ext>
            </a:extLst>
          </p:cNvPr>
          <p:cNvSpPr>
            <a:spLocks noGrp="1"/>
          </p:cNvSpPr>
          <p:nvPr userDrawn="1">
            <p:ph type="body" sz="quarter" idx="16"/>
          </p:nvPr>
        </p:nvSpPr>
        <p:spPr>
          <a:xfrm>
            <a:off x="844875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userDrawn="1">
            <p:ph type="body" sz="quarter" idx="12"/>
          </p:nvPr>
        </p:nvSpPr>
        <p:spPr>
          <a:xfrm>
            <a:off x="333454" y="2011998"/>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3" name="Text Placeholder 16">
            <a:extLst>
              <a:ext uri="{FF2B5EF4-FFF2-40B4-BE49-F238E27FC236}">
                <a16:creationId xmlns:a16="http://schemas.microsoft.com/office/drawing/2014/main" id="{9242A159-BA4A-B2CE-6DD9-DF5029CDAFA3}"/>
              </a:ext>
            </a:extLst>
          </p:cNvPr>
          <p:cNvSpPr>
            <a:spLocks noGrp="1"/>
          </p:cNvSpPr>
          <p:nvPr userDrawn="1">
            <p:ph type="body" sz="quarter" idx="20"/>
          </p:nvPr>
        </p:nvSpPr>
        <p:spPr>
          <a:xfrm>
            <a:off x="439110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5" name="Text Placeholder 16">
            <a:extLst>
              <a:ext uri="{FF2B5EF4-FFF2-40B4-BE49-F238E27FC236}">
                <a16:creationId xmlns:a16="http://schemas.microsoft.com/office/drawing/2014/main" id="{A2AA0D06-3BAC-8E62-9183-40F7D2A9A040}"/>
              </a:ext>
            </a:extLst>
          </p:cNvPr>
          <p:cNvSpPr>
            <a:spLocks noGrp="1"/>
          </p:cNvSpPr>
          <p:nvPr userDrawn="1">
            <p:ph type="body" sz="quarter" idx="22"/>
          </p:nvPr>
        </p:nvSpPr>
        <p:spPr>
          <a:xfrm>
            <a:off x="8448754" y="5455285"/>
            <a:ext cx="3722199" cy="1417002"/>
          </a:xfrm>
        </p:spPr>
        <p:txBody>
          <a:bodyPr lIns="90000" tIns="46800" rIns="360000" bIns="324000" anchor="b" anchorCtr="0">
            <a:noAutofit/>
          </a:bodyPr>
          <a:lstStyle>
            <a:lvl1pPr marL="0" indent="0">
              <a:lnSpc>
                <a:spcPct val="100000"/>
              </a:lnSpc>
              <a:buNone/>
              <a:defRPr sz="14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A3E4F749-B2A6-7BE9-0325-74AB22F701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i="0" kern="1200">
                <a:solidFill>
                  <a:srgbClr val="0D0804"/>
                </a:solidFill>
                <a:latin typeface="ING Me" panose="02000506040000020004" pitchFamily="2" charset="0"/>
                <a:ea typeface="+mn-ea"/>
                <a:cs typeface="ING Me" panose="02000506040000020004" pitchFamily="2" charset="0"/>
              </a:rPr>
              <a:t>Need a cleaner look?</a:t>
            </a:r>
            <a:endParaRPr lang="en-NL" sz="1000" b="1" i="0" kern="1200">
              <a:solidFill>
                <a:srgbClr val="0D0804"/>
              </a:solidFill>
              <a:latin typeface="ING Me" panose="02000506040000020004" pitchFamily="2" charset="0"/>
              <a:ea typeface="+mn-ea"/>
              <a:cs typeface="ING Me" panose="02000506040000020004" pitchFamily="2" charset="0"/>
            </a:endParaRPr>
          </a:p>
          <a:p>
            <a:r>
              <a:rPr lang="en-GB" sz="1000" b="0" i="0">
                <a:effectLst/>
                <a:latin typeface="ING Me" panose="02000506040000020004" pitchFamily="2" charset="0"/>
                <a:ea typeface="Times New Roman" panose="02020603050405020304" pitchFamily="18" charset="0"/>
              </a:rPr>
              <a:t> </a:t>
            </a:r>
            <a:endParaRPr lang="en-NL" sz="1000" b="0" i="0">
              <a:effectLst/>
              <a:latin typeface="ING Me" panose="02000506040000020004" pitchFamily="2" charset="0"/>
              <a:ea typeface="Times New Roman" panose="02020603050405020304" pitchFamily="18" charset="0"/>
            </a:endParaRPr>
          </a:p>
          <a:p>
            <a:r>
              <a:rPr lang="en-GB" sz="1000" b="0" i="0" kern="1200">
                <a:solidFill>
                  <a:srgbClr val="0D0804"/>
                </a:solidFill>
                <a:effectLst/>
                <a:latin typeface="ING Me" panose="02000506040000020004" pitchFamily="2" charset="0"/>
                <a:ea typeface="+mn-ea"/>
                <a:cs typeface="ING Me" panose="02000506040000020004" pitchFamily="2" charset="0"/>
              </a:rPr>
              <a:t>When you want to reduce the number of colours on your slide, use the layout variant with white boxes, orange titles and black body copy.</a:t>
            </a:r>
            <a:endParaRPr lang="en-NL" sz="1000" b="0" i="0">
              <a:effectLst/>
              <a:latin typeface="ING Me" panose="02000506040000020004"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3F41DC5F-0AB3-996B-1714-AACD8F12A3E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17" name="Group 16">
            <a:extLst>
              <a:ext uri="{FF2B5EF4-FFF2-40B4-BE49-F238E27FC236}">
                <a16:creationId xmlns:a16="http://schemas.microsoft.com/office/drawing/2014/main" id="{0099EDCC-DABB-09ED-9977-84694FB33403}"/>
              </a:ext>
            </a:extLst>
          </p:cNvPr>
          <p:cNvGrpSpPr/>
          <p:nvPr userDrawn="1"/>
        </p:nvGrpSpPr>
        <p:grpSpPr>
          <a:xfrm>
            <a:off x="-2579659" y="3714818"/>
            <a:ext cx="2144619" cy="2625866"/>
            <a:chOff x="-2608729" y="1272988"/>
            <a:chExt cx="2064454" cy="3585883"/>
          </a:xfrm>
        </p:grpSpPr>
        <p:sp>
          <p:nvSpPr>
            <p:cNvPr id="19" name="Rectangle 18">
              <a:extLst>
                <a:ext uri="{FF2B5EF4-FFF2-40B4-BE49-F238E27FC236}">
                  <a16:creationId xmlns:a16="http://schemas.microsoft.com/office/drawing/2014/main" id="{A1D8EB7B-CCAD-6980-E706-47660EA43854}"/>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20" name="Rectangle 19">
              <a:extLst>
                <a:ext uri="{FF2B5EF4-FFF2-40B4-BE49-F238E27FC236}">
                  <a16:creationId xmlns:a16="http://schemas.microsoft.com/office/drawing/2014/main" id="{A7E6FE9C-2D04-3B19-2CEB-4F3364CBFFE3}"/>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21" name="Rectangle 20">
              <a:extLst>
                <a:ext uri="{FF2B5EF4-FFF2-40B4-BE49-F238E27FC236}">
                  <a16:creationId xmlns:a16="http://schemas.microsoft.com/office/drawing/2014/main" id="{7DFD0C28-5A75-EF06-9242-ED14A877C61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76518F8-D3FC-E912-17B8-B8BC75D2CF8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DCD1EB3B-D483-3C26-B3C3-AC3D01BE369B}"/>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31" name="Rectangle 30">
              <a:extLst>
                <a:ext uri="{FF2B5EF4-FFF2-40B4-BE49-F238E27FC236}">
                  <a16:creationId xmlns:a16="http://schemas.microsoft.com/office/drawing/2014/main" id="{8C4A81BE-2CAD-AE73-65C0-8428CBFB1D7C}"/>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32" name="Rectangle 31">
              <a:extLst>
                <a:ext uri="{FF2B5EF4-FFF2-40B4-BE49-F238E27FC236}">
                  <a16:creationId xmlns:a16="http://schemas.microsoft.com/office/drawing/2014/main" id="{F84F9C3B-78EA-3889-EF09-E78725020750}"/>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33" name="Rectangle 32">
              <a:extLst>
                <a:ext uri="{FF2B5EF4-FFF2-40B4-BE49-F238E27FC236}">
                  <a16:creationId xmlns:a16="http://schemas.microsoft.com/office/drawing/2014/main" id="{5337469D-BBC6-AE3E-8FBF-A8BBE0E7F714}"/>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115318095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6" name="Content Placeholder 5">
            <a:extLst>
              <a:ext uri="{FF2B5EF4-FFF2-40B4-BE49-F238E27FC236}">
                <a16:creationId xmlns:a16="http://schemas.microsoft.com/office/drawing/2014/main" id="{53407E13-9DAB-4217-B395-585F1772376B}"/>
              </a:ext>
            </a:extLst>
          </p:cNvPr>
          <p:cNvSpPr>
            <a:spLocks noGrp="1"/>
          </p:cNvSpPr>
          <p:nvPr>
            <p:ph sz="quarter" idx="11"/>
          </p:nvPr>
        </p:nvSpPr>
        <p:spPr>
          <a:xfrm>
            <a:off x="273899" y="1638301"/>
            <a:ext cx="11606844" cy="4538662"/>
          </a:xfrm>
        </p:spPr>
        <p:txBody>
          <a:bodyPr/>
          <a:lstStyle/>
          <a:p>
            <a:pPr lvl="0"/>
            <a:r>
              <a:rPr lang="en-US"/>
              <a:t>Click to edit Master text styles</a:t>
            </a:r>
          </a:p>
        </p:txBody>
      </p:sp>
    </p:spTree>
    <p:extLst>
      <p:ext uri="{BB962C8B-B14F-4D97-AF65-F5344CB8AC3E}">
        <p14:creationId xmlns:p14="http://schemas.microsoft.com/office/powerpoint/2010/main" val="264578869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4" name="Text Placeholder 25">
            <a:extLst>
              <a:ext uri="{FF2B5EF4-FFF2-40B4-BE49-F238E27FC236}">
                <a16:creationId xmlns:a16="http://schemas.microsoft.com/office/drawing/2014/main" id="{25CC08E0-3CAE-0BBF-F8AB-3640D8189CBE}"/>
              </a:ext>
            </a:extLst>
          </p:cNvPr>
          <p:cNvSpPr>
            <a:spLocks noGrp="1"/>
          </p:cNvSpPr>
          <p:nvPr>
            <p:ph type="body" sz="quarter" idx="14" hasCustomPrompt="1"/>
          </p:nvPr>
        </p:nvSpPr>
        <p:spPr>
          <a:xfrm>
            <a:off x="273898" y="1638301"/>
            <a:ext cx="11606843" cy="4538662"/>
          </a:xfrm>
        </p:spPr>
        <p:txBody>
          <a:bodyPr>
            <a:noAutofit/>
          </a:bodyPr>
          <a:lstStyle>
            <a:lvl1pPr marL="342900" indent="-342900">
              <a:lnSpc>
                <a:spcPct val="100000"/>
              </a:lnSpc>
              <a:spcBef>
                <a:spcPts val="1000"/>
              </a:spcBef>
              <a:buFont typeface="Arial" panose="020B0604020202020204" pitchFamily="34" charset="0"/>
              <a:buChar char="•"/>
              <a:defRPr sz="1400"/>
            </a:lvl1pPr>
            <a:lvl2pPr marL="800100" indent="-34290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a:lvl5pPr>
            <a:lvl6pPr>
              <a:defRPr sz="1400"/>
            </a:lvl6pPr>
            <a:lvl7pPr>
              <a:defRPr sz="1400"/>
            </a:lvl7pPr>
            <a:lvl8pPr>
              <a:defRPr sz="1400"/>
            </a:lvl8pPr>
            <a:lvl9pPr>
              <a:defRPr sz="1400"/>
            </a:lvl9pPr>
          </a:lstStyle>
          <a:p>
            <a:pPr lvl="0"/>
            <a:r>
              <a:rPr lang="en-GB"/>
              <a:t>Chapter titles goes here</a:t>
            </a:r>
          </a:p>
          <a:p>
            <a:pPr lvl="0"/>
            <a:endParaRPr lang="en-GB"/>
          </a:p>
          <a:p>
            <a:pPr lvl="0"/>
            <a:endParaRPr lang="en-NL"/>
          </a:p>
        </p:txBody>
      </p:sp>
    </p:spTree>
    <p:extLst>
      <p:ext uri="{BB962C8B-B14F-4D97-AF65-F5344CB8AC3E}">
        <p14:creationId xmlns:p14="http://schemas.microsoft.com/office/powerpoint/2010/main" val="388974627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ontent 2 Columns Ful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514AB93A-DFCD-DE6F-A311-FB26E1E4D2CD}"/>
              </a:ext>
            </a:extLst>
          </p:cNvPr>
          <p:cNvSpPr>
            <a:spLocks noGrp="1"/>
          </p:cNvSpPr>
          <p:nvPr>
            <p:ph type="title" hasCustomPrompt="1"/>
          </p:nvPr>
        </p:nvSpPr>
        <p:spPr>
          <a:xfrm>
            <a:off x="273899" y="249333"/>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2" name="Rectangle 1">
            <a:extLst>
              <a:ext uri="{FF2B5EF4-FFF2-40B4-BE49-F238E27FC236}">
                <a16:creationId xmlns:a16="http://schemas.microsoft.com/office/drawing/2014/main" id="{8507F84D-D31D-16CF-D1B8-EF8FB9835A9B}"/>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5" name="Content Placeholder 5">
            <a:extLst>
              <a:ext uri="{FF2B5EF4-FFF2-40B4-BE49-F238E27FC236}">
                <a16:creationId xmlns:a16="http://schemas.microsoft.com/office/drawing/2014/main" id="{E063C1DB-DEB0-33FD-8D62-1D640A8EF369}"/>
              </a:ext>
            </a:extLst>
          </p:cNvPr>
          <p:cNvSpPr>
            <a:spLocks noGrp="1"/>
          </p:cNvSpPr>
          <p:nvPr>
            <p:ph sz="quarter" idx="11"/>
          </p:nvPr>
        </p:nvSpPr>
        <p:spPr>
          <a:xfrm>
            <a:off x="273899" y="1638301"/>
            <a:ext cx="5717648" cy="4538662"/>
          </a:xfrm>
        </p:spPr>
        <p:txBody>
          <a:bodyPr/>
          <a:lstStyle/>
          <a:p>
            <a:pPr lvl="0"/>
            <a:r>
              <a:rPr lang="en-US"/>
              <a:t>Click to edit Master text styles</a:t>
            </a:r>
          </a:p>
        </p:txBody>
      </p:sp>
      <p:sp>
        <p:nvSpPr>
          <p:cNvPr id="6" name="Content Placeholder 5">
            <a:extLst>
              <a:ext uri="{FF2B5EF4-FFF2-40B4-BE49-F238E27FC236}">
                <a16:creationId xmlns:a16="http://schemas.microsoft.com/office/drawing/2014/main" id="{E93BC94D-039E-7936-A938-F287FBACDEB4}"/>
              </a:ext>
            </a:extLst>
          </p:cNvPr>
          <p:cNvSpPr>
            <a:spLocks noGrp="1"/>
          </p:cNvSpPr>
          <p:nvPr>
            <p:ph sz="quarter" idx="17"/>
          </p:nvPr>
        </p:nvSpPr>
        <p:spPr>
          <a:xfrm>
            <a:off x="6265305" y="1638301"/>
            <a:ext cx="5615438" cy="4538662"/>
          </a:xfrm>
        </p:spPr>
        <p:txBody>
          <a:bodyPr/>
          <a:lstStyle/>
          <a:p>
            <a:pPr lvl="0"/>
            <a:r>
              <a:rPr lang="en-US"/>
              <a:t>Click to edit Master text styles</a:t>
            </a:r>
          </a:p>
        </p:txBody>
      </p:sp>
    </p:spTree>
    <p:extLst>
      <p:ext uri="{BB962C8B-B14F-4D97-AF65-F5344CB8AC3E}">
        <p14:creationId xmlns:p14="http://schemas.microsoft.com/office/powerpoint/2010/main" val="249551470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5" name="Rectangle 4">
            <a:extLst>
              <a:ext uri="{FF2B5EF4-FFF2-40B4-BE49-F238E27FC236}">
                <a16:creationId xmlns:a16="http://schemas.microsoft.com/office/drawing/2014/main" id="{6803C7C5-AF04-9B4A-E5D3-9C466711C313}"/>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10" name="Content Placeholder 5">
            <a:extLst>
              <a:ext uri="{FF2B5EF4-FFF2-40B4-BE49-F238E27FC236}">
                <a16:creationId xmlns:a16="http://schemas.microsoft.com/office/drawing/2014/main" id="{F978CC39-CC25-E218-6ADA-81087515E395}"/>
              </a:ext>
            </a:extLst>
          </p:cNvPr>
          <p:cNvSpPr>
            <a:spLocks noGrp="1"/>
          </p:cNvSpPr>
          <p:nvPr>
            <p:ph sz="quarter" idx="11"/>
          </p:nvPr>
        </p:nvSpPr>
        <p:spPr>
          <a:xfrm>
            <a:off x="1797801" y="2014775"/>
            <a:ext cx="4298199" cy="4224177"/>
          </a:xfrm>
        </p:spPr>
        <p:txBody>
          <a:bodyPr/>
          <a:lstStyle/>
          <a:p>
            <a:pPr lvl="0"/>
            <a:r>
              <a:rPr lang="en-US"/>
              <a:t>Click to edit Master text styles</a:t>
            </a:r>
          </a:p>
        </p:txBody>
      </p:sp>
      <p:sp>
        <p:nvSpPr>
          <p:cNvPr id="12" name="Content Placeholder 5">
            <a:extLst>
              <a:ext uri="{FF2B5EF4-FFF2-40B4-BE49-F238E27FC236}">
                <a16:creationId xmlns:a16="http://schemas.microsoft.com/office/drawing/2014/main" id="{B8290A51-607A-D068-1BB1-A06A0C6B15A0}"/>
              </a:ext>
            </a:extLst>
          </p:cNvPr>
          <p:cNvSpPr>
            <a:spLocks noGrp="1"/>
          </p:cNvSpPr>
          <p:nvPr>
            <p:ph sz="quarter" idx="18"/>
          </p:nvPr>
        </p:nvSpPr>
        <p:spPr>
          <a:xfrm>
            <a:off x="6803754" y="2014774"/>
            <a:ext cx="4298199" cy="4224177"/>
          </a:xfrm>
        </p:spPr>
        <p:txBody>
          <a:bodyPr/>
          <a:lstStyle/>
          <a:p>
            <a:pPr lvl="0"/>
            <a:r>
              <a:rPr lang="en-US"/>
              <a:t>Click to edit Master text styles</a:t>
            </a:r>
          </a:p>
        </p:txBody>
      </p:sp>
      <p:sp>
        <p:nvSpPr>
          <p:cNvPr id="13" name="Title 6">
            <a:extLst>
              <a:ext uri="{FF2B5EF4-FFF2-40B4-BE49-F238E27FC236}">
                <a16:creationId xmlns:a16="http://schemas.microsoft.com/office/drawing/2014/main" id="{ADFC6319-4CDF-563B-0524-FE3744FF0915}"/>
              </a:ext>
            </a:extLst>
          </p:cNvPr>
          <p:cNvSpPr>
            <a:spLocks noGrp="1"/>
          </p:cNvSpPr>
          <p:nvPr>
            <p:ph type="title" hasCustomPrompt="1"/>
          </p:nvPr>
        </p:nvSpPr>
        <p:spPr>
          <a:xfrm>
            <a:off x="273899" y="249333"/>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Tree>
    <p:extLst>
      <p:ext uri="{BB962C8B-B14F-4D97-AF65-F5344CB8AC3E}">
        <p14:creationId xmlns:p14="http://schemas.microsoft.com/office/powerpoint/2010/main" val="194206557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6" name="Title 6">
            <a:extLst>
              <a:ext uri="{FF2B5EF4-FFF2-40B4-BE49-F238E27FC236}">
                <a16:creationId xmlns:a16="http://schemas.microsoft.com/office/drawing/2014/main" id="{F6AEC3BC-AAA7-72DF-3C94-E9ABBC6E7AC3}"/>
              </a:ext>
            </a:extLst>
          </p:cNvPr>
          <p:cNvSpPr>
            <a:spLocks noGrp="1"/>
          </p:cNvSpPr>
          <p:nvPr>
            <p:ph type="title" hasCustomPrompt="1"/>
          </p:nvPr>
        </p:nvSpPr>
        <p:spPr>
          <a:xfrm>
            <a:off x="273899" y="249333"/>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5" name="Rectangle 4">
            <a:extLst>
              <a:ext uri="{FF2B5EF4-FFF2-40B4-BE49-F238E27FC236}">
                <a16:creationId xmlns:a16="http://schemas.microsoft.com/office/drawing/2014/main" id="{B442D5AF-CC26-2E9B-8B46-6E48874456CA}"/>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7" name="Content Placeholder 5">
            <a:extLst>
              <a:ext uri="{FF2B5EF4-FFF2-40B4-BE49-F238E27FC236}">
                <a16:creationId xmlns:a16="http://schemas.microsoft.com/office/drawing/2014/main" id="{0AA84896-5DA7-F1F8-8359-C8CDC985B5C5}"/>
              </a:ext>
            </a:extLst>
          </p:cNvPr>
          <p:cNvSpPr>
            <a:spLocks noGrp="1"/>
          </p:cNvSpPr>
          <p:nvPr>
            <p:ph sz="quarter" idx="11"/>
          </p:nvPr>
        </p:nvSpPr>
        <p:spPr>
          <a:xfrm>
            <a:off x="1048642" y="3134532"/>
            <a:ext cx="3182400" cy="2966400"/>
          </a:xfrm>
        </p:spPr>
        <p:txBody>
          <a:bodyPr/>
          <a:lstStyle/>
          <a:p>
            <a:pPr lvl="0"/>
            <a:r>
              <a:rPr lang="en-US"/>
              <a:t>Click to edit Master text styles</a:t>
            </a:r>
          </a:p>
        </p:txBody>
      </p:sp>
      <p:sp>
        <p:nvSpPr>
          <p:cNvPr id="9" name="Content Placeholder 5">
            <a:extLst>
              <a:ext uri="{FF2B5EF4-FFF2-40B4-BE49-F238E27FC236}">
                <a16:creationId xmlns:a16="http://schemas.microsoft.com/office/drawing/2014/main" id="{BCD5E543-E29F-C517-AE54-7315046AEB29}"/>
              </a:ext>
            </a:extLst>
          </p:cNvPr>
          <p:cNvSpPr>
            <a:spLocks noGrp="1"/>
          </p:cNvSpPr>
          <p:nvPr>
            <p:ph sz="quarter" idx="16"/>
          </p:nvPr>
        </p:nvSpPr>
        <p:spPr>
          <a:xfrm>
            <a:off x="4504800" y="3134531"/>
            <a:ext cx="3182400" cy="2966400"/>
          </a:xfrm>
        </p:spPr>
        <p:txBody>
          <a:bodyPr/>
          <a:lstStyle/>
          <a:p>
            <a:pPr lvl="0"/>
            <a:r>
              <a:rPr lang="en-US"/>
              <a:t>Click to edit Master text styles</a:t>
            </a:r>
          </a:p>
        </p:txBody>
      </p:sp>
      <p:sp>
        <p:nvSpPr>
          <p:cNvPr id="10" name="Content Placeholder 5">
            <a:extLst>
              <a:ext uri="{FF2B5EF4-FFF2-40B4-BE49-F238E27FC236}">
                <a16:creationId xmlns:a16="http://schemas.microsoft.com/office/drawing/2014/main" id="{F7ED2E4F-4147-4C7F-466C-B0E639EB9832}"/>
              </a:ext>
            </a:extLst>
          </p:cNvPr>
          <p:cNvSpPr>
            <a:spLocks noGrp="1"/>
          </p:cNvSpPr>
          <p:nvPr>
            <p:ph sz="quarter" idx="17"/>
          </p:nvPr>
        </p:nvSpPr>
        <p:spPr>
          <a:xfrm>
            <a:off x="7960958" y="3134531"/>
            <a:ext cx="3182400" cy="2966400"/>
          </a:xfrm>
        </p:spPr>
        <p:txBody>
          <a:bodyPr/>
          <a:lstStyle/>
          <a:p>
            <a:pPr lvl="0"/>
            <a:r>
              <a:rPr lang="en-US"/>
              <a:t>Click to edit Master text styles</a:t>
            </a:r>
          </a:p>
        </p:txBody>
      </p:sp>
    </p:spTree>
    <p:extLst>
      <p:ext uri="{BB962C8B-B14F-4D97-AF65-F5344CB8AC3E}">
        <p14:creationId xmlns:p14="http://schemas.microsoft.com/office/powerpoint/2010/main" val="234967759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ACBC7F43-DF8E-0106-2D63-F79AA24F830E}"/>
              </a:ext>
            </a:extLst>
          </p:cNvPr>
          <p:cNvSpPr>
            <a:spLocks noGrp="1"/>
          </p:cNvSpPr>
          <p:nvPr>
            <p:ph type="title" hasCustomPrompt="1"/>
          </p:nvPr>
        </p:nvSpPr>
        <p:spPr>
          <a:xfrm>
            <a:off x="273899" y="249333"/>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7" name="Rectangle 6">
            <a:extLst>
              <a:ext uri="{FF2B5EF4-FFF2-40B4-BE49-F238E27FC236}">
                <a16:creationId xmlns:a16="http://schemas.microsoft.com/office/drawing/2014/main" id="{794F8CF4-EACE-26DE-6C75-C5F51D993687}"/>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8" name="Content Placeholder 5">
            <a:extLst>
              <a:ext uri="{FF2B5EF4-FFF2-40B4-BE49-F238E27FC236}">
                <a16:creationId xmlns:a16="http://schemas.microsoft.com/office/drawing/2014/main" id="{11DC7563-C20E-F44E-4DC9-5076D38C97A5}"/>
              </a:ext>
            </a:extLst>
          </p:cNvPr>
          <p:cNvSpPr>
            <a:spLocks noGrp="1"/>
          </p:cNvSpPr>
          <p:nvPr>
            <p:ph sz="quarter" idx="11"/>
          </p:nvPr>
        </p:nvSpPr>
        <p:spPr>
          <a:xfrm>
            <a:off x="273898" y="2014778"/>
            <a:ext cx="5578181" cy="1906294"/>
          </a:xfrm>
        </p:spPr>
        <p:txBody>
          <a:bodyPr/>
          <a:lstStyle/>
          <a:p>
            <a:pPr lvl="0"/>
            <a:r>
              <a:rPr lang="en-US"/>
              <a:t>Click to edit Master text styles</a:t>
            </a:r>
          </a:p>
        </p:txBody>
      </p:sp>
      <p:sp>
        <p:nvSpPr>
          <p:cNvPr id="9" name="Content Placeholder 5">
            <a:extLst>
              <a:ext uri="{FF2B5EF4-FFF2-40B4-BE49-F238E27FC236}">
                <a16:creationId xmlns:a16="http://schemas.microsoft.com/office/drawing/2014/main" id="{17C3E3FD-90A1-3FCC-2379-5D1C393A37AC}"/>
              </a:ext>
            </a:extLst>
          </p:cNvPr>
          <p:cNvSpPr>
            <a:spLocks noGrp="1"/>
          </p:cNvSpPr>
          <p:nvPr>
            <p:ph sz="quarter" idx="17"/>
          </p:nvPr>
        </p:nvSpPr>
        <p:spPr>
          <a:xfrm>
            <a:off x="6301659" y="2014778"/>
            <a:ext cx="5578181" cy="1906294"/>
          </a:xfrm>
        </p:spPr>
        <p:txBody>
          <a:bodyPr/>
          <a:lstStyle/>
          <a:p>
            <a:pPr lvl="0"/>
            <a:r>
              <a:rPr lang="en-US"/>
              <a:t>Click to edit Master text styles</a:t>
            </a:r>
          </a:p>
        </p:txBody>
      </p:sp>
      <p:sp>
        <p:nvSpPr>
          <p:cNvPr id="10" name="Content Placeholder 5">
            <a:extLst>
              <a:ext uri="{FF2B5EF4-FFF2-40B4-BE49-F238E27FC236}">
                <a16:creationId xmlns:a16="http://schemas.microsoft.com/office/drawing/2014/main" id="{7F341017-D1DB-6C58-D356-677822A28718}"/>
              </a:ext>
            </a:extLst>
          </p:cNvPr>
          <p:cNvSpPr>
            <a:spLocks noGrp="1"/>
          </p:cNvSpPr>
          <p:nvPr>
            <p:ph sz="quarter" idx="18"/>
          </p:nvPr>
        </p:nvSpPr>
        <p:spPr>
          <a:xfrm>
            <a:off x="273897" y="4391219"/>
            <a:ext cx="5578181" cy="1906294"/>
          </a:xfrm>
        </p:spPr>
        <p:txBody>
          <a:bodyPr/>
          <a:lstStyle/>
          <a:p>
            <a:pPr lvl="0"/>
            <a:r>
              <a:rPr lang="en-US"/>
              <a:t>Click to edit Master text styles</a:t>
            </a:r>
          </a:p>
        </p:txBody>
      </p:sp>
      <p:sp>
        <p:nvSpPr>
          <p:cNvPr id="12" name="Content Placeholder 5">
            <a:extLst>
              <a:ext uri="{FF2B5EF4-FFF2-40B4-BE49-F238E27FC236}">
                <a16:creationId xmlns:a16="http://schemas.microsoft.com/office/drawing/2014/main" id="{BB96E5F9-F8EF-2D35-971E-05042FE54137}"/>
              </a:ext>
            </a:extLst>
          </p:cNvPr>
          <p:cNvSpPr>
            <a:spLocks noGrp="1"/>
          </p:cNvSpPr>
          <p:nvPr>
            <p:ph sz="quarter" idx="19"/>
          </p:nvPr>
        </p:nvSpPr>
        <p:spPr>
          <a:xfrm>
            <a:off x="6301659" y="4391219"/>
            <a:ext cx="5578181" cy="1906294"/>
          </a:xfrm>
        </p:spPr>
        <p:txBody>
          <a:bodyPr/>
          <a:lstStyle/>
          <a:p>
            <a:pPr lvl="0"/>
            <a:r>
              <a:rPr lang="en-US"/>
              <a:t>Click to edit Master text styles</a:t>
            </a:r>
          </a:p>
        </p:txBody>
      </p:sp>
    </p:spTree>
    <p:extLst>
      <p:ext uri="{BB962C8B-B14F-4D97-AF65-F5344CB8AC3E}">
        <p14:creationId xmlns:p14="http://schemas.microsoft.com/office/powerpoint/2010/main" val="106014273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tory + Content">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0" y="0"/>
            <a:ext cx="6095999" cy="6858000"/>
          </a:xfrm>
          <a:solidFill>
            <a:schemeClr val="tx2"/>
          </a:solidFill>
        </p:spPr>
        <p:txBody>
          <a:bodyPr lIns="360000" tIns="251999" rIns="360000" bIns="360000" anchor="t" anchorCtr="0">
            <a:noAutofit/>
          </a:bodyPr>
          <a:lstStyle>
            <a:lvl1pPr marL="0" indent="0">
              <a:lnSpc>
                <a:spcPct val="100000"/>
              </a:lnSpc>
              <a:buNone/>
              <a:defRPr sz="3600" b="1" i="0">
                <a:solidFill>
                  <a:schemeClr val="bg1"/>
                </a:solidFill>
                <a:latin typeface="ING display" panose="020B0603030508020203" pitchFamily="34" charset="77"/>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3" y="5081402"/>
            <a:ext cx="5126037" cy="1417002"/>
          </a:xfrm>
        </p:spPr>
        <p:txBody>
          <a:bodyPr anchor="b" anchorCtr="0">
            <a:noAutofit/>
          </a:bodyPr>
          <a:lstStyle>
            <a:lvl1pPr marL="0" indent="0">
              <a:buNone/>
              <a:defRPr sz="2000" b="1" i="0">
                <a:solidFill>
                  <a:schemeClr val="bg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650175F0-46C9-D5CC-7B81-0675ACFCB72C}"/>
              </a:ext>
            </a:extLst>
          </p:cNvPr>
          <p:cNvSpPr>
            <a:spLocks noChangeArrowheads="1"/>
          </p:cNvSpPr>
          <p:nvPr userDrawn="1"/>
        </p:nvSpPr>
        <p:spPr bwMode="gray">
          <a:xfrm>
            <a:off x="-5464495"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
        <p:nvSpPr>
          <p:cNvPr id="5" name="Rectangle 4">
            <a:extLst>
              <a:ext uri="{FF2B5EF4-FFF2-40B4-BE49-F238E27FC236}">
                <a16:creationId xmlns:a16="http://schemas.microsoft.com/office/drawing/2014/main" id="{8BCC0D2A-EC69-C8D6-7468-CCA6988C067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a:t>
            </a:r>
            <a:r>
              <a:rPr lang="en-US" sz="1000" b="1" i="0" err="1">
                <a:solidFill>
                  <a:srgbClr val="0D0804"/>
                </a:solidFill>
                <a:latin typeface="ING Me" panose="02000506040000020004" pitchFamily="2" charset="0"/>
                <a:cs typeface="ING Me" panose="02000506040000020004" pitchFamily="2" charset="0"/>
              </a:rPr>
              <a:t>colour</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sp>
        <p:nvSpPr>
          <p:cNvPr id="8" name="Content Placeholder 5">
            <a:extLst>
              <a:ext uri="{FF2B5EF4-FFF2-40B4-BE49-F238E27FC236}">
                <a16:creationId xmlns:a16="http://schemas.microsoft.com/office/drawing/2014/main" id="{6CEDECA3-3866-2D96-0C73-8B83F2938229}"/>
              </a:ext>
            </a:extLst>
          </p:cNvPr>
          <p:cNvSpPr>
            <a:spLocks noGrp="1"/>
          </p:cNvSpPr>
          <p:nvPr>
            <p:ph sz="quarter" idx="11"/>
          </p:nvPr>
        </p:nvSpPr>
        <p:spPr>
          <a:xfrm>
            <a:off x="6633273" y="635431"/>
            <a:ext cx="5067945" cy="5643132"/>
          </a:xfrm>
        </p:spPr>
        <p:txBody>
          <a:bodyPr/>
          <a:lstStyle/>
          <a:p>
            <a:pPr lvl="0"/>
            <a:r>
              <a:rPr lang="en-US"/>
              <a:t>Click to edit Master text styles</a:t>
            </a:r>
          </a:p>
        </p:txBody>
      </p:sp>
      <p:grpSp>
        <p:nvGrpSpPr>
          <p:cNvPr id="6" name="Group 5">
            <a:extLst>
              <a:ext uri="{FF2B5EF4-FFF2-40B4-BE49-F238E27FC236}">
                <a16:creationId xmlns:a16="http://schemas.microsoft.com/office/drawing/2014/main" id="{C771E2B5-A083-B402-DE86-109E1BF30D9B}"/>
              </a:ext>
            </a:extLst>
          </p:cNvPr>
          <p:cNvGrpSpPr/>
          <p:nvPr userDrawn="1"/>
        </p:nvGrpSpPr>
        <p:grpSpPr>
          <a:xfrm>
            <a:off x="-2579659" y="3714818"/>
            <a:ext cx="2144619" cy="2625866"/>
            <a:chOff x="-2608729" y="1272988"/>
            <a:chExt cx="2064454" cy="3585883"/>
          </a:xfrm>
        </p:grpSpPr>
        <p:sp>
          <p:nvSpPr>
            <p:cNvPr id="7" name="Rectangle 6">
              <a:extLst>
                <a:ext uri="{FF2B5EF4-FFF2-40B4-BE49-F238E27FC236}">
                  <a16:creationId xmlns:a16="http://schemas.microsoft.com/office/drawing/2014/main" id="{25645724-5F01-BB89-07F5-192766A6E04E}"/>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6" name="Rectangle 15">
              <a:extLst>
                <a:ext uri="{FF2B5EF4-FFF2-40B4-BE49-F238E27FC236}">
                  <a16:creationId xmlns:a16="http://schemas.microsoft.com/office/drawing/2014/main" id="{F87B8DF5-8109-E9AC-BD83-8D34B3581D8B}"/>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2"/>
                  </a:solidFill>
                  <a:latin typeface="ING Me" panose="02000506040000020004" pitchFamily="2" charset="0"/>
                </a:rPr>
                <a:t>Text</a:t>
              </a:r>
            </a:p>
          </p:txBody>
        </p:sp>
        <p:sp>
          <p:nvSpPr>
            <p:cNvPr id="17" name="Rectangle 16">
              <a:extLst>
                <a:ext uri="{FF2B5EF4-FFF2-40B4-BE49-F238E27FC236}">
                  <a16:creationId xmlns:a16="http://schemas.microsoft.com/office/drawing/2014/main" id="{53482CE0-987A-93F3-F4C9-C81888ED44F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AF00CB7C-1FCA-F8BC-CB0B-BD087547FF0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72EAA96B-A805-5AB2-DC0B-1D0ED6FD033A}"/>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C2B981E-D1F7-5386-ECE5-0A882147D79B}"/>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3CEBD277-7AA7-4DB2-49DC-370970CC902A}"/>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latin typeface="ING Me" panose="02000506040000020004" pitchFamily="2" charset="0"/>
                </a:rPr>
                <a:t>Text</a:t>
              </a:r>
            </a:p>
          </p:txBody>
        </p:sp>
        <p:sp>
          <p:nvSpPr>
            <p:cNvPr id="24" name="Rectangle 23">
              <a:extLst>
                <a:ext uri="{FF2B5EF4-FFF2-40B4-BE49-F238E27FC236}">
                  <a16:creationId xmlns:a16="http://schemas.microsoft.com/office/drawing/2014/main" id="{81FDC59E-8C9F-CA18-DD9F-611145D0E6D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554190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6" name="Title 6">
            <a:extLst>
              <a:ext uri="{FF2B5EF4-FFF2-40B4-BE49-F238E27FC236}">
                <a16:creationId xmlns:a16="http://schemas.microsoft.com/office/drawing/2014/main" id="{F6AEC3BC-AAA7-72DF-3C94-E9ABBC6E7AC3}"/>
              </a:ext>
            </a:extLst>
          </p:cNvPr>
          <p:cNvSpPr>
            <a:spLocks noGrp="1"/>
          </p:cNvSpPr>
          <p:nvPr>
            <p:ph type="title" hasCustomPrompt="1"/>
          </p:nvPr>
        </p:nvSpPr>
        <p:spPr>
          <a:xfrm>
            <a:off x="273899" y="249335"/>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5" name="Rectangle 4">
            <a:extLst>
              <a:ext uri="{FF2B5EF4-FFF2-40B4-BE49-F238E27FC236}">
                <a16:creationId xmlns:a16="http://schemas.microsoft.com/office/drawing/2014/main" id="{B442D5AF-CC26-2E9B-8B46-6E48874456CA}"/>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7" name="Content Placeholder 5">
            <a:extLst>
              <a:ext uri="{FF2B5EF4-FFF2-40B4-BE49-F238E27FC236}">
                <a16:creationId xmlns:a16="http://schemas.microsoft.com/office/drawing/2014/main" id="{0AA84896-5DA7-F1F8-8359-C8CDC985B5C5}"/>
              </a:ext>
            </a:extLst>
          </p:cNvPr>
          <p:cNvSpPr>
            <a:spLocks noGrp="1"/>
          </p:cNvSpPr>
          <p:nvPr>
            <p:ph sz="quarter" idx="11"/>
          </p:nvPr>
        </p:nvSpPr>
        <p:spPr>
          <a:xfrm>
            <a:off x="1048643" y="3134532"/>
            <a:ext cx="3182400" cy="2966400"/>
          </a:xfrm>
        </p:spPr>
        <p:txBody>
          <a:bodyPr/>
          <a:lstStyle/>
          <a:p>
            <a:pPr lvl="0"/>
            <a:r>
              <a:rPr lang="en-GB"/>
              <a:t>Click to edit Master text styles</a:t>
            </a:r>
          </a:p>
        </p:txBody>
      </p:sp>
      <p:sp>
        <p:nvSpPr>
          <p:cNvPr id="9" name="Content Placeholder 5">
            <a:extLst>
              <a:ext uri="{FF2B5EF4-FFF2-40B4-BE49-F238E27FC236}">
                <a16:creationId xmlns:a16="http://schemas.microsoft.com/office/drawing/2014/main" id="{BCD5E543-E29F-C517-AE54-7315046AEB29}"/>
              </a:ext>
            </a:extLst>
          </p:cNvPr>
          <p:cNvSpPr>
            <a:spLocks noGrp="1"/>
          </p:cNvSpPr>
          <p:nvPr>
            <p:ph sz="quarter" idx="16"/>
          </p:nvPr>
        </p:nvSpPr>
        <p:spPr>
          <a:xfrm>
            <a:off x="4504800" y="3134531"/>
            <a:ext cx="3182400" cy="2966400"/>
          </a:xfrm>
        </p:spPr>
        <p:txBody>
          <a:bodyPr/>
          <a:lstStyle/>
          <a:p>
            <a:pPr lvl="0"/>
            <a:r>
              <a:rPr lang="en-GB"/>
              <a:t>Click to edit Master text styles</a:t>
            </a:r>
          </a:p>
        </p:txBody>
      </p:sp>
      <p:sp>
        <p:nvSpPr>
          <p:cNvPr id="10" name="Content Placeholder 5">
            <a:extLst>
              <a:ext uri="{FF2B5EF4-FFF2-40B4-BE49-F238E27FC236}">
                <a16:creationId xmlns:a16="http://schemas.microsoft.com/office/drawing/2014/main" id="{F7ED2E4F-4147-4C7F-466C-B0E639EB9832}"/>
              </a:ext>
            </a:extLst>
          </p:cNvPr>
          <p:cNvSpPr>
            <a:spLocks noGrp="1"/>
          </p:cNvSpPr>
          <p:nvPr>
            <p:ph sz="quarter" idx="17"/>
          </p:nvPr>
        </p:nvSpPr>
        <p:spPr>
          <a:xfrm>
            <a:off x="7960958" y="3134531"/>
            <a:ext cx="3182400" cy="2966400"/>
          </a:xfrm>
        </p:spPr>
        <p:txBody>
          <a:bodyPr/>
          <a:lstStyle/>
          <a:p>
            <a:pPr lvl="0"/>
            <a:r>
              <a:rPr lang="en-GB"/>
              <a:t>Click to edit Master text styles</a:t>
            </a:r>
          </a:p>
        </p:txBody>
      </p:sp>
    </p:spTree>
    <p:extLst>
      <p:ext uri="{BB962C8B-B14F-4D97-AF65-F5344CB8AC3E}">
        <p14:creationId xmlns:p14="http://schemas.microsoft.com/office/powerpoint/2010/main" val="166364869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Image left + Title + Cop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0"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9" name="Text Placeholder 2">
            <a:extLst>
              <a:ext uri="{FF2B5EF4-FFF2-40B4-BE49-F238E27FC236}">
                <a16:creationId xmlns:a16="http://schemas.microsoft.com/office/drawing/2014/main" id="{19082F9D-F548-48BC-2820-4D8706FEBD49}"/>
              </a:ext>
            </a:extLst>
          </p:cNvPr>
          <p:cNvSpPr>
            <a:spLocks noGrp="1"/>
          </p:cNvSpPr>
          <p:nvPr>
            <p:ph idx="1" hasCustomPrompt="1"/>
          </p:nvPr>
        </p:nvSpPr>
        <p:spPr>
          <a:xfrm>
            <a:off x="4567935" y="1638301"/>
            <a:ext cx="7312807" cy="4538662"/>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here</a:t>
            </a:r>
          </a:p>
        </p:txBody>
      </p:sp>
      <p:sp>
        <p:nvSpPr>
          <p:cNvPr id="10" name="Title 6">
            <a:extLst>
              <a:ext uri="{FF2B5EF4-FFF2-40B4-BE49-F238E27FC236}">
                <a16:creationId xmlns:a16="http://schemas.microsoft.com/office/drawing/2014/main" id="{38175FCA-615C-D68F-52BD-D6FE3A22F4A4}"/>
              </a:ext>
            </a:extLst>
          </p:cNvPr>
          <p:cNvSpPr>
            <a:spLocks noGrp="1"/>
          </p:cNvSpPr>
          <p:nvPr>
            <p:ph type="title" hasCustomPrompt="1"/>
          </p:nvPr>
        </p:nvSpPr>
        <p:spPr>
          <a:xfrm>
            <a:off x="4567935" y="249333"/>
            <a:ext cx="7312808"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13" name="Slide Number Placeholder 12">
            <a:extLst>
              <a:ext uri="{FF2B5EF4-FFF2-40B4-BE49-F238E27FC236}">
                <a16:creationId xmlns:a16="http://schemas.microsoft.com/office/drawing/2014/main" id="{369D51F5-DC29-C6E4-F1EF-3A4EBB5463D3}"/>
              </a:ext>
            </a:extLst>
          </p:cNvPr>
          <p:cNvSpPr>
            <a:spLocks noGrp="1"/>
          </p:cNvSpPr>
          <p:nvPr>
            <p:ph type="sldNum" sz="quarter" idx="13"/>
          </p:nvPr>
        </p:nvSpPr>
        <p:spPr/>
        <p:txBody>
          <a:bodyPr/>
          <a:lstStyle/>
          <a:p>
            <a:fld id="{A56DC5C3-3BE5-034A-8352-A8E8F559C4F3}" type="slidenum">
              <a:rPr lang="en-NL" smtClean="0"/>
              <a:pPr/>
              <a:t>‹#›</a:t>
            </a:fld>
            <a:endParaRPr lang="en-NL"/>
          </a:p>
        </p:txBody>
      </p:sp>
    </p:spTree>
    <p:extLst>
      <p:ext uri="{BB962C8B-B14F-4D97-AF65-F5344CB8AC3E}">
        <p14:creationId xmlns:p14="http://schemas.microsoft.com/office/powerpoint/2010/main" val="18354446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Image right + Title + Cop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5" name="Picture Placeholder 6">
            <a:extLst>
              <a:ext uri="{FF2B5EF4-FFF2-40B4-BE49-F238E27FC236}">
                <a16:creationId xmlns:a16="http://schemas.microsoft.com/office/drawing/2014/main" id="{74674ED3-06B3-7887-FEC8-B264530D948A}"/>
              </a:ext>
            </a:extLst>
          </p:cNvPr>
          <p:cNvSpPr>
            <a:spLocks noGrp="1"/>
          </p:cNvSpPr>
          <p:nvPr>
            <p:ph type="pic" sz="quarter" idx="10"/>
          </p:nvPr>
        </p:nvSpPr>
        <p:spPr>
          <a:xfrm>
            <a:off x="8152677"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6" name="Text Placeholder 2">
            <a:extLst>
              <a:ext uri="{FF2B5EF4-FFF2-40B4-BE49-F238E27FC236}">
                <a16:creationId xmlns:a16="http://schemas.microsoft.com/office/drawing/2014/main" id="{0F017574-AEEE-146D-22D3-0A954FAB17B0}"/>
              </a:ext>
            </a:extLst>
          </p:cNvPr>
          <p:cNvSpPr>
            <a:spLocks noGrp="1"/>
          </p:cNvSpPr>
          <p:nvPr>
            <p:ph idx="1" hasCustomPrompt="1"/>
          </p:nvPr>
        </p:nvSpPr>
        <p:spPr>
          <a:xfrm>
            <a:off x="300736" y="1638301"/>
            <a:ext cx="7312807" cy="4538662"/>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here</a:t>
            </a:r>
          </a:p>
        </p:txBody>
      </p:sp>
      <p:sp>
        <p:nvSpPr>
          <p:cNvPr id="10" name="Title 6">
            <a:extLst>
              <a:ext uri="{FF2B5EF4-FFF2-40B4-BE49-F238E27FC236}">
                <a16:creationId xmlns:a16="http://schemas.microsoft.com/office/drawing/2014/main" id="{A0A87380-D61B-D057-ACB5-29AB202B9DB2}"/>
              </a:ext>
            </a:extLst>
          </p:cNvPr>
          <p:cNvSpPr>
            <a:spLocks noGrp="1"/>
          </p:cNvSpPr>
          <p:nvPr>
            <p:ph type="title" hasCustomPrompt="1"/>
          </p:nvPr>
        </p:nvSpPr>
        <p:spPr>
          <a:xfrm>
            <a:off x="300735" y="249333"/>
            <a:ext cx="7312808"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Tree>
    <p:extLst>
      <p:ext uri="{BB962C8B-B14F-4D97-AF65-F5344CB8AC3E}">
        <p14:creationId xmlns:p14="http://schemas.microsoft.com/office/powerpoint/2010/main" val="220777383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Tree>
    <p:extLst>
      <p:ext uri="{BB962C8B-B14F-4D97-AF65-F5344CB8AC3E}">
        <p14:creationId xmlns:p14="http://schemas.microsoft.com/office/powerpoint/2010/main" val="197235064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a:xfrm>
            <a:off x="273899" y="249333"/>
            <a:ext cx="11606844" cy="646017"/>
          </a:xfrm>
        </p:spPr>
        <p:txBody>
          <a:bodyPr/>
          <a:lstStyle>
            <a:lvl1pPr>
              <a:defRPr b="1" i="0">
                <a:solidFill>
                  <a:srgbClr val="FF6200"/>
                </a:solidFill>
                <a:latin typeface="ING display" panose="020B0603030508020203" pitchFamily="34" charset="77"/>
              </a:defRPr>
            </a:lvl1pPr>
          </a:lstStyle>
          <a:p>
            <a:r>
              <a:rPr lang="en-GB"/>
              <a:t>Your title here</a:t>
            </a:r>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GB" smtClean="0"/>
              <a:t>‹#›</a:t>
            </a:fld>
            <a:endParaRPr lang="en-GB"/>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GB" sz="1000" b="0" i="0">
              <a:effectLst/>
              <a:latin typeface="ING Me" panose="02000506040000020004" pitchFamily="2" charset="0"/>
              <a:ea typeface="Times New Roman" panose="02020603050405020304" pitchFamily="18" charset="0"/>
            </a:endParaRPr>
          </a:p>
        </p:txBody>
      </p:sp>
      <p:sp>
        <p:nvSpPr>
          <p:cNvPr id="11" name="Text Placeholder 10">
            <a:extLst>
              <a:ext uri="{FF2B5EF4-FFF2-40B4-BE49-F238E27FC236}">
                <a16:creationId xmlns:a16="http://schemas.microsoft.com/office/drawing/2014/main" id="{FEE71307-FA48-995D-D709-CA187C6C5111}"/>
              </a:ext>
            </a:extLst>
          </p:cNvPr>
          <p:cNvSpPr>
            <a:spLocks noGrp="1"/>
          </p:cNvSpPr>
          <p:nvPr>
            <p:ph type="body" sz="quarter" idx="11" hasCustomPrompt="1"/>
          </p:nvPr>
        </p:nvSpPr>
        <p:spPr>
          <a:xfrm>
            <a:off x="274637" y="895352"/>
            <a:ext cx="11606105" cy="406400"/>
          </a:xfrm>
        </p:spPr>
        <p:txBody>
          <a:bodyPr>
            <a:noAutofit/>
          </a:bodyPr>
          <a:lstStyle>
            <a:lvl1pPr marL="0" indent="0">
              <a:buNone/>
              <a:defRPr sz="2000" b="1">
                <a:solidFill>
                  <a:srgbClr val="A69F98"/>
                </a:solidFill>
                <a:latin typeface="ING Me" panose="02000506040000020004" pitchFamily="50" charset="0"/>
                <a:cs typeface="ING Me" panose="02000506040000020004" pitchFamily="50" charset="0"/>
              </a:defRPr>
            </a:lvl1pPr>
          </a:lstStyle>
          <a:p>
            <a:pPr lvl="0"/>
            <a:r>
              <a:rPr lang="en-GB"/>
              <a:t>Place your subtitle here</a:t>
            </a:r>
          </a:p>
        </p:txBody>
      </p:sp>
    </p:spTree>
    <p:extLst>
      <p:ext uri="{BB962C8B-B14F-4D97-AF65-F5344CB8AC3E}">
        <p14:creationId xmlns:p14="http://schemas.microsoft.com/office/powerpoint/2010/main" val="101244187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GB" smtClean="0"/>
              <a:t>‹#›</a:t>
            </a:fld>
            <a:endParaRPr lang="en-GB"/>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GB" sz="1000" b="0" i="0">
              <a:effectLst/>
              <a:latin typeface="ING Me" panose="02000506040000020004" pitchFamily="2" charset="0"/>
              <a:ea typeface="Times New Roman" panose="02020603050405020304" pitchFamily="18" charset="0"/>
            </a:endParaRPr>
          </a:p>
        </p:txBody>
      </p:sp>
      <p:sp>
        <p:nvSpPr>
          <p:cNvPr id="4" name="Text Placeholder 2">
            <a:extLst>
              <a:ext uri="{FF2B5EF4-FFF2-40B4-BE49-F238E27FC236}">
                <a16:creationId xmlns:a16="http://schemas.microsoft.com/office/drawing/2014/main" id="{8A382E36-2D5B-4E26-8E80-02D618119856}"/>
              </a:ext>
            </a:extLst>
          </p:cNvPr>
          <p:cNvSpPr>
            <a:spLocks noGrp="1"/>
          </p:cNvSpPr>
          <p:nvPr>
            <p:ph idx="1"/>
          </p:nvPr>
        </p:nvSpPr>
        <p:spPr>
          <a:xfrm>
            <a:off x="273899" y="1638301"/>
            <a:ext cx="11606844" cy="4538662"/>
          </a:xfrm>
          <a:prstGeom prst="rect">
            <a:avLst/>
          </a:prstGeom>
        </p:spPr>
        <p:txBody>
          <a:bodyPr vert="horz" lIns="91440" tIns="45720" rIns="91440" bIns="4572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itle 6">
            <a:extLst>
              <a:ext uri="{FF2B5EF4-FFF2-40B4-BE49-F238E27FC236}">
                <a16:creationId xmlns:a16="http://schemas.microsoft.com/office/drawing/2014/main" id="{F93258A8-4C01-9A3D-E3FC-6B9D7F3B7798}"/>
              </a:ext>
            </a:extLst>
          </p:cNvPr>
          <p:cNvSpPr>
            <a:spLocks noGrp="1"/>
          </p:cNvSpPr>
          <p:nvPr>
            <p:ph type="title" hasCustomPrompt="1"/>
          </p:nvPr>
        </p:nvSpPr>
        <p:spPr>
          <a:xfrm>
            <a:off x="273899" y="249333"/>
            <a:ext cx="11606844" cy="646017"/>
          </a:xfrm>
        </p:spPr>
        <p:txBody>
          <a:bodyPr/>
          <a:lstStyle>
            <a:lvl1pPr>
              <a:defRPr b="1" i="0">
                <a:solidFill>
                  <a:srgbClr val="FF6200"/>
                </a:solidFill>
                <a:latin typeface="ING display" panose="020B0603030508020203" pitchFamily="34" charset="77"/>
              </a:defRPr>
            </a:lvl1pPr>
          </a:lstStyle>
          <a:p>
            <a:r>
              <a:rPr lang="en-GB"/>
              <a:t>Your title here</a:t>
            </a:r>
          </a:p>
        </p:txBody>
      </p:sp>
      <p:sp>
        <p:nvSpPr>
          <p:cNvPr id="5" name="Text Placeholder 10">
            <a:extLst>
              <a:ext uri="{FF2B5EF4-FFF2-40B4-BE49-F238E27FC236}">
                <a16:creationId xmlns:a16="http://schemas.microsoft.com/office/drawing/2014/main" id="{6E1C11A9-CB22-A79A-9ABA-FCC8A821EC3E}"/>
              </a:ext>
            </a:extLst>
          </p:cNvPr>
          <p:cNvSpPr>
            <a:spLocks noGrp="1"/>
          </p:cNvSpPr>
          <p:nvPr>
            <p:ph type="body" sz="quarter" idx="11" hasCustomPrompt="1"/>
          </p:nvPr>
        </p:nvSpPr>
        <p:spPr>
          <a:xfrm>
            <a:off x="274637" y="895352"/>
            <a:ext cx="11606105" cy="406400"/>
          </a:xfrm>
        </p:spPr>
        <p:txBody>
          <a:bodyPr>
            <a:noAutofit/>
          </a:bodyPr>
          <a:lstStyle>
            <a:lvl1pPr marL="0" indent="0">
              <a:buNone/>
              <a:defRPr sz="2000" b="1">
                <a:solidFill>
                  <a:srgbClr val="A69F98"/>
                </a:solidFill>
                <a:latin typeface="ING Me" panose="02000506040000020004" pitchFamily="50" charset="0"/>
                <a:cs typeface="ING Me" panose="02000506040000020004" pitchFamily="50" charset="0"/>
              </a:defRPr>
            </a:lvl1pPr>
          </a:lstStyle>
          <a:p>
            <a:pPr lvl="0"/>
            <a:r>
              <a:rPr lang="en-GB"/>
              <a:t>Place your subtitle here</a:t>
            </a:r>
          </a:p>
        </p:txBody>
      </p:sp>
    </p:spTree>
    <p:extLst>
      <p:ext uri="{BB962C8B-B14F-4D97-AF65-F5344CB8AC3E}">
        <p14:creationId xmlns:p14="http://schemas.microsoft.com/office/powerpoint/2010/main" val="27454452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49499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Thank You Identifier">
    <p:bg>
      <p:bgPr>
        <a:solidFill>
          <a:schemeClr val="accent1"/>
        </a:solid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D92E7DD8-17A3-4DE5-EDCE-5125439B85E2}"/>
              </a:ext>
            </a:extLst>
          </p:cNvPr>
          <p:cNvSpPr txBox="1">
            <a:spLocks/>
          </p:cNvSpPr>
          <p:nvPr userDrawn="1"/>
        </p:nvSpPr>
        <p:spPr>
          <a:xfrm>
            <a:off x="4633993" y="6292804"/>
            <a:ext cx="2929180" cy="258532"/>
          </a:xfrm>
          <a:prstGeom prst="rect">
            <a:avLst/>
          </a:prstGeom>
        </p:spPr>
        <p:txBody>
          <a:bodyPr vert="horz" lIns="91440" tIns="45720" rIns="91440" bIns="45720"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200" b="1" i="0">
                <a:latin typeface="ING Me" panose="02000506040000020004" pitchFamily="2" charset="0"/>
                <a:cs typeface="ING Me" panose="02000506040000020004" pitchFamily="2" charset="0"/>
              </a:rPr>
              <a:t>www.ing.com</a:t>
            </a:r>
          </a:p>
        </p:txBody>
      </p:sp>
      <p:pic>
        <p:nvPicPr>
          <p:cNvPr id="3" name="Picture 2">
            <a:extLst>
              <a:ext uri="{FF2B5EF4-FFF2-40B4-BE49-F238E27FC236}">
                <a16:creationId xmlns:a16="http://schemas.microsoft.com/office/drawing/2014/main" id="{65F9F3CF-41AF-8032-F988-1B06CECFB8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18" y="169114"/>
            <a:ext cx="1073363" cy="1215531"/>
          </a:xfrm>
          <a:prstGeom prst="rect">
            <a:avLst/>
          </a:prstGeom>
        </p:spPr>
      </p:pic>
      <p:sp>
        <p:nvSpPr>
          <p:cNvPr id="8" name="Title 7">
            <a:extLst>
              <a:ext uri="{FF2B5EF4-FFF2-40B4-BE49-F238E27FC236}">
                <a16:creationId xmlns:a16="http://schemas.microsoft.com/office/drawing/2014/main" id="{B4333236-3387-B194-032C-4F24EB019236}"/>
              </a:ext>
            </a:extLst>
          </p:cNvPr>
          <p:cNvSpPr>
            <a:spLocks noGrp="1"/>
          </p:cNvSpPr>
          <p:nvPr>
            <p:ph type="title" hasCustomPrompt="1"/>
          </p:nvPr>
        </p:nvSpPr>
        <p:spPr>
          <a:xfrm>
            <a:off x="1738440" y="2819757"/>
            <a:ext cx="8715118" cy="1218485"/>
          </a:xfrm>
        </p:spPr>
        <p:txBody>
          <a:bodyPr>
            <a:noAutofit/>
          </a:bodyPr>
          <a:lstStyle>
            <a:lvl1pPr marL="0" algn="ctr" defTabSz="457200" rtl="0" eaLnBrk="1" latinLnBrk="0" hangingPunct="1">
              <a:defRPr lang="en-NL" sz="7200" b="1" i="0" kern="1200" dirty="0">
                <a:solidFill>
                  <a:schemeClr val="bg1"/>
                </a:solidFill>
                <a:latin typeface="ING display" panose="020B0603030508020203" pitchFamily="34" charset="77"/>
                <a:ea typeface="+mn-ea"/>
                <a:cs typeface="+mn-cs"/>
              </a:defRPr>
            </a:lvl1pPr>
          </a:lstStyle>
          <a:p>
            <a:r>
              <a:rPr lang="en-GB"/>
              <a:t>Thank you!</a:t>
            </a:r>
          </a:p>
        </p:txBody>
      </p:sp>
    </p:spTree>
    <p:extLst>
      <p:ext uri="{BB962C8B-B14F-4D97-AF65-F5344CB8AC3E}">
        <p14:creationId xmlns:p14="http://schemas.microsoft.com/office/powerpoint/2010/main" val="42382562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Thank You Logo">
    <p:bg>
      <p:bgPr>
        <a:solidFill>
          <a:schemeClr val="accent1"/>
        </a:solidFill>
        <a:effectLst/>
      </p:bgPr>
    </p:bg>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E2D70D3D-0E14-6BA3-79E7-923F02BFBB6F}"/>
              </a:ext>
            </a:extLst>
          </p:cNvPr>
          <p:cNvSpPr txBox="1">
            <a:spLocks/>
          </p:cNvSpPr>
          <p:nvPr userDrawn="1"/>
        </p:nvSpPr>
        <p:spPr>
          <a:xfrm>
            <a:off x="4633993" y="6292804"/>
            <a:ext cx="2929180" cy="258532"/>
          </a:xfrm>
          <a:prstGeom prst="rect">
            <a:avLst/>
          </a:prstGeom>
        </p:spPr>
        <p:txBody>
          <a:bodyPr vert="horz" lIns="91440" tIns="45720" rIns="91440" bIns="45720"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1200" b="1" i="0">
                <a:latin typeface="ING Me" panose="02000506040000020004" pitchFamily="2" charset="0"/>
                <a:cs typeface="ING Me" panose="02000506040000020004" pitchFamily="2" charset="0"/>
              </a:rPr>
              <a:t>www.ing.com</a:t>
            </a:r>
            <a:endParaRPr lang="en-NL" sz="1200" b="1" i="0">
              <a:latin typeface="ING Me" panose="02000506040000020004" pitchFamily="2" charset="0"/>
              <a:cs typeface="ING Me" panose="02000506040000020004" pitchFamily="2" charset="0"/>
            </a:endParaRPr>
          </a:p>
        </p:txBody>
      </p:sp>
      <p:pic>
        <p:nvPicPr>
          <p:cNvPr id="4" name="Picture 3">
            <a:extLst>
              <a:ext uri="{FF2B5EF4-FFF2-40B4-BE49-F238E27FC236}">
                <a16:creationId xmlns:a16="http://schemas.microsoft.com/office/drawing/2014/main" id="{0F0803D6-6FA0-F2FA-998E-013CD7C973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0" y="140219"/>
            <a:ext cx="2272339" cy="928139"/>
          </a:xfrm>
          <a:prstGeom prst="rect">
            <a:avLst/>
          </a:prstGeom>
        </p:spPr>
      </p:pic>
      <p:sp>
        <p:nvSpPr>
          <p:cNvPr id="5" name="Title 7">
            <a:extLst>
              <a:ext uri="{FF2B5EF4-FFF2-40B4-BE49-F238E27FC236}">
                <a16:creationId xmlns:a16="http://schemas.microsoft.com/office/drawing/2014/main" id="{4AA3C1EC-8ADE-2ACA-562C-3275948DD0F4}"/>
              </a:ext>
            </a:extLst>
          </p:cNvPr>
          <p:cNvSpPr>
            <a:spLocks noGrp="1"/>
          </p:cNvSpPr>
          <p:nvPr>
            <p:ph type="title" hasCustomPrompt="1"/>
          </p:nvPr>
        </p:nvSpPr>
        <p:spPr>
          <a:xfrm>
            <a:off x="1738440" y="2819757"/>
            <a:ext cx="8715118" cy="1218485"/>
          </a:xfrm>
        </p:spPr>
        <p:txBody>
          <a:bodyPr>
            <a:noAutofit/>
          </a:bodyPr>
          <a:lstStyle>
            <a:lvl1pPr marL="0" algn="ctr" defTabSz="457200" rtl="0" eaLnBrk="1" latinLnBrk="0" hangingPunct="1">
              <a:defRPr lang="en-NL" sz="7200" b="1" i="0" kern="1200" dirty="0">
                <a:solidFill>
                  <a:schemeClr val="bg1"/>
                </a:solidFill>
                <a:latin typeface="ING display" panose="020B06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321861655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End Identifier">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515EE-46DE-23DB-1C25-5D060BD63B4C}"/>
              </a:ext>
            </a:extLst>
          </p:cNvPr>
          <p:cNvPicPr>
            <a:picLocks noChangeAspect="1"/>
          </p:cNvPicPr>
          <p:nvPr userDrawn="1"/>
        </p:nvPicPr>
        <p:blipFill>
          <a:blip r:embed="rId2"/>
          <a:stretch>
            <a:fillRect/>
          </a:stretch>
        </p:blipFill>
        <p:spPr>
          <a:xfrm>
            <a:off x="5200453" y="2414837"/>
            <a:ext cx="1791094" cy="2028326"/>
          </a:xfrm>
          <a:prstGeom prst="rect">
            <a:avLst/>
          </a:prstGeom>
        </p:spPr>
      </p:pic>
    </p:spTree>
    <p:extLst>
      <p:ext uri="{BB962C8B-B14F-4D97-AF65-F5344CB8AC3E}">
        <p14:creationId xmlns:p14="http://schemas.microsoft.com/office/powerpoint/2010/main" val="102543491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End Logo">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8C555-4D48-7E79-098B-3526508A552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5922" y="3701524"/>
            <a:ext cx="11480156" cy="2841484"/>
          </a:xfrm>
          <a:prstGeom prst="rect">
            <a:avLst/>
          </a:prstGeom>
        </p:spPr>
      </p:pic>
    </p:spTree>
    <p:extLst>
      <p:ext uri="{BB962C8B-B14F-4D97-AF65-F5344CB8AC3E}">
        <p14:creationId xmlns:p14="http://schemas.microsoft.com/office/powerpoint/2010/main" val="384452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711D-3E96-5B9A-A322-B42C5CF20FD4}"/>
              </a:ext>
            </a:extLst>
          </p:cNvPr>
          <p:cNvSpPr>
            <a:spLocks noGrp="1"/>
          </p:cNvSpPr>
          <p:nvPr>
            <p:ph type="sldNum" sz="quarter" idx="14"/>
          </p:nvPr>
        </p:nvSpPr>
        <p:spPr/>
        <p:txBody>
          <a:bodyPr/>
          <a:lstStyle/>
          <a:p>
            <a:fld id="{A56DC5C3-3BE5-034A-8352-A8E8F559C4F3}" type="slidenum">
              <a:rPr lang="en-NL" smtClean="0"/>
              <a:t>‹#›</a:t>
            </a:fld>
            <a:endParaRPr lang="en-NL"/>
          </a:p>
        </p:txBody>
      </p:sp>
      <p:sp>
        <p:nvSpPr>
          <p:cNvPr id="11" name="Title 6">
            <a:extLst>
              <a:ext uri="{FF2B5EF4-FFF2-40B4-BE49-F238E27FC236}">
                <a16:creationId xmlns:a16="http://schemas.microsoft.com/office/drawing/2014/main" id="{ACBC7F43-DF8E-0106-2D63-F79AA24F830E}"/>
              </a:ext>
            </a:extLst>
          </p:cNvPr>
          <p:cNvSpPr>
            <a:spLocks noGrp="1"/>
          </p:cNvSpPr>
          <p:nvPr>
            <p:ph type="title" hasCustomPrompt="1"/>
          </p:nvPr>
        </p:nvSpPr>
        <p:spPr>
          <a:xfrm>
            <a:off x="273899" y="249335"/>
            <a:ext cx="11606844"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7" name="Rectangle 6">
            <a:extLst>
              <a:ext uri="{FF2B5EF4-FFF2-40B4-BE49-F238E27FC236}">
                <a16:creationId xmlns:a16="http://schemas.microsoft.com/office/drawing/2014/main" id="{794F8CF4-EACE-26DE-6C75-C5F51D993687}"/>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8" name="Content Placeholder 5">
            <a:extLst>
              <a:ext uri="{FF2B5EF4-FFF2-40B4-BE49-F238E27FC236}">
                <a16:creationId xmlns:a16="http://schemas.microsoft.com/office/drawing/2014/main" id="{11DC7563-C20E-F44E-4DC9-5076D38C97A5}"/>
              </a:ext>
            </a:extLst>
          </p:cNvPr>
          <p:cNvSpPr>
            <a:spLocks noGrp="1"/>
          </p:cNvSpPr>
          <p:nvPr>
            <p:ph sz="quarter" idx="11"/>
          </p:nvPr>
        </p:nvSpPr>
        <p:spPr>
          <a:xfrm>
            <a:off x="273901" y="2014782"/>
            <a:ext cx="5578181" cy="1906293"/>
          </a:xfrm>
        </p:spPr>
        <p:txBody>
          <a:bodyPr/>
          <a:lstStyle/>
          <a:p>
            <a:pPr lvl="0"/>
            <a:r>
              <a:rPr lang="en-GB"/>
              <a:t>Click to edit Master text styles</a:t>
            </a:r>
          </a:p>
        </p:txBody>
      </p:sp>
      <p:sp>
        <p:nvSpPr>
          <p:cNvPr id="9" name="Content Placeholder 5">
            <a:extLst>
              <a:ext uri="{FF2B5EF4-FFF2-40B4-BE49-F238E27FC236}">
                <a16:creationId xmlns:a16="http://schemas.microsoft.com/office/drawing/2014/main" id="{17C3E3FD-90A1-3FCC-2379-5D1C393A37AC}"/>
              </a:ext>
            </a:extLst>
          </p:cNvPr>
          <p:cNvSpPr>
            <a:spLocks noGrp="1"/>
          </p:cNvSpPr>
          <p:nvPr>
            <p:ph sz="quarter" idx="17"/>
          </p:nvPr>
        </p:nvSpPr>
        <p:spPr>
          <a:xfrm>
            <a:off x="6301661" y="2014782"/>
            <a:ext cx="5578181" cy="1906293"/>
          </a:xfrm>
        </p:spPr>
        <p:txBody>
          <a:bodyPr/>
          <a:lstStyle/>
          <a:p>
            <a:pPr lvl="0"/>
            <a:r>
              <a:rPr lang="en-GB"/>
              <a:t>Click to edit Master text styles</a:t>
            </a:r>
          </a:p>
        </p:txBody>
      </p:sp>
      <p:sp>
        <p:nvSpPr>
          <p:cNvPr id="10" name="Content Placeholder 5">
            <a:extLst>
              <a:ext uri="{FF2B5EF4-FFF2-40B4-BE49-F238E27FC236}">
                <a16:creationId xmlns:a16="http://schemas.microsoft.com/office/drawing/2014/main" id="{7F341017-D1DB-6C58-D356-677822A28718}"/>
              </a:ext>
            </a:extLst>
          </p:cNvPr>
          <p:cNvSpPr>
            <a:spLocks noGrp="1"/>
          </p:cNvSpPr>
          <p:nvPr>
            <p:ph sz="quarter" idx="18"/>
          </p:nvPr>
        </p:nvSpPr>
        <p:spPr>
          <a:xfrm>
            <a:off x="273899" y="4391221"/>
            <a:ext cx="5578181" cy="1906293"/>
          </a:xfrm>
        </p:spPr>
        <p:txBody>
          <a:bodyPr/>
          <a:lstStyle/>
          <a:p>
            <a:pPr lvl="0"/>
            <a:r>
              <a:rPr lang="en-GB"/>
              <a:t>Click to edit Master text styles</a:t>
            </a:r>
          </a:p>
        </p:txBody>
      </p:sp>
      <p:sp>
        <p:nvSpPr>
          <p:cNvPr id="12" name="Content Placeholder 5">
            <a:extLst>
              <a:ext uri="{FF2B5EF4-FFF2-40B4-BE49-F238E27FC236}">
                <a16:creationId xmlns:a16="http://schemas.microsoft.com/office/drawing/2014/main" id="{BB96E5F9-F8EF-2D35-971E-05042FE54137}"/>
              </a:ext>
            </a:extLst>
          </p:cNvPr>
          <p:cNvSpPr>
            <a:spLocks noGrp="1"/>
          </p:cNvSpPr>
          <p:nvPr>
            <p:ph sz="quarter" idx="19"/>
          </p:nvPr>
        </p:nvSpPr>
        <p:spPr>
          <a:xfrm>
            <a:off x="6301661" y="4391221"/>
            <a:ext cx="5578181" cy="1906293"/>
          </a:xfrm>
        </p:spPr>
        <p:txBody>
          <a:bodyPr/>
          <a:lstStyle/>
          <a:p>
            <a:pPr lvl="0"/>
            <a:r>
              <a:rPr lang="en-GB"/>
              <a:t>Click to edit Master text styles</a:t>
            </a:r>
          </a:p>
        </p:txBody>
      </p:sp>
    </p:spTree>
    <p:extLst>
      <p:ext uri="{BB962C8B-B14F-4D97-AF65-F5344CB8AC3E}">
        <p14:creationId xmlns:p14="http://schemas.microsoft.com/office/powerpoint/2010/main" val="218247187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GB"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19" name="Text Placeholder 2">
            <a:extLst>
              <a:ext uri="{FF2B5EF4-FFF2-40B4-BE49-F238E27FC236}">
                <a16:creationId xmlns:a16="http://schemas.microsoft.com/office/drawing/2014/main" id="{926D1722-3F77-4621-AAEA-90FFC6FD7C31}"/>
              </a:ext>
            </a:extLst>
          </p:cNvPr>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grpSp>
        <p:nvGrpSpPr>
          <p:cNvPr id="12" name="Group 11">
            <a:extLst>
              <a:ext uri="{FF2B5EF4-FFF2-40B4-BE49-F238E27FC236}">
                <a16:creationId xmlns:a16="http://schemas.microsoft.com/office/drawing/2014/main" id="{61503A1D-491A-E92D-7D67-CE988C8BBFBB}"/>
              </a:ext>
            </a:extLst>
          </p:cNvPr>
          <p:cNvGrpSpPr/>
          <p:nvPr userDrawn="1"/>
        </p:nvGrpSpPr>
        <p:grpSpPr>
          <a:xfrm>
            <a:off x="-4885325" y="0"/>
            <a:ext cx="4274443" cy="6828064"/>
            <a:chOff x="-4683445" y="29936"/>
            <a:chExt cx="4274443" cy="6828064"/>
          </a:xfrm>
        </p:grpSpPr>
        <p:sp>
          <p:nvSpPr>
            <p:cNvPr id="2" name="Rounded Rectangle 1">
              <a:extLst>
                <a:ext uri="{FF2B5EF4-FFF2-40B4-BE49-F238E27FC236}">
                  <a16:creationId xmlns:a16="http://schemas.microsoft.com/office/drawing/2014/main" id="{4C25199C-597B-6922-ACC4-2B7AD9ACB1C2}"/>
                </a:ext>
              </a:extLst>
            </p:cNvPr>
            <p:cNvSpPr/>
            <p:nvPr userDrawn="1"/>
          </p:nvSpPr>
          <p:spPr>
            <a:xfrm>
              <a:off x="-4683445" y="29936"/>
              <a:ext cx="4274443" cy="6828064"/>
            </a:xfrm>
            <a:prstGeom prst="roundRect">
              <a:avLst>
                <a:gd name="adj" fmla="val 2145"/>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grpSp>
          <p:nvGrpSpPr>
            <p:cNvPr id="16" name="Group 15">
              <a:extLst>
                <a:ext uri="{FF2B5EF4-FFF2-40B4-BE49-F238E27FC236}">
                  <a16:creationId xmlns:a16="http://schemas.microsoft.com/office/drawing/2014/main" id="{1F78D264-E011-418E-B02A-7C20E73D3DD5}"/>
                </a:ext>
              </a:extLst>
            </p:cNvPr>
            <p:cNvGrpSpPr/>
            <p:nvPr userDrawn="1"/>
          </p:nvGrpSpPr>
          <p:grpSpPr>
            <a:xfrm>
              <a:off x="-2236836" y="565110"/>
              <a:ext cx="1692000" cy="4188391"/>
              <a:chOff x="-1893936" y="155009"/>
              <a:chExt cx="1692000" cy="4188391"/>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1893936" y="155009"/>
                <a:ext cx="1692000" cy="4188391"/>
                <a:chOff x="-1893936" y="155009"/>
                <a:chExt cx="1692000" cy="4188391"/>
              </a:xfrm>
            </p:grpSpPr>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55009"/>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100" b="1">
                      <a:solidFill>
                        <a:schemeClr val="bg2">
                          <a:lumMod val="50000"/>
                        </a:schemeClr>
                      </a:solidFill>
                    </a:rPr>
                    <a:t>Creating </a:t>
                  </a:r>
                  <a:br>
                    <a:rPr lang="en-GB" altLang="en-US" sz="1100" b="1">
                      <a:solidFill>
                        <a:schemeClr val="bg2">
                          <a:lumMod val="50000"/>
                        </a:schemeClr>
                      </a:solidFill>
                    </a:rPr>
                  </a:br>
                  <a:r>
                    <a:rPr lang="en-GB" altLang="en-US" sz="1100" b="1">
                      <a:solidFill>
                        <a:schemeClr val="bg2">
                          <a:lumMod val="50000"/>
                        </a:schemeClr>
                      </a:solidFill>
                    </a:rPr>
                    <a:t>ING branded graphs</a:t>
                  </a:r>
                </a:p>
              </p:txBody>
            </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6719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solidFill>
                        <a:schemeClr val="bg2">
                          <a:lumMod val="50000"/>
                        </a:schemeClr>
                      </a:solidFill>
                    </a:rPr>
                    <a:t>Create your own graphs much easier and on brand by using graph templates.</a:t>
                  </a:r>
                </a:p>
                <a:p>
                  <a:pPr>
                    <a:spcBef>
                      <a:spcPct val="20000"/>
                    </a:spcBef>
                    <a:spcAft>
                      <a:spcPct val="20000"/>
                    </a:spcAft>
                  </a:pPr>
                  <a:endParaRPr lang="en-US" altLang="en-US" sz="1000" b="0">
                    <a:solidFill>
                      <a:schemeClr val="bg2">
                        <a:lumMod val="50000"/>
                      </a:schemeClr>
                    </a:solidFill>
                  </a:endParaRPr>
                </a:p>
                <a:p>
                  <a:pPr>
                    <a:spcBef>
                      <a:spcPct val="20000"/>
                    </a:spcBef>
                    <a:spcAft>
                      <a:spcPct val="20000"/>
                    </a:spcAft>
                  </a:pPr>
                  <a:r>
                    <a:rPr lang="en-US" altLang="en-US" sz="1000" b="0">
                      <a:solidFill>
                        <a:schemeClr val="bg2">
                          <a:lumMod val="50000"/>
                        </a:schemeClr>
                      </a:solidFill>
                    </a:rPr>
                    <a:t>Copy charts from the ‘Data </a:t>
                  </a:r>
                  <a:r>
                    <a:rPr lang="en-US" altLang="en-US" sz="1000" b="0" err="1">
                      <a:solidFill>
                        <a:schemeClr val="bg2">
                          <a:lumMod val="50000"/>
                        </a:schemeClr>
                      </a:solidFill>
                    </a:rPr>
                    <a:t>visualisation</a:t>
                  </a:r>
                  <a:r>
                    <a:rPr lang="en-US" altLang="en-US" sz="1000" b="0">
                      <a:solidFill>
                        <a:schemeClr val="bg2">
                          <a:lumMod val="50000"/>
                        </a:schemeClr>
                      </a:solidFill>
                    </a:rPr>
                    <a:t>’ section in this template, or click on the graph icon on your template slide:</a:t>
                  </a: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r>
                    <a:rPr lang="en-US" altLang="en-US" sz="1000" b="0">
                      <a:solidFill>
                        <a:schemeClr val="bg2">
                          <a:lumMod val="50000"/>
                        </a:schemeClr>
                      </a:solidFill>
                    </a:rPr>
                    <a:t>click then on ‘Templates’ in the dialogue window that appears. There you can choose a graph template to create an ING branded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a:srcRect/>
              <a:stretch/>
            </p:blipFill>
            <p:spPr>
              <a:xfrm>
                <a:off x="-1893936" y="2344566"/>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869300" y="2821243"/>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sp>
          <p:nvSpPr>
            <p:cNvPr id="4" name="Text Placeholder 3">
              <a:extLst>
                <a:ext uri="{FF2B5EF4-FFF2-40B4-BE49-F238E27FC236}">
                  <a16:creationId xmlns:a16="http://schemas.microsoft.com/office/drawing/2014/main" id="{43FE95D0-F944-86F2-1EF0-5A5F9D7CEBDF}"/>
                </a:ext>
              </a:extLst>
            </p:cNvPr>
            <p:cNvSpPr txBox="1">
              <a:spLocks/>
            </p:cNvSpPr>
            <p:nvPr userDrawn="1"/>
          </p:nvSpPr>
          <p:spPr>
            <a:xfrm>
              <a:off x="-4532941" y="565110"/>
              <a:ext cx="1952915" cy="572766"/>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numCol="1"/>
            <a:lst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5">
                    <a:extLst>
                      <a:ext uri="{96DAC541-7B7A-43D3-8B79-37D633B846F1}">
                        <asvg:svgBlip xmlns:asvg="http://schemas.microsoft.com/office/drawing/2016/SVG/main" r:embed="rId6"/>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Tx/>
                <a:buNone/>
              </a:pPr>
              <a:r>
                <a:rPr lang="en-NL" sz="1100" b="1">
                  <a:solidFill>
                    <a:schemeClr val="bg2">
                      <a:lumMod val="50000"/>
                    </a:schemeClr>
                  </a:solidFill>
                </a:rPr>
                <a:t>Adding a new slide</a:t>
              </a:r>
              <a:br>
                <a:rPr lang="en-NL" sz="1100" b="1">
                  <a:solidFill>
                    <a:schemeClr val="bg2">
                      <a:lumMod val="50000"/>
                    </a:schemeClr>
                  </a:solidFill>
                </a:rPr>
              </a:br>
              <a:endParaRPr lang="en-GB" sz="1100" b="1">
                <a:solidFill>
                  <a:schemeClr val="bg2">
                    <a:lumMod val="50000"/>
                  </a:schemeClr>
                </a:solidFill>
              </a:endParaRPr>
            </a:p>
            <a:p>
              <a:pPr marL="0" lvl="1" indent="0">
                <a:buFontTx/>
                <a:buNone/>
              </a:pPr>
              <a:r>
                <a:rPr lang="en-NL" sz="1050">
                  <a:solidFill>
                    <a:schemeClr val="bg2">
                      <a:lumMod val="50000"/>
                    </a:schemeClr>
                  </a:solidFill>
                </a:rPr>
                <a:t>To add a new slide of your choice, expand the ‘New Slide’ drop-down menu and click on the layout you prefer to use.</a:t>
              </a:r>
            </a:p>
          </p:txBody>
        </p:sp>
        <p:pic>
          <p:nvPicPr>
            <p:cNvPr id="6" name="Picture 5" descr="A screenshot of a computer&#10;&#10;Description automatically generated">
              <a:extLst>
                <a:ext uri="{FF2B5EF4-FFF2-40B4-BE49-F238E27FC236}">
                  <a16:creationId xmlns:a16="http://schemas.microsoft.com/office/drawing/2014/main" id="{E4EEB039-B770-679D-55B1-7BB7EB6F9565}"/>
                </a:ext>
              </a:extLst>
            </p:cNvPr>
            <p:cNvPicPr>
              <a:picLocks noChangeAspect="1"/>
            </p:cNvPicPr>
            <p:nvPr userDrawn="1"/>
          </p:nvPicPr>
          <p:blipFill>
            <a:blip r:embed="rId11"/>
            <a:stretch>
              <a:fillRect/>
            </a:stretch>
          </p:blipFill>
          <p:spPr>
            <a:xfrm>
              <a:off x="-4449814" y="1739044"/>
              <a:ext cx="1748788" cy="1635682"/>
            </a:xfrm>
            <a:prstGeom prst="rect">
              <a:avLst/>
            </a:prstGeom>
          </p:spPr>
        </p:pic>
        <p:sp>
          <p:nvSpPr>
            <p:cNvPr id="7" name="TextBox 6">
              <a:extLst>
                <a:ext uri="{FF2B5EF4-FFF2-40B4-BE49-F238E27FC236}">
                  <a16:creationId xmlns:a16="http://schemas.microsoft.com/office/drawing/2014/main" id="{9CEC13C9-C4AE-E4F7-A26F-C3C8745698AD}"/>
                </a:ext>
              </a:extLst>
            </p:cNvPr>
            <p:cNvSpPr txBox="1"/>
            <p:nvPr userDrawn="1"/>
          </p:nvSpPr>
          <p:spPr>
            <a:xfrm>
              <a:off x="-4449814" y="196550"/>
              <a:ext cx="2074405" cy="257369"/>
            </a:xfrm>
            <a:prstGeom prst="rect">
              <a:avLst/>
            </a:prstGeom>
            <a:noFill/>
          </p:spPr>
          <p:txBody>
            <a:bodyPr wrap="none" lIns="36000" tIns="36000" rIns="36000" bIns="36000" rtlCol="0">
              <a:spAutoFit/>
            </a:bodyPr>
            <a:lstStyle/>
            <a:p>
              <a:r>
                <a:rPr lang="en-GB" sz="1200" b="1">
                  <a:solidFill>
                    <a:schemeClr val="bg2">
                      <a:lumMod val="50000"/>
                    </a:schemeClr>
                  </a:solidFill>
                </a:rPr>
                <a:t>Tips to use the ING template</a:t>
              </a:r>
            </a:p>
          </p:txBody>
        </p:sp>
        <p:sp>
          <p:nvSpPr>
            <p:cNvPr id="8" name="Text Placeholder 3">
              <a:extLst>
                <a:ext uri="{FF2B5EF4-FFF2-40B4-BE49-F238E27FC236}">
                  <a16:creationId xmlns:a16="http://schemas.microsoft.com/office/drawing/2014/main" id="{FBE383B1-5293-1F64-9B3C-AFBD84BD828E}"/>
                </a:ext>
              </a:extLst>
            </p:cNvPr>
            <p:cNvSpPr txBox="1">
              <a:spLocks/>
            </p:cNvSpPr>
            <p:nvPr userDrawn="1"/>
          </p:nvSpPr>
          <p:spPr bwMode="auto">
            <a:xfrm>
              <a:off x="-4541730" y="3698097"/>
              <a:ext cx="1952915" cy="967162"/>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vert="horz" wrap="square" lIns="0" tIns="0" rIns="0" bIns="0" numCol="1" rtlCol="0">
              <a:noAutofit/>
            </a:bodyPr>
            <a:lstStyle>
              <a:lvl1pPr marL="360000" indent="-360000" algn="l" defTabSz="914400" rtl="0" eaLnBrk="1" latinLnBrk="0" hangingPunct="1">
                <a:lnSpc>
                  <a:spcPct val="90000"/>
                </a:lnSpc>
                <a:spcBef>
                  <a:spcPts val="200"/>
                </a:spcBef>
                <a:spcAft>
                  <a:spcPts val="800"/>
                </a:spcAft>
                <a:buFont typeface="+mj-lt"/>
                <a:buAutoNum type="arabicPeriod"/>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180000" indent="0" algn="l" defTabSz="914400" rtl="0" eaLnBrk="1" latinLnBrk="0" hangingPunct="1">
                <a:lnSpc>
                  <a:spcPct val="90000"/>
                </a:lnSpc>
                <a:spcBef>
                  <a:spcPts val="0"/>
                </a:spcBef>
                <a:spcAft>
                  <a:spcPts val="300"/>
                </a:spcAft>
                <a:buClr>
                  <a:schemeClr val="tx2"/>
                </a:buClr>
                <a:buFontTx/>
                <a:buNone/>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Tx/>
                <a:buNone/>
              </a:pPr>
              <a:r>
                <a:rPr lang="en-US" sz="1100" b="1">
                  <a:solidFill>
                    <a:schemeClr val="bg2">
                      <a:lumMod val="50000"/>
                    </a:schemeClr>
                  </a:solidFill>
                </a:rPr>
                <a:t>Use ING-designed bullet points</a:t>
              </a:r>
              <a:br>
                <a:rPr lang="en-US" sz="1100" b="1">
                  <a:solidFill>
                    <a:schemeClr val="bg2">
                      <a:lumMod val="50000"/>
                    </a:schemeClr>
                  </a:solidFill>
                </a:rPr>
              </a:br>
              <a:endParaRPr lang="en-GB" sz="1100" b="1">
                <a:solidFill>
                  <a:schemeClr val="bg2">
                    <a:lumMod val="50000"/>
                  </a:schemeClr>
                </a:solidFill>
              </a:endParaRPr>
            </a:p>
            <a:p>
              <a:pPr marL="0" lvl="1" indent="0">
                <a:lnSpc>
                  <a:spcPct val="90000"/>
                </a:lnSpc>
                <a:spcAft>
                  <a:spcPts val="300"/>
                </a:spcAft>
                <a:buNone/>
              </a:pPr>
              <a:r>
                <a:rPr lang="en-US" sz="1050">
                  <a:solidFill>
                    <a:schemeClr val="bg2">
                      <a:lumMod val="50000"/>
                    </a:schemeClr>
                  </a:solidFill>
                  <a:cs typeface="ING Me" pitchFamily="2" charset="0"/>
                </a:rPr>
                <a:t>When writing your text, click on the indent button to create text levels with ING bullet</a:t>
              </a:r>
              <a:r>
                <a:rPr lang="en-US" sz="1000">
                  <a:solidFill>
                    <a:schemeClr val="bg2">
                      <a:lumMod val="50000"/>
                    </a:schemeClr>
                  </a:solidFill>
                </a:rPr>
                <a:t> points. </a:t>
              </a:r>
            </a:p>
            <a:p>
              <a:pPr marL="0" lvl="1" indent="0">
                <a:lnSpc>
                  <a:spcPct val="90000"/>
                </a:lnSpc>
                <a:spcAft>
                  <a:spcPts val="300"/>
                </a:spcAft>
                <a:buNone/>
              </a:pPr>
              <a:r>
                <a:rPr lang="en-US" sz="1000">
                  <a:solidFill>
                    <a:schemeClr val="bg2">
                      <a:lumMod val="50000"/>
                    </a:schemeClr>
                  </a:solidFill>
                </a:rPr>
                <a:t>See example:</a:t>
              </a:r>
            </a:p>
          </p:txBody>
        </p:sp>
        <p:pic>
          <p:nvPicPr>
            <p:cNvPr id="9" name="Picture 8" descr="A screenshot of a computer&#10;&#10;Description automatically generated">
              <a:extLst>
                <a:ext uri="{FF2B5EF4-FFF2-40B4-BE49-F238E27FC236}">
                  <a16:creationId xmlns:a16="http://schemas.microsoft.com/office/drawing/2014/main" id="{2C797AF6-98B5-2DFC-8D0C-4512743D1423}"/>
                </a:ext>
              </a:extLst>
            </p:cNvPr>
            <p:cNvPicPr>
              <a:picLocks noChangeAspect="1"/>
            </p:cNvPicPr>
            <p:nvPr userDrawn="1"/>
          </p:nvPicPr>
          <p:blipFill>
            <a:blip r:embed="rId12"/>
            <a:stretch>
              <a:fillRect/>
            </a:stretch>
          </p:blipFill>
          <p:spPr>
            <a:xfrm>
              <a:off x="-4491378" y="5659635"/>
              <a:ext cx="1831916" cy="1133092"/>
            </a:xfrm>
            <a:prstGeom prst="rect">
              <a:avLst/>
            </a:prstGeom>
          </p:spPr>
        </p:pic>
        <p:sp>
          <p:nvSpPr>
            <p:cNvPr id="11" name="Content Placeholder 1">
              <a:extLst>
                <a:ext uri="{FF2B5EF4-FFF2-40B4-BE49-F238E27FC236}">
                  <a16:creationId xmlns:a16="http://schemas.microsoft.com/office/drawing/2014/main" id="{19EFF902-8FD2-0945-4B23-3DB30BCCC0D5}"/>
                </a:ext>
              </a:extLst>
            </p:cNvPr>
            <p:cNvSpPr txBox="1">
              <a:spLocks/>
            </p:cNvSpPr>
            <p:nvPr userDrawn="1"/>
          </p:nvSpPr>
          <p:spPr>
            <a:xfrm>
              <a:off x="-4588445" y="4835440"/>
              <a:ext cx="1907367" cy="824195"/>
            </a:xfrm>
            <a:prstGeom prst="rect">
              <a:avLst/>
            </a:prstGeom>
          </p:spPr>
          <p:txBody>
            <a:bodyPr/>
            <a:lst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5">
                    <a:extLst>
                      <a:ext uri="{96DAC541-7B7A-43D3-8B79-37D633B846F1}">
                        <asvg:svgBlip xmlns:asvg="http://schemas.microsoft.com/office/drawing/2016/SVG/main" r:embed="rId6"/>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a:solidFill>
                    <a:schemeClr val="bg2">
                      <a:lumMod val="50000"/>
                    </a:schemeClr>
                  </a:solidFill>
                </a:rPr>
                <a:t>First level</a:t>
              </a:r>
            </a:p>
            <a:p>
              <a:pPr lvl="2"/>
              <a:r>
                <a:rPr lang="en-GB" sz="1100">
                  <a:solidFill>
                    <a:schemeClr val="bg2">
                      <a:lumMod val="50000"/>
                    </a:schemeClr>
                  </a:solidFill>
                </a:rPr>
                <a:t>Second level</a:t>
              </a:r>
            </a:p>
            <a:p>
              <a:pPr lvl="3"/>
              <a:r>
                <a:rPr lang="en-GB" sz="1100">
                  <a:solidFill>
                    <a:schemeClr val="bg2">
                      <a:lumMod val="50000"/>
                    </a:schemeClr>
                  </a:solidFill>
                </a:rPr>
                <a:t>Third level</a:t>
              </a:r>
            </a:p>
            <a:p>
              <a:pPr lvl="4"/>
              <a:r>
                <a:rPr lang="en-GB" sz="1100">
                  <a:solidFill>
                    <a:schemeClr val="bg2">
                      <a:lumMod val="50000"/>
                    </a:schemeClr>
                  </a:solidFill>
                </a:rPr>
                <a:t>Fourth level</a:t>
              </a:r>
            </a:p>
          </p:txBody>
        </p:sp>
      </p:grpSp>
    </p:spTree>
    <p:extLst>
      <p:ext uri="{BB962C8B-B14F-4D97-AF65-F5344CB8AC3E}">
        <p14:creationId xmlns:p14="http://schemas.microsoft.com/office/powerpoint/2010/main" val="239573509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_Title 1 Identifier">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18" y="169114"/>
            <a:ext cx="1073363" cy="1215531"/>
          </a:xfrm>
          <a:prstGeom prst="rect">
            <a:avLst/>
          </a:prstGeom>
        </p:spPr>
      </p:pic>
      <p:sp>
        <p:nvSpPr>
          <p:cNvPr id="4" name="Rectangle 3">
            <a:extLst>
              <a:ext uri="{FF2B5EF4-FFF2-40B4-BE49-F238E27FC236}">
                <a16:creationId xmlns:a16="http://schemas.microsoft.com/office/drawing/2014/main" id="{B13BF4B8-5D46-AB62-4422-C975499237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5" name="Rectangle 4">
            <a:extLst>
              <a:ext uri="{FF2B5EF4-FFF2-40B4-BE49-F238E27FC236}">
                <a16:creationId xmlns:a16="http://schemas.microsoft.com/office/drawing/2014/main" id="{CCBA41A5-D196-CE9E-66C5-D521AAD64A89}"/>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9" name="Rectangle 8">
            <a:extLst>
              <a:ext uri="{FF2B5EF4-FFF2-40B4-BE49-F238E27FC236}">
                <a16:creationId xmlns:a16="http://schemas.microsoft.com/office/drawing/2014/main" id="{15F991CF-6037-0EC3-F7B2-D870BD44AD14}"/>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18" name="Text Placeholder 17">
            <a:extLst>
              <a:ext uri="{FF2B5EF4-FFF2-40B4-BE49-F238E27FC236}">
                <a16:creationId xmlns:a16="http://schemas.microsoft.com/office/drawing/2014/main" id="{25F8064A-1485-8266-6186-50870EB7B081}"/>
              </a:ext>
            </a:extLst>
          </p:cNvPr>
          <p:cNvSpPr>
            <a:spLocks noGrp="1"/>
          </p:cNvSpPr>
          <p:nvPr>
            <p:ph type="body" sz="quarter" idx="10" hasCustomPrompt="1"/>
          </p:nvPr>
        </p:nvSpPr>
        <p:spPr>
          <a:xfrm>
            <a:off x="3449770" y="6246197"/>
            <a:ext cx="2551524" cy="365125"/>
          </a:xfrm>
        </p:spPr>
        <p:txBody>
          <a:bodyPr anchor="ctr"/>
          <a:lstStyle>
            <a:lvl1pPr algn="r">
              <a:defRPr b="1">
                <a:solidFill>
                  <a:schemeClr val="bg1"/>
                </a:solidFill>
              </a:defRPr>
            </a:lvl1pPr>
          </a:lstStyle>
          <a:p>
            <a:pPr lvl="0"/>
            <a:r>
              <a:rPr lang="en-GB"/>
              <a:t>Day Month Year</a:t>
            </a:r>
          </a:p>
        </p:txBody>
      </p:sp>
      <p:sp>
        <p:nvSpPr>
          <p:cNvPr id="19" name="Text Placeholder 17">
            <a:extLst>
              <a:ext uri="{FF2B5EF4-FFF2-40B4-BE49-F238E27FC236}">
                <a16:creationId xmlns:a16="http://schemas.microsoft.com/office/drawing/2014/main" id="{BDD23AF9-0BE3-7ECA-7B48-458324AFC826}"/>
              </a:ext>
            </a:extLst>
          </p:cNvPr>
          <p:cNvSpPr>
            <a:spLocks noGrp="1"/>
          </p:cNvSpPr>
          <p:nvPr>
            <p:ph type="body" sz="quarter" idx="11" hasCustomPrompt="1"/>
          </p:nvPr>
        </p:nvSpPr>
        <p:spPr>
          <a:xfrm>
            <a:off x="6190707" y="6246197"/>
            <a:ext cx="5525042" cy="365125"/>
          </a:xfrm>
        </p:spPr>
        <p:txBody>
          <a:bodyPr anchor="ctr"/>
          <a:lstStyle>
            <a:lvl1pPr algn="l">
              <a:defRPr b="1">
                <a:solidFill>
                  <a:schemeClr val="bg1"/>
                </a:solidFill>
              </a:defRPr>
            </a:lvl1pPr>
          </a:lstStyle>
          <a:p>
            <a:pPr lvl="0"/>
            <a:r>
              <a:rPr lang="en-GB"/>
              <a:t>Name / Department</a:t>
            </a:r>
          </a:p>
        </p:txBody>
      </p:sp>
      <p:sp>
        <p:nvSpPr>
          <p:cNvPr id="2" name="Title 1">
            <a:extLst>
              <a:ext uri="{FF2B5EF4-FFF2-40B4-BE49-F238E27FC236}">
                <a16:creationId xmlns:a16="http://schemas.microsoft.com/office/drawing/2014/main" id="{7B704C66-A991-C113-63EF-B718A3F1725A}"/>
              </a:ext>
            </a:extLst>
          </p:cNvPr>
          <p:cNvSpPr>
            <a:spLocks noGrp="1"/>
          </p:cNvSpPr>
          <p:nvPr>
            <p:ph type="ctrTitle" hasCustomPrompt="1"/>
          </p:nvPr>
        </p:nvSpPr>
        <p:spPr>
          <a:xfrm>
            <a:off x="386324" y="1958340"/>
            <a:ext cx="11419349" cy="2941320"/>
          </a:xfrm>
          <a:prstGeom prst="rect">
            <a:avLst/>
          </a:prstGeom>
        </p:spPr>
        <p:txBody>
          <a:bodyPr anchor="ctr" anchorCtr="0">
            <a:noAutofit/>
          </a:bodyPr>
          <a:lstStyle>
            <a:lvl1pPr algn="ctr">
              <a:defRPr sz="7200"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57596489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_Title1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39E4B-B2F4-E88F-652E-BEE5AA87549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0" y="140219"/>
            <a:ext cx="2272339" cy="928139"/>
          </a:xfrm>
          <a:prstGeom prst="rect">
            <a:avLst/>
          </a:prstGeom>
        </p:spPr>
      </p:pic>
      <p:sp>
        <p:nvSpPr>
          <p:cNvPr id="6" name="Rectangle 5">
            <a:extLst>
              <a:ext uri="{FF2B5EF4-FFF2-40B4-BE49-F238E27FC236}">
                <a16:creationId xmlns:a16="http://schemas.microsoft.com/office/drawing/2014/main" id="{A884C44A-C4A1-4612-CBA6-8B60C7AD2677}"/>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D2C7FD86-45D2-07E8-3474-6A4895A6D065}"/>
              </a:ext>
            </a:extLst>
          </p:cNvPr>
          <p:cNvSpPr>
            <a:spLocks noGrp="1"/>
          </p:cNvSpPr>
          <p:nvPr>
            <p:ph type="body" sz="quarter" idx="10" hasCustomPrompt="1"/>
          </p:nvPr>
        </p:nvSpPr>
        <p:spPr>
          <a:xfrm>
            <a:off x="3449770" y="6246197"/>
            <a:ext cx="2551524" cy="365125"/>
          </a:xfrm>
        </p:spPr>
        <p:txBody>
          <a:bodyPr anchor="ctr"/>
          <a:lstStyle>
            <a:lvl1pPr algn="r">
              <a:defRPr b="1">
                <a:solidFill>
                  <a:schemeClr val="bg1"/>
                </a:solidFill>
              </a:defRPr>
            </a:lvl1pPr>
          </a:lstStyle>
          <a:p>
            <a:pPr lvl="0"/>
            <a:r>
              <a:rPr lang="en-GB"/>
              <a:t>Day Month Year</a:t>
            </a:r>
          </a:p>
        </p:txBody>
      </p:sp>
      <p:sp>
        <p:nvSpPr>
          <p:cNvPr id="16" name="Text Placeholder 17">
            <a:extLst>
              <a:ext uri="{FF2B5EF4-FFF2-40B4-BE49-F238E27FC236}">
                <a16:creationId xmlns:a16="http://schemas.microsoft.com/office/drawing/2014/main" id="{FDC8D235-C3DF-364D-EB4A-58FAE9533FC8}"/>
              </a:ext>
            </a:extLst>
          </p:cNvPr>
          <p:cNvSpPr>
            <a:spLocks noGrp="1"/>
          </p:cNvSpPr>
          <p:nvPr>
            <p:ph type="body" sz="quarter" idx="11" hasCustomPrompt="1"/>
          </p:nvPr>
        </p:nvSpPr>
        <p:spPr>
          <a:xfrm>
            <a:off x="6190707" y="6246197"/>
            <a:ext cx="5525042" cy="365125"/>
          </a:xfrm>
        </p:spPr>
        <p:txBody>
          <a:bodyPr anchor="ctr"/>
          <a:lstStyle>
            <a:lvl1pPr algn="l">
              <a:defRPr b="1">
                <a:solidFill>
                  <a:schemeClr val="bg1"/>
                </a:solidFill>
              </a:defRPr>
            </a:lvl1pPr>
          </a:lstStyle>
          <a:p>
            <a:pPr lvl="0"/>
            <a:r>
              <a:rPr lang="en-GB"/>
              <a:t>Name / Department</a:t>
            </a:r>
          </a:p>
        </p:txBody>
      </p:sp>
      <p:sp>
        <p:nvSpPr>
          <p:cNvPr id="3" name="Rectangle 2">
            <a:extLst>
              <a:ext uri="{FF2B5EF4-FFF2-40B4-BE49-F238E27FC236}">
                <a16:creationId xmlns:a16="http://schemas.microsoft.com/office/drawing/2014/main" id="{A56A237C-033F-CAA1-484B-4497A2D9AF10}"/>
              </a:ext>
            </a:extLst>
          </p:cNvPr>
          <p:cNvSpPr/>
          <p:nvPr userDrawn="1"/>
        </p:nvSpPr>
        <p:spPr>
          <a:xfrm>
            <a:off x="-2576721" y="5557502"/>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9" name="Rectangle 8">
            <a:extLst>
              <a:ext uri="{FF2B5EF4-FFF2-40B4-BE49-F238E27FC236}">
                <a16:creationId xmlns:a16="http://schemas.microsoft.com/office/drawing/2014/main" id="{B644D352-6656-F7CC-FC01-8930AA475CB8}"/>
              </a:ext>
            </a:extLst>
          </p:cNvPr>
          <p:cNvSpPr/>
          <p:nvPr userDrawn="1"/>
        </p:nvSpPr>
        <p:spPr>
          <a:xfrm>
            <a:off x="-1507349" y="5557502"/>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latin typeface="ING Me" panose="02000506040000020004" pitchFamily="2" charset="0"/>
              </a:rPr>
              <a:t>Text</a:t>
            </a:r>
          </a:p>
        </p:txBody>
      </p:sp>
      <p:sp>
        <p:nvSpPr>
          <p:cNvPr id="4" name="Title 1">
            <a:extLst>
              <a:ext uri="{FF2B5EF4-FFF2-40B4-BE49-F238E27FC236}">
                <a16:creationId xmlns:a16="http://schemas.microsoft.com/office/drawing/2014/main" id="{B591160B-948C-1B93-DD34-2BB3CA729882}"/>
              </a:ext>
            </a:extLst>
          </p:cNvPr>
          <p:cNvSpPr>
            <a:spLocks noGrp="1"/>
          </p:cNvSpPr>
          <p:nvPr>
            <p:ph type="ctrTitle" hasCustomPrompt="1"/>
          </p:nvPr>
        </p:nvSpPr>
        <p:spPr>
          <a:xfrm>
            <a:off x="386324" y="1958340"/>
            <a:ext cx="11419349" cy="2941320"/>
          </a:xfrm>
          <a:prstGeom prst="rect">
            <a:avLst/>
          </a:prstGeom>
        </p:spPr>
        <p:txBody>
          <a:bodyPr anchor="ctr" anchorCtr="0">
            <a:noAutofit/>
          </a:bodyPr>
          <a:lstStyle>
            <a:lvl1pPr algn="ctr">
              <a:defRPr sz="7200" b="0" i="0">
                <a:solidFill>
                  <a:schemeClr val="bg1"/>
                </a:solidFill>
                <a:latin typeface="ING display" panose="020B0603030508020203" pitchFamily="34" charset="77"/>
              </a:defRPr>
            </a:lvl1pPr>
          </a:lstStyle>
          <a:p>
            <a:r>
              <a:rPr lang="en-GB"/>
              <a:t>Name your presentation and a second line if you want</a:t>
            </a:r>
          </a:p>
        </p:txBody>
      </p:sp>
    </p:spTree>
    <p:extLst>
      <p:ext uri="{BB962C8B-B14F-4D97-AF65-F5344CB8AC3E}">
        <p14:creationId xmlns:p14="http://schemas.microsoft.com/office/powerpoint/2010/main" val="26054600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GB" noProof="0" smtClean="0"/>
              <a:pPr/>
              <a:t>‹#›</a:t>
            </a:fld>
            <a:endParaRPr lang="en-GB" noProof="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GB"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19" name="Text Placeholder 2">
            <a:extLst>
              <a:ext uri="{FF2B5EF4-FFF2-40B4-BE49-F238E27FC236}">
                <a16:creationId xmlns:a16="http://schemas.microsoft.com/office/drawing/2014/main" id="{926D1722-3F77-4621-AAEA-90FFC6FD7C31}"/>
              </a:ext>
            </a:extLst>
          </p:cNvPr>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grpSp>
        <p:nvGrpSpPr>
          <p:cNvPr id="12" name="Group 11">
            <a:extLst>
              <a:ext uri="{FF2B5EF4-FFF2-40B4-BE49-F238E27FC236}">
                <a16:creationId xmlns:a16="http://schemas.microsoft.com/office/drawing/2014/main" id="{61503A1D-491A-E92D-7D67-CE988C8BBFBB}"/>
              </a:ext>
            </a:extLst>
          </p:cNvPr>
          <p:cNvGrpSpPr/>
          <p:nvPr userDrawn="1"/>
        </p:nvGrpSpPr>
        <p:grpSpPr>
          <a:xfrm>
            <a:off x="-4885325" y="0"/>
            <a:ext cx="4274443" cy="6828064"/>
            <a:chOff x="-4683445" y="29936"/>
            <a:chExt cx="4274443" cy="6828064"/>
          </a:xfrm>
        </p:grpSpPr>
        <p:sp>
          <p:nvSpPr>
            <p:cNvPr id="2" name="Rounded Rectangle 1">
              <a:extLst>
                <a:ext uri="{FF2B5EF4-FFF2-40B4-BE49-F238E27FC236}">
                  <a16:creationId xmlns:a16="http://schemas.microsoft.com/office/drawing/2014/main" id="{4C25199C-597B-6922-ACC4-2B7AD9ACB1C2}"/>
                </a:ext>
              </a:extLst>
            </p:cNvPr>
            <p:cNvSpPr/>
            <p:nvPr userDrawn="1"/>
          </p:nvSpPr>
          <p:spPr>
            <a:xfrm>
              <a:off x="-4683445" y="29936"/>
              <a:ext cx="4274443" cy="6828064"/>
            </a:xfrm>
            <a:prstGeom prst="roundRect">
              <a:avLst>
                <a:gd name="adj" fmla="val 2145"/>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grpSp>
          <p:nvGrpSpPr>
            <p:cNvPr id="16" name="Group 15">
              <a:extLst>
                <a:ext uri="{FF2B5EF4-FFF2-40B4-BE49-F238E27FC236}">
                  <a16:creationId xmlns:a16="http://schemas.microsoft.com/office/drawing/2014/main" id="{1F78D264-E011-418E-B02A-7C20E73D3DD5}"/>
                </a:ext>
              </a:extLst>
            </p:cNvPr>
            <p:cNvGrpSpPr/>
            <p:nvPr userDrawn="1"/>
          </p:nvGrpSpPr>
          <p:grpSpPr>
            <a:xfrm>
              <a:off x="-2236836" y="565110"/>
              <a:ext cx="1692000" cy="4188391"/>
              <a:chOff x="-1893936" y="155009"/>
              <a:chExt cx="1692000" cy="4188391"/>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1893936" y="155009"/>
                <a:ext cx="1692000" cy="4188391"/>
                <a:chOff x="-1893936" y="155009"/>
                <a:chExt cx="1692000" cy="4188391"/>
              </a:xfrm>
            </p:grpSpPr>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55009"/>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100" b="1">
                      <a:solidFill>
                        <a:schemeClr val="bg2">
                          <a:lumMod val="50000"/>
                        </a:schemeClr>
                      </a:solidFill>
                    </a:rPr>
                    <a:t>Creating </a:t>
                  </a:r>
                  <a:br>
                    <a:rPr lang="en-GB" altLang="en-US" sz="1100" b="1">
                      <a:solidFill>
                        <a:schemeClr val="bg2">
                          <a:lumMod val="50000"/>
                        </a:schemeClr>
                      </a:solidFill>
                    </a:rPr>
                  </a:br>
                  <a:r>
                    <a:rPr lang="en-GB" altLang="en-US" sz="1100" b="1">
                      <a:solidFill>
                        <a:schemeClr val="bg2">
                          <a:lumMod val="50000"/>
                        </a:schemeClr>
                      </a:solidFill>
                    </a:rPr>
                    <a:t>ING branded graphs</a:t>
                  </a:r>
                </a:p>
              </p:txBody>
            </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6719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solidFill>
                        <a:schemeClr val="bg2">
                          <a:lumMod val="50000"/>
                        </a:schemeClr>
                      </a:solidFill>
                    </a:rPr>
                    <a:t>Create your own graphs much easier and on brand by using graph templates.</a:t>
                  </a:r>
                </a:p>
                <a:p>
                  <a:pPr>
                    <a:spcBef>
                      <a:spcPct val="20000"/>
                    </a:spcBef>
                    <a:spcAft>
                      <a:spcPct val="20000"/>
                    </a:spcAft>
                  </a:pPr>
                  <a:endParaRPr lang="en-US" altLang="en-US" sz="1000" b="0">
                    <a:solidFill>
                      <a:schemeClr val="bg2">
                        <a:lumMod val="50000"/>
                      </a:schemeClr>
                    </a:solidFill>
                  </a:endParaRPr>
                </a:p>
                <a:p>
                  <a:pPr>
                    <a:spcBef>
                      <a:spcPct val="20000"/>
                    </a:spcBef>
                    <a:spcAft>
                      <a:spcPct val="20000"/>
                    </a:spcAft>
                  </a:pPr>
                  <a:r>
                    <a:rPr lang="en-US" altLang="en-US" sz="1000" b="0">
                      <a:solidFill>
                        <a:schemeClr val="bg2">
                          <a:lumMod val="50000"/>
                        </a:schemeClr>
                      </a:solidFill>
                    </a:rPr>
                    <a:t>Copy charts from the ‘Data </a:t>
                  </a:r>
                  <a:r>
                    <a:rPr lang="en-US" altLang="en-US" sz="1000" b="0" err="1">
                      <a:solidFill>
                        <a:schemeClr val="bg2">
                          <a:lumMod val="50000"/>
                        </a:schemeClr>
                      </a:solidFill>
                    </a:rPr>
                    <a:t>visualisation</a:t>
                  </a:r>
                  <a:r>
                    <a:rPr lang="en-US" altLang="en-US" sz="1000" b="0">
                      <a:solidFill>
                        <a:schemeClr val="bg2">
                          <a:lumMod val="50000"/>
                        </a:schemeClr>
                      </a:solidFill>
                    </a:rPr>
                    <a:t>’ section in this template, or click on the graph icon on your template slide:</a:t>
                  </a: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br>
                    <a:rPr lang="en-US" altLang="en-US" sz="1000" b="0">
                      <a:solidFill>
                        <a:schemeClr val="bg2">
                          <a:lumMod val="50000"/>
                        </a:schemeClr>
                      </a:solidFill>
                    </a:rPr>
                  </a:br>
                  <a:r>
                    <a:rPr lang="en-US" altLang="en-US" sz="1000" b="0">
                      <a:solidFill>
                        <a:schemeClr val="bg2">
                          <a:lumMod val="50000"/>
                        </a:schemeClr>
                      </a:solidFill>
                    </a:rPr>
                    <a:t>click then on ‘Templates’ in the dialogue window that appears. There you can choose a graph template to create an ING branded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a:srcRect/>
              <a:stretch/>
            </p:blipFill>
            <p:spPr>
              <a:xfrm>
                <a:off x="-1893936" y="2344566"/>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869300" y="2821243"/>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sp>
          <p:nvSpPr>
            <p:cNvPr id="4" name="Text Placeholder 3">
              <a:extLst>
                <a:ext uri="{FF2B5EF4-FFF2-40B4-BE49-F238E27FC236}">
                  <a16:creationId xmlns:a16="http://schemas.microsoft.com/office/drawing/2014/main" id="{43FE95D0-F944-86F2-1EF0-5A5F9D7CEBDF}"/>
                </a:ext>
              </a:extLst>
            </p:cNvPr>
            <p:cNvSpPr txBox="1">
              <a:spLocks/>
            </p:cNvSpPr>
            <p:nvPr userDrawn="1"/>
          </p:nvSpPr>
          <p:spPr>
            <a:xfrm>
              <a:off x="-4532941" y="565110"/>
              <a:ext cx="1952915" cy="572766"/>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numCol="1"/>
            <a:lst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5">
                    <a:extLst>
                      <a:ext uri="{96DAC541-7B7A-43D3-8B79-37D633B846F1}">
                        <asvg:svgBlip xmlns:asvg="http://schemas.microsoft.com/office/drawing/2016/SVG/main" r:embed="rId6"/>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Tx/>
                <a:buNone/>
              </a:pPr>
              <a:r>
                <a:rPr lang="en-NL" sz="1100" b="1">
                  <a:solidFill>
                    <a:schemeClr val="bg2">
                      <a:lumMod val="50000"/>
                    </a:schemeClr>
                  </a:solidFill>
                </a:rPr>
                <a:t>Adding a new slide</a:t>
              </a:r>
              <a:br>
                <a:rPr lang="en-NL" sz="1100" b="1">
                  <a:solidFill>
                    <a:schemeClr val="bg2">
                      <a:lumMod val="50000"/>
                    </a:schemeClr>
                  </a:solidFill>
                </a:rPr>
              </a:br>
              <a:endParaRPr lang="en-GB" sz="1100" b="1">
                <a:solidFill>
                  <a:schemeClr val="bg2">
                    <a:lumMod val="50000"/>
                  </a:schemeClr>
                </a:solidFill>
              </a:endParaRPr>
            </a:p>
            <a:p>
              <a:pPr marL="0" lvl="1" indent="0">
                <a:buFontTx/>
                <a:buNone/>
              </a:pPr>
              <a:r>
                <a:rPr lang="en-NL" sz="1050">
                  <a:solidFill>
                    <a:schemeClr val="bg2">
                      <a:lumMod val="50000"/>
                    </a:schemeClr>
                  </a:solidFill>
                </a:rPr>
                <a:t>To add a new slide of your choice, expand the ‘New Slide’ drop-down menu and click on the layout you prefer to use.</a:t>
              </a:r>
            </a:p>
          </p:txBody>
        </p:sp>
        <p:pic>
          <p:nvPicPr>
            <p:cNvPr id="6" name="Picture 5" descr="A screenshot of a computer&#10;&#10;Description automatically generated">
              <a:extLst>
                <a:ext uri="{FF2B5EF4-FFF2-40B4-BE49-F238E27FC236}">
                  <a16:creationId xmlns:a16="http://schemas.microsoft.com/office/drawing/2014/main" id="{E4EEB039-B770-679D-55B1-7BB7EB6F9565}"/>
                </a:ext>
              </a:extLst>
            </p:cNvPr>
            <p:cNvPicPr>
              <a:picLocks noChangeAspect="1"/>
            </p:cNvPicPr>
            <p:nvPr userDrawn="1"/>
          </p:nvPicPr>
          <p:blipFill>
            <a:blip r:embed="rId11"/>
            <a:stretch>
              <a:fillRect/>
            </a:stretch>
          </p:blipFill>
          <p:spPr>
            <a:xfrm>
              <a:off x="-4449814" y="1739044"/>
              <a:ext cx="1748788" cy="1635682"/>
            </a:xfrm>
            <a:prstGeom prst="rect">
              <a:avLst/>
            </a:prstGeom>
          </p:spPr>
        </p:pic>
        <p:sp>
          <p:nvSpPr>
            <p:cNvPr id="7" name="TextBox 6">
              <a:extLst>
                <a:ext uri="{FF2B5EF4-FFF2-40B4-BE49-F238E27FC236}">
                  <a16:creationId xmlns:a16="http://schemas.microsoft.com/office/drawing/2014/main" id="{9CEC13C9-C4AE-E4F7-A26F-C3C8745698AD}"/>
                </a:ext>
              </a:extLst>
            </p:cNvPr>
            <p:cNvSpPr txBox="1"/>
            <p:nvPr userDrawn="1"/>
          </p:nvSpPr>
          <p:spPr>
            <a:xfrm>
              <a:off x="-4449814" y="196550"/>
              <a:ext cx="2074405" cy="257369"/>
            </a:xfrm>
            <a:prstGeom prst="rect">
              <a:avLst/>
            </a:prstGeom>
            <a:noFill/>
          </p:spPr>
          <p:txBody>
            <a:bodyPr wrap="none" lIns="36000" tIns="36000" rIns="36000" bIns="36000" rtlCol="0">
              <a:spAutoFit/>
            </a:bodyPr>
            <a:lstStyle/>
            <a:p>
              <a:r>
                <a:rPr lang="en-GB" sz="1200" b="1">
                  <a:solidFill>
                    <a:schemeClr val="bg2">
                      <a:lumMod val="50000"/>
                    </a:schemeClr>
                  </a:solidFill>
                </a:rPr>
                <a:t>Tips to use the ING template</a:t>
              </a:r>
            </a:p>
          </p:txBody>
        </p:sp>
        <p:sp>
          <p:nvSpPr>
            <p:cNvPr id="8" name="Text Placeholder 3">
              <a:extLst>
                <a:ext uri="{FF2B5EF4-FFF2-40B4-BE49-F238E27FC236}">
                  <a16:creationId xmlns:a16="http://schemas.microsoft.com/office/drawing/2014/main" id="{FBE383B1-5293-1F64-9B3C-AFBD84BD828E}"/>
                </a:ext>
              </a:extLst>
            </p:cNvPr>
            <p:cNvSpPr txBox="1">
              <a:spLocks/>
            </p:cNvSpPr>
            <p:nvPr userDrawn="1"/>
          </p:nvSpPr>
          <p:spPr bwMode="auto">
            <a:xfrm>
              <a:off x="-4541730" y="3698097"/>
              <a:ext cx="1952915" cy="967162"/>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vert="horz" wrap="square" lIns="0" tIns="0" rIns="0" bIns="0" numCol="1" rtlCol="0">
              <a:noAutofit/>
            </a:bodyPr>
            <a:lstStyle>
              <a:lvl1pPr marL="360000" indent="-360000" algn="l" defTabSz="914400" rtl="0" eaLnBrk="1" latinLnBrk="0" hangingPunct="1">
                <a:lnSpc>
                  <a:spcPct val="90000"/>
                </a:lnSpc>
                <a:spcBef>
                  <a:spcPts val="200"/>
                </a:spcBef>
                <a:spcAft>
                  <a:spcPts val="800"/>
                </a:spcAft>
                <a:buFont typeface="+mj-lt"/>
                <a:buAutoNum type="arabicPeriod"/>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180000" indent="0" algn="l" defTabSz="914400" rtl="0" eaLnBrk="1" latinLnBrk="0" hangingPunct="1">
                <a:lnSpc>
                  <a:spcPct val="90000"/>
                </a:lnSpc>
                <a:spcBef>
                  <a:spcPts val="0"/>
                </a:spcBef>
                <a:spcAft>
                  <a:spcPts val="300"/>
                </a:spcAft>
                <a:buClr>
                  <a:schemeClr val="tx2"/>
                </a:buClr>
                <a:buFontTx/>
                <a:buNone/>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Tx/>
                <a:buNone/>
              </a:pPr>
              <a:r>
                <a:rPr lang="en-US" sz="1100" b="1">
                  <a:solidFill>
                    <a:schemeClr val="bg2">
                      <a:lumMod val="50000"/>
                    </a:schemeClr>
                  </a:solidFill>
                </a:rPr>
                <a:t>Use ING-designed bullet points</a:t>
              </a:r>
              <a:br>
                <a:rPr lang="en-US" sz="1100" b="1">
                  <a:solidFill>
                    <a:schemeClr val="bg2">
                      <a:lumMod val="50000"/>
                    </a:schemeClr>
                  </a:solidFill>
                </a:rPr>
              </a:br>
              <a:endParaRPr lang="en-GB" sz="1100" b="1">
                <a:solidFill>
                  <a:schemeClr val="bg2">
                    <a:lumMod val="50000"/>
                  </a:schemeClr>
                </a:solidFill>
              </a:endParaRPr>
            </a:p>
            <a:p>
              <a:pPr marL="0" lvl="1" indent="0">
                <a:lnSpc>
                  <a:spcPct val="90000"/>
                </a:lnSpc>
                <a:spcAft>
                  <a:spcPts val="300"/>
                </a:spcAft>
                <a:buNone/>
              </a:pPr>
              <a:r>
                <a:rPr lang="en-US" sz="1050">
                  <a:solidFill>
                    <a:schemeClr val="bg2">
                      <a:lumMod val="50000"/>
                    </a:schemeClr>
                  </a:solidFill>
                  <a:cs typeface="ING Me" pitchFamily="2" charset="0"/>
                </a:rPr>
                <a:t>When writing your text, click on the indent button to create text levels with ING bullet</a:t>
              </a:r>
              <a:r>
                <a:rPr lang="en-US" sz="1000">
                  <a:solidFill>
                    <a:schemeClr val="bg2">
                      <a:lumMod val="50000"/>
                    </a:schemeClr>
                  </a:solidFill>
                </a:rPr>
                <a:t> points. </a:t>
              </a:r>
            </a:p>
            <a:p>
              <a:pPr marL="0" lvl="1" indent="0">
                <a:lnSpc>
                  <a:spcPct val="90000"/>
                </a:lnSpc>
                <a:spcAft>
                  <a:spcPts val="300"/>
                </a:spcAft>
                <a:buNone/>
              </a:pPr>
              <a:r>
                <a:rPr lang="en-US" sz="1000">
                  <a:solidFill>
                    <a:schemeClr val="bg2">
                      <a:lumMod val="50000"/>
                    </a:schemeClr>
                  </a:solidFill>
                </a:rPr>
                <a:t>See example:</a:t>
              </a:r>
            </a:p>
          </p:txBody>
        </p:sp>
        <p:pic>
          <p:nvPicPr>
            <p:cNvPr id="9" name="Picture 8" descr="A screenshot of a computer&#10;&#10;Description automatically generated">
              <a:extLst>
                <a:ext uri="{FF2B5EF4-FFF2-40B4-BE49-F238E27FC236}">
                  <a16:creationId xmlns:a16="http://schemas.microsoft.com/office/drawing/2014/main" id="{2C797AF6-98B5-2DFC-8D0C-4512743D1423}"/>
                </a:ext>
              </a:extLst>
            </p:cNvPr>
            <p:cNvPicPr>
              <a:picLocks noChangeAspect="1"/>
            </p:cNvPicPr>
            <p:nvPr userDrawn="1"/>
          </p:nvPicPr>
          <p:blipFill>
            <a:blip r:embed="rId12"/>
            <a:stretch>
              <a:fillRect/>
            </a:stretch>
          </p:blipFill>
          <p:spPr>
            <a:xfrm>
              <a:off x="-4491378" y="5659635"/>
              <a:ext cx="1831916" cy="1133092"/>
            </a:xfrm>
            <a:prstGeom prst="rect">
              <a:avLst/>
            </a:prstGeom>
          </p:spPr>
        </p:pic>
        <p:sp>
          <p:nvSpPr>
            <p:cNvPr id="11" name="Content Placeholder 1">
              <a:extLst>
                <a:ext uri="{FF2B5EF4-FFF2-40B4-BE49-F238E27FC236}">
                  <a16:creationId xmlns:a16="http://schemas.microsoft.com/office/drawing/2014/main" id="{19EFF902-8FD2-0945-4B23-3DB30BCCC0D5}"/>
                </a:ext>
              </a:extLst>
            </p:cNvPr>
            <p:cNvSpPr txBox="1">
              <a:spLocks/>
            </p:cNvSpPr>
            <p:nvPr userDrawn="1"/>
          </p:nvSpPr>
          <p:spPr>
            <a:xfrm>
              <a:off x="-4588445" y="4835440"/>
              <a:ext cx="1907367" cy="824195"/>
            </a:xfrm>
            <a:prstGeom prst="rect">
              <a:avLst/>
            </a:prstGeom>
          </p:spPr>
          <p:txBody>
            <a:bodyPr/>
            <a:lst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
                    <a:extLst>
                      <a:ext uri="{96DAC541-7B7A-43D3-8B79-37D633B846F1}">
                        <asvg:svgBlip xmlns:asvg="http://schemas.microsoft.com/office/drawing/2016/SVG/main" r:embed="rId4"/>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5">
                    <a:extLst>
                      <a:ext uri="{96DAC541-7B7A-43D3-8B79-37D633B846F1}">
                        <asvg:svgBlip xmlns:asvg="http://schemas.microsoft.com/office/drawing/2016/SVG/main" r:embed="rId6"/>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7">
                    <a:extLst>
                      <a:ext uri="{96DAC541-7B7A-43D3-8B79-37D633B846F1}">
                        <asvg:svgBlip xmlns:asvg="http://schemas.microsoft.com/office/drawing/2016/SVG/main" r:embed="rId8"/>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9">
                    <a:extLst>
                      <a:ext uri="{96DAC541-7B7A-43D3-8B79-37D633B846F1}">
                        <asvg:svgBlip xmlns:asvg="http://schemas.microsoft.com/office/drawing/2016/SVG/main" r:embed="rId10"/>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a:solidFill>
                    <a:schemeClr val="bg2">
                      <a:lumMod val="50000"/>
                    </a:schemeClr>
                  </a:solidFill>
                </a:rPr>
                <a:t>First level</a:t>
              </a:r>
            </a:p>
            <a:p>
              <a:pPr lvl="2"/>
              <a:r>
                <a:rPr lang="en-GB" sz="1100">
                  <a:solidFill>
                    <a:schemeClr val="bg2">
                      <a:lumMod val="50000"/>
                    </a:schemeClr>
                  </a:solidFill>
                </a:rPr>
                <a:t>Second level</a:t>
              </a:r>
            </a:p>
            <a:p>
              <a:pPr lvl="3"/>
              <a:r>
                <a:rPr lang="en-GB" sz="1100">
                  <a:solidFill>
                    <a:schemeClr val="bg2">
                      <a:lumMod val="50000"/>
                    </a:schemeClr>
                  </a:solidFill>
                </a:rPr>
                <a:t>Third level</a:t>
              </a:r>
            </a:p>
            <a:p>
              <a:pPr lvl="4"/>
              <a:r>
                <a:rPr lang="en-GB" sz="1100">
                  <a:solidFill>
                    <a:schemeClr val="bg2">
                      <a:lumMod val="50000"/>
                    </a:schemeClr>
                  </a:solidFill>
                </a:rPr>
                <a:t>Fourth level</a:t>
              </a:r>
            </a:p>
          </p:txBody>
        </p:sp>
      </p:grpSp>
    </p:spTree>
    <p:extLst>
      <p:ext uri="{BB962C8B-B14F-4D97-AF65-F5344CB8AC3E}">
        <p14:creationId xmlns:p14="http://schemas.microsoft.com/office/powerpoint/2010/main" val="133178988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6 spli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795637"/>
            <a:ext cx="3402000" cy="2696988"/>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2"/>
          <p:cNvSpPr>
            <a:spLocks noGrp="1"/>
          </p:cNvSpPr>
          <p:nvPr>
            <p:ph idx="13" hasCustomPrompt="1"/>
          </p:nvPr>
        </p:nvSpPr>
        <p:spPr bwMode="gray">
          <a:xfrm>
            <a:off x="4395716" y="1795637"/>
            <a:ext cx="3402000" cy="2696988"/>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Content Placeholder 2"/>
          <p:cNvSpPr>
            <a:spLocks noGrp="1"/>
          </p:cNvSpPr>
          <p:nvPr>
            <p:ph idx="14" hasCustomPrompt="1"/>
          </p:nvPr>
        </p:nvSpPr>
        <p:spPr bwMode="gray">
          <a:xfrm>
            <a:off x="8132608" y="1795637"/>
            <a:ext cx="3402000" cy="2696988"/>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a:t>
            </a:fld>
            <a:endParaRPr lang="en-GB" noProof="0"/>
          </a:p>
        </p:txBody>
      </p:sp>
      <p:sp>
        <p:nvSpPr>
          <p:cNvPr id="10" name="Text Placeholder 10"/>
          <p:cNvSpPr>
            <a:spLocks noGrp="1"/>
          </p:cNvSpPr>
          <p:nvPr>
            <p:ph type="body" sz="quarter" idx="12" hasCustomPrompt="1"/>
          </p:nvPr>
        </p:nvSpPr>
        <p:spPr>
          <a:xfrm>
            <a:off x="659008" y="1141200"/>
            <a:ext cx="3402000" cy="572400"/>
          </a:xfrm>
        </p:spPr>
        <p:txBody>
          <a:bodyPr>
            <a:noAutofit/>
          </a:bodyPr>
          <a:lstStyle>
            <a:lvl1pPr>
              <a:lnSpc>
                <a:spcPct val="93000"/>
              </a:lnSpc>
              <a:defRPr sz="2000" b="1">
                <a:solidFill>
                  <a:schemeClr val="bg2"/>
                </a:solidFill>
              </a:defRPr>
            </a:lvl1pPr>
          </a:lstStyle>
          <a:p>
            <a:pPr lvl="0"/>
            <a:r>
              <a:rPr lang="en-GB" noProof="0"/>
              <a:t>Click to add subtitle</a:t>
            </a:r>
          </a:p>
        </p:txBody>
      </p:sp>
      <p:sp>
        <p:nvSpPr>
          <p:cNvPr id="16" name="Text Placeholder 10"/>
          <p:cNvSpPr>
            <a:spLocks noGrp="1"/>
          </p:cNvSpPr>
          <p:nvPr>
            <p:ph type="body" sz="quarter" idx="20" hasCustomPrompt="1"/>
          </p:nvPr>
        </p:nvSpPr>
        <p:spPr>
          <a:xfrm>
            <a:off x="4395716" y="1141200"/>
            <a:ext cx="3402000" cy="572400"/>
          </a:xfrm>
        </p:spPr>
        <p:txBody>
          <a:bodyPr/>
          <a:lstStyle>
            <a:lvl1pPr>
              <a:lnSpc>
                <a:spcPct val="93000"/>
              </a:lnSpc>
              <a:defRPr sz="2000" b="1">
                <a:solidFill>
                  <a:schemeClr val="bg2"/>
                </a:solidFill>
              </a:defRPr>
            </a:lvl1pPr>
          </a:lstStyle>
          <a:p>
            <a:pPr lvl="0"/>
            <a:r>
              <a:rPr lang="en-GB" noProof="0"/>
              <a:t>Click to add subtitle</a:t>
            </a:r>
          </a:p>
        </p:txBody>
      </p:sp>
      <p:sp>
        <p:nvSpPr>
          <p:cNvPr id="17" name="Text Placeholder 10"/>
          <p:cNvSpPr>
            <a:spLocks noGrp="1"/>
          </p:cNvSpPr>
          <p:nvPr>
            <p:ph type="body" sz="quarter" idx="21" hasCustomPrompt="1"/>
          </p:nvPr>
        </p:nvSpPr>
        <p:spPr>
          <a:xfrm>
            <a:off x="8132608" y="1141200"/>
            <a:ext cx="3402000" cy="572400"/>
          </a:xfrm>
        </p:spPr>
        <p:txBody>
          <a:bodyPr/>
          <a:lstStyle>
            <a:lvl1pPr>
              <a:lnSpc>
                <a:spcPct val="93000"/>
              </a:lnSpc>
              <a:defRPr sz="2000" b="1">
                <a:solidFill>
                  <a:schemeClr val="bg2"/>
                </a:solidFill>
              </a:defRPr>
            </a:lvl1pPr>
          </a:lstStyle>
          <a:p>
            <a:pPr lvl="0"/>
            <a:r>
              <a:rPr lang="en-GB" noProof="0"/>
              <a:t>Click to add subtitle</a:t>
            </a:r>
          </a:p>
        </p:txBody>
      </p:sp>
      <p:sp>
        <p:nvSpPr>
          <p:cNvPr id="2" name="Footer Placeholder 1">
            <a:extLst>
              <a:ext uri="{FF2B5EF4-FFF2-40B4-BE49-F238E27FC236}">
                <a16:creationId xmlns:a16="http://schemas.microsoft.com/office/drawing/2014/main" id="{9A6698A2-A39B-41B3-9275-CB9AF2EB4D82}"/>
              </a:ext>
            </a:extLst>
          </p:cNvPr>
          <p:cNvSpPr>
            <a:spLocks noGrp="1"/>
          </p:cNvSpPr>
          <p:nvPr>
            <p:ph type="ftr" sz="quarter" idx="2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7461088F-78BF-40B2-9347-3DDF04997BA2}"/>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20" name="Text Placeholder 19">
            <a:extLst>
              <a:ext uri="{FF2B5EF4-FFF2-40B4-BE49-F238E27FC236}">
                <a16:creationId xmlns:a16="http://schemas.microsoft.com/office/drawing/2014/main" id="{CEFF65E3-281C-42C3-B17B-E3FBBBFCC311}"/>
              </a:ext>
            </a:extLst>
          </p:cNvPr>
          <p:cNvSpPr>
            <a:spLocks noGrp="1"/>
          </p:cNvSpPr>
          <p:nvPr>
            <p:ph type="body" sz="quarter" idx="23" hasCustomPrompt="1"/>
          </p:nvPr>
        </p:nvSpPr>
        <p:spPr bwMode="auto">
          <a:xfrm>
            <a:off x="6590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sp>
        <p:nvSpPr>
          <p:cNvPr id="21" name="Text Placeholder 20">
            <a:extLst>
              <a:ext uri="{FF2B5EF4-FFF2-40B4-BE49-F238E27FC236}">
                <a16:creationId xmlns:a16="http://schemas.microsoft.com/office/drawing/2014/main" id="{4EB20EA5-1BDF-4774-85AE-3707EE79E838}"/>
              </a:ext>
            </a:extLst>
          </p:cNvPr>
          <p:cNvSpPr>
            <a:spLocks noGrp="1"/>
          </p:cNvSpPr>
          <p:nvPr>
            <p:ph type="body" sz="quarter" idx="24" hasCustomPrompt="1"/>
          </p:nvPr>
        </p:nvSpPr>
        <p:spPr bwMode="auto">
          <a:xfrm>
            <a:off x="4395716"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sp>
        <p:nvSpPr>
          <p:cNvPr id="22" name="Text Placeholder 21">
            <a:extLst>
              <a:ext uri="{FF2B5EF4-FFF2-40B4-BE49-F238E27FC236}">
                <a16:creationId xmlns:a16="http://schemas.microsoft.com/office/drawing/2014/main" id="{47ABD35C-80D6-4CEF-A7D8-B8167BA43E06}"/>
              </a:ext>
            </a:extLst>
          </p:cNvPr>
          <p:cNvSpPr>
            <a:spLocks noGrp="1"/>
          </p:cNvSpPr>
          <p:nvPr>
            <p:ph type="body" sz="quarter" idx="25" hasCustomPrompt="1"/>
          </p:nvPr>
        </p:nvSpPr>
        <p:spPr bwMode="auto">
          <a:xfrm>
            <a:off x="81326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grpSp>
        <p:nvGrpSpPr>
          <p:cNvPr id="23" name="Group 22">
            <a:extLst>
              <a:ext uri="{FF2B5EF4-FFF2-40B4-BE49-F238E27FC236}">
                <a16:creationId xmlns:a16="http://schemas.microsoft.com/office/drawing/2014/main" id="{5837A4F1-813B-4E08-9ED0-69735471A037}"/>
              </a:ext>
            </a:extLst>
          </p:cNvPr>
          <p:cNvGrpSpPr/>
          <p:nvPr userDrawn="1"/>
        </p:nvGrpSpPr>
        <p:grpSpPr>
          <a:xfrm>
            <a:off x="-2368598" y="0"/>
            <a:ext cx="1872000" cy="4379495"/>
            <a:chOff x="-2025698" y="0"/>
            <a:chExt cx="1872000" cy="4379495"/>
          </a:xfrm>
        </p:grpSpPr>
        <p:grpSp>
          <p:nvGrpSpPr>
            <p:cNvPr id="24" name="Group 23">
              <a:extLst>
                <a:ext uri="{FF2B5EF4-FFF2-40B4-BE49-F238E27FC236}">
                  <a16:creationId xmlns:a16="http://schemas.microsoft.com/office/drawing/2014/main" id="{55440F9C-887D-4F39-AF0E-29E9DD0B1166}"/>
                </a:ext>
              </a:extLst>
            </p:cNvPr>
            <p:cNvGrpSpPr/>
            <p:nvPr userDrawn="1"/>
          </p:nvGrpSpPr>
          <p:grpSpPr>
            <a:xfrm>
              <a:off x="-2025698" y="0"/>
              <a:ext cx="1872000" cy="4379495"/>
              <a:chOff x="-2025698" y="0"/>
              <a:chExt cx="1872000" cy="4379495"/>
            </a:xfrm>
          </p:grpSpPr>
          <p:grpSp>
            <p:nvGrpSpPr>
              <p:cNvPr id="26" name="Group 25">
                <a:extLst>
                  <a:ext uri="{FF2B5EF4-FFF2-40B4-BE49-F238E27FC236}">
                    <a16:creationId xmlns:a16="http://schemas.microsoft.com/office/drawing/2014/main" id="{3AE6EB06-797B-485F-A2DD-ED177C516635}"/>
                  </a:ext>
                </a:extLst>
              </p:cNvPr>
              <p:cNvGrpSpPr/>
              <p:nvPr userDrawn="1"/>
            </p:nvGrpSpPr>
            <p:grpSpPr>
              <a:xfrm>
                <a:off x="-2025698" y="0"/>
                <a:ext cx="1872000" cy="4379495"/>
                <a:chOff x="-2025698" y="0"/>
                <a:chExt cx="1872000" cy="4379495"/>
              </a:xfrm>
            </p:grpSpPr>
            <p:grpSp>
              <p:nvGrpSpPr>
                <p:cNvPr id="28" name="Group 27">
                  <a:extLst>
                    <a:ext uri="{FF2B5EF4-FFF2-40B4-BE49-F238E27FC236}">
                      <a16:creationId xmlns:a16="http://schemas.microsoft.com/office/drawing/2014/main" id="{2B48A556-2CC1-405E-B7DD-8422C79FF47D}"/>
                    </a:ext>
                  </a:extLst>
                </p:cNvPr>
                <p:cNvGrpSpPr/>
                <p:nvPr/>
              </p:nvGrpSpPr>
              <p:grpSpPr>
                <a:xfrm>
                  <a:off x="-2025698" y="0"/>
                  <a:ext cx="1872000" cy="4379495"/>
                  <a:chOff x="-2025698" y="0"/>
                  <a:chExt cx="1872000" cy="4379495"/>
                </a:xfrm>
              </p:grpSpPr>
              <p:sp>
                <p:nvSpPr>
                  <p:cNvPr id="30" name="Rectangle 104">
                    <a:extLst>
                      <a:ext uri="{FF2B5EF4-FFF2-40B4-BE49-F238E27FC236}">
                        <a16:creationId xmlns:a16="http://schemas.microsoft.com/office/drawing/2014/main" id="{184BE141-3152-4EEA-8393-0EEF51DA0B79}"/>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1" name="Rectangle 113">
                    <a:extLst>
                      <a:ext uri="{FF2B5EF4-FFF2-40B4-BE49-F238E27FC236}">
                        <a16:creationId xmlns:a16="http://schemas.microsoft.com/office/drawing/2014/main" id="{CF52034F-CE32-4091-8163-CD7282C61E90}"/>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9" name="Rectangle 106">
                  <a:extLst>
                    <a:ext uri="{FF2B5EF4-FFF2-40B4-BE49-F238E27FC236}">
                      <a16:creationId xmlns:a16="http://schemas.microsoft.com/office/drawing/2014/main" id="{6E95BDBF-AC8B-42DE-9F35-62D0FB7884DB}"/>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7" name="Picture 26">
                <a:extLst>
                  <a:ext uri="{FF2B5EF4-FFF2-40B4-BE49-F238E27FC236}">
                    <a16:creationId xmlns:a16="http://schemas.microsoft.com/office/drawing/2014/main" id="{CFBD03D0-C21F-4DB5-ACE6-45B38290F545}"/>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25" name="Rectangle 24">
              <a:extLst>
                <a:ext uri="{FF2B5EF4-FFF2-40B4-BE49-F238E27FC236}">
                  <a16:creationId xmlns:a16="http://schemas.microsoft.com/office/drawing/2014/main" id="{F459B91F-8FB6-4CBF-9522-E614B9536C64}"/>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1846800964"/>
      </p:ext>
    </p:extLst>
  </p:cSld>
  <p:clrMapOvr>
    <a:masterClrMapping/>
  </p:clrMapOvr>
  <p:extLst>
    <p:ext uri="{DCECCB84-F9BA-43D5-87BE-67443E8EF086}">
      <p15:sldGuideLst xmlns:p15="http://schemas.microsoft.com/office/powerpoint/2012/main">
        <p15:guide id="2" pos="2768">
          <p15:clr>
            <a:srgbClr val="FBAE40"/>
          </p15:clr>
        </p15:guide>
        <p15:guide id="3" pos="4912">
          <p15:clr>
            <a:srgbClr val="FBAE40"/>
          </p15:clr>
        </p15:guide>
        <p15:guide id="4" pos="5120">
          <p15:clr>
            <a:srgbClr val="FBAE40"/>
          </p15:clr>
        </p15:guide>
        <p15:guide id="5" orient="horz" pos="2830">
          <p15:clr>
            <a:srgbClr val="FBAE40"/>
          </p15:clr>
        </p15:guide>
        <p15:guide id="6" orient="horz" pos="2998">
          <p15:clr>
            <a:srgbClr val="FBAE40"/>
          </p15:clr>
        </p15:guide>
        <p15:guide id="7" pos="2560">
          <p15:clr>
            <a:srgbClr val="FBAE40"/>
          </p15:clr>
        </p15:guide>
      </p15:sldGuideLst>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450" y="1141198"/>
            <a:ext cx="5267158" cy="5058385"/>
          </a:xfrm>
        </p:spPr>
        <p:txBody>
          <a:bodyPr>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p:cNvSpPr>
            <a:spLocks noGrp="1"/>
          </p:cNvSpPr>
          <p:nvPr>
            <p:ph idx="1" hasCustomPrompt="1"/>
          </p:nvPr>
        </p:nvSpPr>
        <p:spPr bwMode="gray">
          <a:xfrm>
            <a:off x="659007" y="1141198"/>
            <a:ext cx="5265544" cy="5058385"/>
          </a:xfrm>
          <a:prstGeom prst="rect">
            <a:avLst/>
          </a:prstGeom>
        </p:spPr>
        <p:txBody>
          <a:bodyPr vert="horz" lIns="0" tIns="0" rIns="0" bIns="0" rtlCol="0">
            <a:noAutofit/>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a:t>
            </a:fld>
            <a:endParaRPr lang="en-GB" noProof="0"/>
          </a:p>
        </p:txBody>
      </p:sp>
      <p:sp>
        <p:nvSpPr>
          <p:cNvPr id="2" name="Footer Placeholder 1">
            <a:extLst>
              <a:ext uri="{FF2B5EF4-FFF2-40B4-BE49-F238E27FC236}">
                <a16:creationId xmlns:a16="http://schemas.microsoft.com/office/drawing/2014/main" id="{A61A2D65-5C14-4E44-B39C-B546862BAB88}"/>
              </a:ext>
            </a:extLst>
          </p:cNvPr>
          <p:cNvSpPr>
            <a:spLocks noGrp="1"/>
          </p:cNvSpPr>
          <p:nvPr>
            <p:ph type="ftr" sz="quarter" idx="12"/>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142CD367-C838-4C7E-BE7E-30CDE203A0B2}"/>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grpSp>
        <p:nvGrpSpPr>
          <p:cNvPr id="16" name="Group 15">
            <a:extLst>
              <a:ext uri="{FF2B5EF4-FFF2-40B4-BE49-F238E27FC236}">
                <a16:creationId xmlns:a16="http://schemas.microsoft.com/office/drawing/2014/main" id="{8B680561-619B-49E5-BA76-BFB7A8AB04D1}"/>
              </a:ext>
            </a:extLst>
          </p:cNvPr>
          <p:cNvGrpSpPr/>
          <p:nvPr userDrawn="1"/>
        </p:nvGrpSpPr>
        <p:grpSpPr>
          <a:xfrm>
            <a:off x="-2368800" y="0"/>
            <a:ext cx="1872000" cy="4379495"/>
            <a:chOff x="-2025698" y="0"/>
            <a:chExt cx="1872000" cy="4379495"/>
          </a:xfrm>
        </p:grpSpPr>
        <p:grpSp>
          <p:nvGrpSpPr>
            <p:cNvPr id="17" name="Group 16">
              <a:extLst>
                <a:ext uri="{FF2B5EF4-FFF2-40B4-BE49-F238E27FC236}">
                  <a16:creationId xmlns:a16="http://schemas.microsoft.com/office/drawing/2014/main" id="{B0AE2EBF-AAAC-4047-8219-154F64030295}"/>
                </a:ext>
              </a:extLst>
            </p:cNvPr>
            <p:cNvGrpSpPr/>
            <p:nvPr userDrawn="1"/>
          </p:nvGrpSpPr>
          <p:grpSpPr>
            <a:xfrm>
              <a:off x="-2025698" y="0"/>
              <a:ext cx="1872000" cy="4379495"/>
              <a:chOff x="-2025698" y="0"/>
              <a:chExt cx="1872000" cy="4379495"/>
            </a:xfrm>
          </p:grpSpPr>
          <p:grpSp>
            <p:nvGrpSpPr>
              <p:cNvPr id="19" name="Group 18">
                <a:extLst>
                  <a:ext uri="{FF2B5EF4-FFF2-40B4-BE49-F238E27FC236}">
                    <a16:creationId xmlns:a16="http://schemas.microsoft.com/office/drawing/2014/main" id="{FD9E6F5F-412C-4A8E-A9A7-3C8DD49686B7}"/>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40A53387-CBD3-45CB-9F0A-F7FFFF846229}"/>
                    </a:ext>
                  </a:extLst>
                </p:cNvPr>
                <p:cNvGrpSpPr/>
                <p:nvPr/>
              </p:nvGrpSpPr>
              <p:grpSpPr>
                <a:xfrm>
                  <a:off x="-2025698" y="0"/>
                  <a:ext cx="1872000" cy="4379495"/>
                  <a:chOff x="-2025698" y="0"/>
                  <a:chExt cx="1872000" cy="4379495"/>
                </a:xfrm>
              </p:grpSpPr>
              <p:sp>
                <p:nvSpPr>
                  <p:cNvPr id="32" name="Rectangle 104">
                    <a:extLst>
                      <a:ext uri="{FF2B5EF4-FFF2-40B4-BE49-F238E27FC236}">
                        <a16:creationId xmlns:a16="http://schemas.microsoft.com/office/drawing/2014/main" id="{2A4C96D1-3B8E-4C9E-8AD2-711BE632AD4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3" name="Rectangle 113">
                    <a:extLst>
                      <a:ext uri="{FF2B5EF4-FFF2-40B4-BE49-F238E27FC236}">
                        <a16:creationId xmlns:a16="http://schemas.microsoft.com/office/drawing/2014/main" id="{925C447D-F25F-4268-BA3C-03BAF30F9BE8}"/>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2" name="Rectangle 106">
                  <a:extLst>
                    <a:ext uri="{FF2B5EF4-FFF2-40B4-BE49-F238E27FC236}">
                      <a16:creationId xmlns:a16="http://schemas.microsoft.com/office/drawing/2014/main" id="{0DD6CA5F-1745-4172-B6E9-ECE15240EBE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0" name="Picture 19">
                <a:extLst>
                  <a:ext uri="{FF2B5EF4-FFF2-40B4-BE49-F238E27FC236}">
                    <a16:creationId xmlns:a16="http://schemas.microsoft.com/office/drawing/2014/main" id="{CB0F121C-98B2-4CA8-8B7E-11F5449F52B7}"/>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8" name="Rectangle 17">
              <a:extLst>
                <a:ext uri="{FF2B5EF4-FFF2-40B4-BE49-F238E27FC236}">
                  <a16:creationId xmlns:a16="http://schemas.microsoft.com/office/drawing/2014/main" id="{B6E7437E-161D-4C12-80F8-81A292407BED}"/>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3668700448"/>
      </p:ext>
    </p:extLst>
  </p:cSld>
  <p:clrMapOvr>
    <a:masterClrMapping/>
  </p:clrMapOvr>
  <p:extLst>
    <p:ext uri="{DCECCB84-F9BA-43D5-87BE-67443E8EF086}">
      <p15:sldGuideLst xmlns:p15="http://schemas.microsoft.com/office/powerpoint/2012/main">
        <p15:guide id="1" pos="3736">
          <p15:clr>
            <a:srgbClr val="FBAE40"/>
          </p15:clr>
        </p15:guide>
        <p15:guide id="2" pos="3944">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Copy_1_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899" y="1952785"/>
            <a:ext cx="7935132" cy="4224177"/>
          </a:xfrm>
          <a:prstGeom prst="rect">
            <a:avLst/>
          </a:prstGeo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p>
        </p:txBody>
      </p:sp>
      <p:sp>
        <p:nvSpPr>
          <p:cNvPr id="7" name="Title 6">
            <a:extLst>
              <a:ext uri="{FF2B5EF4-FFF2-40B4-BE49-F238E27FC236}">
                <a16:creationId xmlns:a16="http://schemas.microsoft.com/office/drawing/2014/main" id="{2473E001-4BEF-774D-DF9A-4502048B52A8}"/>
              </a:ext>
            </a:extLst>
          </p:cNvPr>
          <p:cNvSpPr>
            <a:spLocks noGrp="1"/>
          </p:cNvSpPr>
          <p:nvPr>
            <p:ph type="title"/>
          </p:nvPr>
        </p:nvSpPr>
        <p:spPr/>
        <p:txBody>
          <a:bodyPr/>
          <a:lstStyle>
            <a:lvl1pPr>
              <a:defRPr b="0"/>
            </a:lvl1pPr>
          </a:lstStyle>
          <a:p>
            <a:r>
              <a:rPr lang="en-GB"/>
              <a:t>Click to edit Master title style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7"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Copy content slides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a:solidFill>
                <a:srgbClr val="0D0804"/>
              </a:solidFill>
              <a:latin typeface="ING Me" panose="02000506040000020004" pitchFamily="2" charset="0"/>
              <a:cs typeface="ING Me" panose="02000506040000020004" pitchFamily="2" charset="0"/>
            </a:endParaRPr>
          </a:p>
          <a:p>
            <a:r>
              <a:rPr lang="en-GB" sz="1000"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1000" b="0" i="0">
              <a:effectLst/>
              <a:latin typeface="ING Me" panose="02000506040000020004" pitchFamily="2" charset="0"/>
              <a:ea typeface="Times New Roman" panose="02020603050405020304" pitchFamily="18" charset="0"/>
            </a:endParaRPr>
          </a:p>
        </p:txBody>
      </p:sp>
    </p:spTree>
    <p:extLst>
      <p:ext uri="{BB962C8B-B14F-4D97-AF65-F5344CB8AC3E}">
        <p14:creationId xmlns:p14="http://schemas.microsoft.com/office/powerpoint/2010/main" val="237372402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Chapter title_1_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208FA-F43A-F1F2-8E38-778FCA7170E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8017334-37A4-34DB-7E50-ED1E91BF7714}"/>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C9E29B96-62D5-F4B5-11F7-C173C7B5D79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B309E086-BA97-08F9-EE04-5A5083BB916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1BBC77AE-D1B9-6594-5BB5-E3F6D2E109C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3A238E8C-5EF5-88E4-5535-8FDCE8DA8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E3609ED9-0305-9643-1939-BD78C75C4B85}"/>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4165E29B-A1D3-0F5D-140C-102A1541027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76B9962-6850-89F1-ACAF-B00611841D9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B2E19216-7F03-020A-39F2-71EC1B1EC673}"/>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317976552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Text slide with subtitl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b="0"/>
            </a:lvl1pPr>
          </a:lstStyle>
          <a:p>
            <a:fld id="{DDD2A080-DA64-4F5C-9131-47EB793B4410}" type="slidenum">
              <a:rPr lang="en-GB" smtClean="0"/>
              <a:pPr/>
              <a:t>‹#›</a:t>
            </a:fld>
            <a:endParaRPr lang="en-GB"/>
          </a:p>
        </p:txBody>
      </p:sp>
      <p:sp>
        <p:nvSpPr>
          <p:cNvPr id="7" name="Text Placeholder 10"/>
          <p:cNvSpPr>
            <a:spLocks noGrp="1"/>
          </p:cNvSpPr>
          <p:nvPr>
            <p:ph type="body" sz="quarter" idx="12" hasCustomPrompt="1"/>
          </p:nvPr>
        </p:nvSpPr>
        <p:spPr>
          <a:xfrm>
            <a:off x="659008" y="1141535"/>
            <a:ext cx="10875600" cy="572464"/>
          </a:xfrm>
        </p:spPr>
        <p:txBody>
          <a:bodyPr anchor="t" anchorCtr="0">
            <a:noAutofit/>
          </a:bodyPr>
          <a:lstStyle>
            <a:lvl1pPr>
              <a:lnSpc>
                <a:spcPct val="93000"/>
              </a:lnSpc>
              <a:defRPr sz="2000" b="1">
                <a:solidFill>
                  <a:schemeClr val="bg2"/>
                </a:solidFill>
              </a:defRPr>
            </a:lvl1pPr>
          </a:lstStyle>
          <a:p>
            <a:pPr lvl="0"/>
            <a:r>
              <a:rPr lang="en-GB" noProof="0"/>
              <a:t>Click to add subtitle</a:t>
            </a:r>
          </a:p>
        </p:txBody>
      </p:sp>
      <p:sp>
        <p:nvSpPr>
          <p:cNvPr id="3" name="Footer Placeholder 2">
            <a:extLst>
              <a:ext uri="{FF2B5EF4-FFF2-40B4-BE49-F238E27FC236}">
                <a16:creationId xmlns:a16="http://schemas.microsoft.com/office/drawing/2014/main" id="{C3111100-54E5-4485-8E21-C43D23A55DA0}"/>
              </a:ext>
            </a:extLst>
          </p:cNvPr>
          <p:cNvSpPr>
            <a:spLocks noGrp="1"/>
          </p:cNvSpPr>
          <p:nvPr>
            <p:ph type="ftr" sz="quarter" idx="13"/>
          </p:nvPr>
        </p:nvSpPr>
        <p:spPr/>
        <p:txBody>
          <a:bodyPr/>
          <a:lstStyle>
            <a:lvl1pPr>
              <a:defRPr b="0"/>
            </a:lvl1pPr>
          </a:lstStyle>
          <a:p>
            <a:endParaRPr lang="en-GB" noProof="0"/>
          </a:p>
        </p:txBody>
      </p:sp>
      <p:sp>
        <p:nvSpPr>
          <p:cNvPr id="8" name="Title 7">
            <a:extLst>
              <a:ext uri="{FF2B5EF4-FFF2-40B4-BE49-F238E27FC236}">
                <a16:creationId xmlns:a16="http://schemas.microsoft.com/office/drawing/2014/main" id="{CF7659DA-FD3C-4CDF-A0E4-B4D12DEA5B37}"/>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34" name="Group 33">
            <a:extLst>
              <a:ext uri="{FF2B5EF4-FFF2-40B4-BE49-F238E27FC236}">
                <a16:creationId xmlns:a16="http://schemas.microsoft.com/office/drawing/2014/main" id="{7771093A-BC85-4B88-BF7B-F331439BE777}"/>
              </a:ext>
            </a:extLst>
          </p:cNvPr>
          <p:cNvGrpSpPr/>
          <p:nvPr userDrawn="1"/>
        </p:nvGrpSpPr>
        <p:grpSpPr>
          <a:xfrm>
            <a:off x="-2368598" y="0"/>
            <a:ext cx="1872000" cy="4379495"/>
            <a:chOff x="-2025698" y="0"/>
            <a:chExt cx="1872000" cy="4379495"/>
          </a:xfrm>
        </p:grpSpPr>
        <p:grpSp>
          <p:nvGrpSpPr>
            <p:cNvPr id="35" name="Group 34">
              <a:extLst>
                <a:ext uri="{FF2B5EF4-FFF2-40B4-BE49-F238E27FC236}">
                  <a16:creationId xmlns:a16="http://schemas.microsoft.com/office/drawing/2014/main" id="{5263592C-66AB-4A74-B308-9E1319D0F213}"/>
                </a:ext>
              </a:extLst>
            </p:cNvPr>
            <p:cNvGrpSpPr/>
            <p:nvPr userDrawn="1"/>
          </p:nvGrpSpPr>
          <p:grpSpPr>
            <a:xfrm>
              <a:off x="-2025698" y="0"/>
              <a:ext cx="1872000" cy="4379495"/>
              <a:chOff x="-2025698" y="0"/>
              <a:chExt cx="1872000" cy="4379495"/>
            </a:xfrm>
          </p:grpSpPr>
          <p:grpSp>
            <p:nvGrpSpPr>
              <p:cNvPr id="37" name="Group 36">
                <a:extLst>
                  <a:ext uri="{FF2B5EF4-FFF2-40B4-BE49-F238E27FC236}">
                    <a16:creationId xmlns:a16="http://schemas.microsoft.com/office/drawing/2014/main" id="{65521BC6-B0B1-47FC-8A45-E37704780F58}"/>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5C5DABA4-0DD8-4B5A-8A7B-0CCE6C694CBF}"/>
                    </a:ext>
                  </a:extLst>
                </p:cNvPr>
                <p:cNvGrpSpPr/>
                <p:nvPr/>
              </p:nvGrpSpPr>
              <p:grpSpPr>
                <a:xfrm>
                  <a:off x="-2025698" y="0"/>
                  <a:ext cx="1872000" cy="4379495"/>
                  <a:chOff x="-2025698" y="0"/>
                  <a:chExt cx="1872000" cy="4379495"/>
                </a:xfrm>
              </p:grpSpPr>
              <p:sp>
                <p:nvSpPr>
                  <p:cNvPr id="41" name="Rectangle 104">
                    <a:extLst>
                      <a:ext uri="{FF2B5EF4-FFF2-40B4-BE49-F238E27FC236}">
                        <a16:creationId xmlns:a16="http://schemas.microsoft.com/office/drawing/2014/main" id="{5B04D489-BB95-4B3B-9C16-2E281A98273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42" name="Rectangle 113">
                    <a:extLst>
                      <a:ext uri="{FF2B5EF4-FFF2-40B4-BE49-F238E27FC236}">
                        <a16:creationId xmlns:a16="http://schemas.microsoft.com/office/drawing/2014/main" id="{C2E28519-7415-4B75-AAB7-A68994663521}"/>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40" name="Rectangle 106">
                  <a:extLst>
                    <a:ext uri="{FF2B5EF4-FFF2-40B4-BE49-F238E27FC236}">
                      <a16:creationId xmlns:a16="http://schemas.microsoft.com/office/drawing/2014/main" id="{13B5BA0C-E713-485E-90AA-23967691E25A}"/>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38" name="Picture 37">
                <a:extLst>
                  <a:ext uri="{FF2B5EF4-FFF2-40B4-BE49-F238E27FC236}">
                    <a16:creationId xmlns:a16="http://schemas.microsoft.com/office/drawing/2014/main" id="{85920960-4898-4371-8C28-E2976DF9435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36" name="Rectangle 35">
              <a:extLst>
                <a:ext uri="{FF2B5EF4-FFF2-40B4-BE49-F238E27FC236}">
                  <a16:creationId xmlns:a16="http://schemas.microsoft.com/office/drawing/2014/main" id="{714976BB-6C70-4E37-9A8D-2139DFCE2698}"/>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
        <p:nvSpPr>
          <p:cNvPr id="16" name="Text Placeholder 2">
            <a:extLst>
              <a:ext uri="{FF2B5EF4-FFF2-40B4-BE49-F238E27FC236}">
                <a16:creationId xmlns:a16="http://schemas.microsoft.com/office/drawing/2014/main" id="{12971146-2CB7-4BAC-8EE4-87D88E943238}"/>
              </a:ext>
            </a:extLst>
          </p:cNvPr>
          <p:cNvSpPr>
            <a:spLocks noGrp="1"/>
          </p:cNvSpPr>
          <p:nvPr>
            <p:ph idx="1" hasCustomPrompt="1"/>
          </p:nvPr>
        </p:nvSpPr>
        <p:spPr bwMode="gray">
          <a:xfrm>
            <a:off x="659008" y="1795636"/>
            <a:ext cx="108756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4431666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_Index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DD2A080-DA64-4F5C-9131-47EB793B4410}" type="slidenum">
              <a:rPr lang="en-GB" noProof="0" smtClean="0"/>
              <a:pPr/>
              <a:t>‹#›</a:t>
            </a:fld>
            <a:endParaRPr lang="en-GB" noProof="0"/>
          </a:p>
        </p:txBody>
      </p:sp>
      <p:sp>
        <p:nvSpPr>
          <p:cNvPr id="2" name="Footer Placeholder 1">
            <a:extLst>
              <a:ext uri="{FF2B5EF4-FFF2-40B4-BE49-F238E27FC236}">
                <a16:creationId xmlns:a16="http://schemas.microsoft.com/office/drawing/2014/main" id="{515CBA26-4510-4A9C-B080-4211950399FD}"/>
              </a:ext>
            </a:extLst>
          </p:cNvPr>
          <p:cNvSpPr>
            <a:spLocks noGrp="1"/>
          </p:cNvSpPr>
          <p:nvPr>
            <p:ph type="ftr" sz="quarter" idx="1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1DDC45C2-05A9-46EA-B276-6A874E5C1E41}"/>
              </a:ext>
            </a:extLst>
          </p:cNvPr>
          <p:cNvSpPr>
            <a:spLocks noGrp="1"/>
          </p:cNvSpPr>
          <p:nvPr>
            <p:ph type="title"/>
          </p:nvPr>
        </p:nvSpPr>
        <p:spPr>
          <a:xfrm>
            <a:off x="659008" y="325235"/>
            <a:ext cx="10875600" cy="817244"/>
          </a:xfrm>
        </p:spPr>
        <p:txBody>
          <a:bodyPr/>
          <a:lstStyle/>
          <a:p>
            <a:r>
              <a:rPr lang="en-US" noProof="0"/>
              <a:t>Click to edit Master title style</a:t>
            </a:r>
            <a:endParaRPr lang="en-GB" noProof="0"/>
          </a:p>
        </p:txBody>
      </p:sp>
      <p:sp>
        <p:nvSpPr>
          <p:cNvPr id="11" name="Text Placeholder 10">
            <a:extLst>
              <a:ext uri="{FF2B5EF4-FFF2-40B4-BE49-F238E27FC236}">
                <a16:creationId xmlns:a16="http://schemas.microsoft.com/office/drawing/2014/main" id="{6BA07CBC-1D3E-422E-A575-116DF6809A5F}"/>
              </a:ext>
            </a:extLst>
          </p:cNvPr>
          <p:cNvSpPr>
            <a:spLocks noGrp="1"/>
          </p:cNvSpPr>
          <p:nvPr>
            <p:ph type="body" sz="quarter" idx="13" hasCustomPrompt="1"/>
          </p:nvPr>
        </p:nvSpPr>
        <p:spPr bwMode="auto">
          <a:xfrm>
            <a:off x="659008" y="1141198"/>
            <a:ext cx="10875600" cy="5058000"/>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a:t>Click to add text</a:t>
            </a:r>
          </a:p>
          <a:p>
            <a:pPr lvl="1"/>
            <a:r>
              <a:rPr lang="en-GB" noProof="0"/>
              <a:t>Second level</a:t>
            </a:r>
          </a:p>
        </p:txBody>
      </p:sp>
    </p:spTree>
    <p:extLst>
      <p:ext uri="{BB962C8B-B14F-4D97-AF65-F5344CB8AC3E}">
        <p14:creationId xmlns:p14="http://schemas.microsoft.com/office/powerpoint/2010/main" val="2872350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 Content">
    <p:bg>
      <p:bgPr>
        <a:solidFill>
          <a:schemeClr val="bg1"/>
        </a:solidFill>
        <a:effectLst/>
      </p:bgPr>
    </p:bg>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136FED91-06F3-7636-3A1A-3F0A275E22C7}"/>
              </a:ext>
            </a:extLst>
          </p:cNvPr>
          <p:cNvSpPr>
            <a:spLocks noGrp="1"/>
          </p:cNvSpPr>
          <p:nvPr>
            <p:ph type="body" sz="quarter" idx="13"/>
          </p:nvPr>
        </p:nvSpPr>
        <p:spPr>
          <a:xfrm>
            <a:off x="3" y="0"/>
            <a:ext cx="6095999" cy="6858000"/>
          </a:xfrm>
          <a:solidFill>
            <a:schemeClr val="tx2"/>
          </a:solidFill>
        </p:spPr>
        <p:txBody>
          <a:bodyPr lIns="360000" tIns="251999" rIns="360000" bIns="360000" anchor="t" anchorCtr="0">
            <a:noAutofit/>
          </a:bodyPr>
          <a:lstStyle>
            <a:lvl1pPr marL="0" indent="0">
              <a:lnSpc>
                <a:spcPct val="100000"/>
              </a:lnSpc>
              <a:buNone/>
              <a:defRPr sz="2844" b="1" i="0">
                <a:solidFill>
                  <a:schemeClr val="bg1"/>
                </a:solidFill>
                <a:latin typeface="ING display" panose="020B0603030508020203" pitchFamily="34" charset="77"/>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0087D01B-6696-5359-8472-1488658CB569}"/>
              </a:ext>
            </a:extLst>
          </p:cNvPr>
          <p:cNvSpPr>
            <a:spLocks noGrp="1"/>
          </p:cNvSpPr>
          <p:nvPr>
            <p:ph type="body" sz="quarter" idx="12"/>
          </p:nvPr>
        </p:nvSpPr>
        <p:spPr>
          <a:xfrm>
            <a:off x="363936" y="5081404"/>
            <a:ext cx="5126037" cy="1417003"/>
          </a:xfrm>
        </p:spPr>
        <p:txBody>
          <a:bodyPr anchor="b" anchorCtr="0">
            <a:noAutofit/>
          </a:bodyPr>
          <a:lstStyle>
            <a:lvl1pPr marL="0" indent="0">
              <a:buNone/>
              <a:defRPr sz="1580" b="1" i="0">
                <a:solidFill>
                  <a:schemeClr val="bg1"/>
                </a:solidFill>
                <a:latin typeface="ING Me" panose="02000506040000020004" pitchFamily="2" charset="0"/>
                <a:cs typeface="ING Me" panose="02000506040000020004" pitchFamily="2" charset="0"/>
              </a:defRPr>
            </a:lvl1pPr>
            <a:lvl2pPr>
              <a:defRPr sz="4267">
                <a:solidFill>
                  <a:schemeClr val="bg1"/>
                </a:solidFill>
              </a:defRPr>
            </a:lvl2pPr>
            <a:lvl3pPr>
              <a:defRPr sz="4267">
                <a:solidFill>
                  <a:schemeClr val="bg1"/>
                </a:solidFill>
              </a:defRPr>
            </a:lvl3pPr>
            <a:lvl4pPr>
              <a:defRPr sz="4267">
                <a:solidFill>
                  <a:schemeClr val="bg1"/>
                </a:solidFill>
              </a:defRPr>
            </a:lvl4pPr>
            <a:lvl5pPr>
              <a:defRPr sz="4267">
                <a:solidFill>
                  <a:schemeClr val="bg1"/>
                </a:solidFill>
              </a:defRPr>
            </a:lvl5pPr>
          </a:lstStyle>
          <a:p>
            <a:pPr lvl="0"/>
            <a:r>
              <a:rPr lang="en-GB"/>
              <a:t>Click to edit Master text styles</a:t>
            </a:r>
          </a:p>
        </p:txBody>
      </p:sp>
      <p:sp>
        <p:nvSpPr>
          <p:cNvPr id="4" name="Rectangle 3">
            <a:extLst>
              <a:ext uri="{FF2B5EF4-FFF2-40B4-BE49-F238E27FC236}">
                <a16:creationId xmlns:a16="http://schemas.microsoft.com/office/drawing/2014/main" id="{650175F0-46C9-D5CC-7B81-0675ACFCB72C}"/>
              </a:ext>
            </a:extLst>
          </p:cNvPr>
          <p:cNvSpPr>
            <a:spLocks noChangeArrowheads="1"/>
          </p:cNvSpPr>
          <p:nvPr userDrawn="1"/>
        </p:nvSpPr>
        <p:spPr bwMode="gray">
          <a:xfrm>
            <a:off x="-5464493"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NL" sz="791" b="0" i="0">
              <a:effectLst/>
              <a:latin typeface="ING Me" panose="02000506040000020004" pitchFamily="2" charset="0"/>
              <a:ea typeface="Times New Roman" panose="02020603050405020304" pitchFamily="18" charset="0"/>
            </a:endParaRPr>
          </a:p>
        </p:txBody>
      </p:sp>
      <p:sp>
        <p:nvSpPr>
          <p:cNvPr id="5" name="Rectangle 4">
            <a:extLst>
              <a:ext uri="{FF2B5EF4-FFF2-40B4-BE49-F238E27FC236}">
                <a16:creationId xmlns:a16="http://schemas.microsoft.com/office/drawing/2014/main" id="{8BCC0D2A-EC69-C8D6-7468-CCA6988C067E}"/>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US" sz="791" b="1" i="0">
                <a:solidFill>
                  <a:srgbClr val="0D0804"/>
                </a:solidFill>
                <a:latin typeface="ING Me" panose="02000506040000020004" pitchFamily="2" charset="0"/>
                <a:cs typeface="ING Me" panose="02000506040000020004" pitchFamily="2" charset="0"/>
              </a:rPr>
              <a:t>Changing the text/background </a:t>
            </a:r>
            <a:r>
              <a:rPr lang="en-US" sz="791" b="1" i="0" err="1">
                <a:solidFill>
                  <a:srgbClr val="0D0804"/>
                </a:solidFill>
                <a:latin typeface="ING Me" panose="02000506040000020004" pitchFamily="2" charset="0"/>
                <a:cs typeface="ING Me" panose="02000506040000020004" pitchFamily="2" charset="0"/>
              </a:rPr>
              <a:t>colour</a:t>
            </a:r>
            <a:endParaRPr lang="en-US"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US"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a:t>
            </a:r>
            <a:r>
              <a:rPr lang="en-GB" sz="791" b="0" i="0" kern="1200">
                <a:solidFill>
                  <a:srgbClr val="0D0804"/>
                </a:solidFill>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791" b="0" i="0">
                <a:effectLst/>
                <a:latin typeface="ING Me" panose="02000506040000020004" pitchFamily="2" charset="0"/>
              </a:rPr>
              <a:t> </a:t>
            </a:r>
            <a:endParaRPr lang="en-GB" sz="791" b="0" i="0">
              <a:solidFill>
                <a:srgbClr val="0D0804"/>
              </a:solidFill>
              <a:latin typeface="ING Me" panose="02000506040000020004" pitchFamily="2" charset="0"/>
              <a:cs typeface="ING Me" panose="02000506040000020004" pitchFamily="2" charset="0"/>
            </a:endParaRPr>
          </a:p>
        </p:txBody>
      </p:sp>
      <p:sp>
        <p:nvSpPr>
          <p:cNvPr id="8" name="Content Placeholder 5">
            <a:extLst>
              <a:ext uri="{FF2B5EF4-FFF2-40B4-BE49-F238E27FC236}">
                <a16:creationId xmlns:a16="http://schemas.microsoft.com/office/drawing/2014/main" id="{6CEDECA3-3866-2D96-0C73-8B83F2938229}"/>
              </a:ext>
            </a:extLst>
          </p:cNvPr>
          <p:cNvSpPr>
            <a:spLocks noGrp="1"/>
          </p:cNvSpPr>
          <p:nvPr>
            <p:ph sz="quarter" idx="11"/>
          </p:nvPr>
        </p:nvSpPr>
        <p:spPr>
          <a:xfrm>
            <a:off x="6633275" y="635432"/>
            <a:ext cx="5067945" cy="5643132"/>
          </a:xfrm>
        </p:spPr>
        <p:txBody>
          <a:bodyPr/>
          <a:lstStyle/>
          <a:p>
            <a:pPr lvl="0"/>
            <a:r>
              <a:rPr lang="en-GB"/>
              <a:t>Click to edit Master text styles</a:t>
            </a:r>
          </a:p>
        </p:txBody>
      </p:sp>
      <p:grpSp>
        <p:nvGrpSpPr>
          <p:cNvPr id="6" name="Group 5">
            <a:extLst>
              <a:ext uri="{FF2B5EF4-FFF2-40B4-BE49-F238E27FC236}">
                <a16:creationId xmlns:a16="http://schemas.microsoft.com/office/drawing/2014/main" id="{C771E2B5-A083-B402-DE86-109E1BF30D9B}"/>
              </a:ext>
            </a:extLst>
          </p:cNvPr>
          <p:cNvGrpSpPr/>
          <p:nvPr userDrawn="1"/>
        </p:nvGrpSpPr>
        <p:grpSpPr>
          <a:xfrm>
            <a:off x="-2579658" y="3714819"/>
            <a:ext cx="2144619" cy="2625866"/>
            <a:chOff x="-2608729" y="1272988"/>
            <a:chExt cx="2064454" cy="3585883"/>
          </a:xfrm>
        </p:grpSpPr>
        <p:sp>
          <p:nvSpPr>
            <p:cNvPr id="7" name="Rectangle 6">
              <a:extLst>
                <a:ext uri="{FF2B5EF4-FFF2-40B4-BE49-F238E27FC236}">
                  <a16:creationId xmlns:a16="http://schemas.microsoft.com/office/drawing/2014/main" id="{25645724-5F01-BB89-07F5-192766A6E04E}"/>
                </a:ext>
              </a:extLst>
            </p:cNvPr>
            <p:cNvSpPr/>
            <p:nvPr userDrawn="1"/>
          </p:nvSpPr>
          <p:spPr>
            <a:xfrm>
              <a:off x="-2608729" y="1272988"/>
              <a:ext cx="995082"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16" name="Rectangle 15">
              <a:extLst>
                <a:ext uri="{FF2B5EF4-FFF2-40B4-BE49-F238E27FC236}">
                  <a16:creationId xmlns:a16="http://schemas.microsoft.com/office/drawing/2014/main" id="{F87B8DF5-8109-E9AC-BD83-8D34B3581D8B}"/>
                </a:ext>
              </a:extLst>
            </p:cNvPr>
            <p:cNvSpPr/>
            <p:nvPr userDrawn="1"/>
          </p:nvSpPr>
          <p:spPr>
            <a:xfrm>
              <a:off x="-1539357" y="12729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2"/>
                  </a:solidFill>
                  <a:latin typeface="ING Me" panose="02000506040000020004" pitchFamily="2" charset="0"/>
                </a:rPr>
                <a:t>Text</a:t>
              </a:r>
            </a:p>
          </p:txBody>
        </p:sp>
        <p:sp>
          <p:nvSpPr>
            <p:cNvPr id="17" name="Rectangle 16">
              <a:extLst>
                <a:ext uri="{FF2B5EF4-FFF2-40B4-BE49-F238E27FC236}">
                  <a16:creationId xmlns:a16="http://schemas.microsoft.com/office/drawing/2014/main" id="{53482CE0-987A-93F3-F4C9-C81888ED44FE}"/>
                </a:ext>
              </a:extLst>
            </p:cNvPr>
            <p:cNvSpPr/>
            <p:nvPr userDrawn="1"/>
          </p:nvSpPr>
          <p:spPr>
            <a:xfrm>
              <a:off x="-2608729" y="21873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AF00CB7C-1FCA-F8BC-CB0B-BD087547FF0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0" name="Rectangle 19">
              <a:extLst>
                <a:ext uri="{FF2B5EF4-FFF2-40B4-BE49-F238E27FC236}">
                  <a16:creationId xmlns:a16="http://schemas.microsoft.com/office/drawing/2014/main" id="{72EAA96B-A805-5AB2-DC0B-1D0ED6FD033A}"/>
                </a:ext>
              </a:extLst>
            </p:cNvPr>
            <p:cNvSpPr/>
            <p:nvPr userDrawn="1"/>
          </p:nvSpPr>
          <p:spPr>
            <a:xfrm>
              <a:off x="-2608729"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C2B981E-D1F7-5386-ECE5-0A882147D79B}"/>
                </a:ext>
              </a:extLst>
            </p:cNvPr>
            <p:cNvSpPr/>
            <p:nvPr userDrawn="1"/>
          </p:nvSpPr>
          <p:spPr>
            <a:xfrm>
              <a:off x="-1539357" y="31017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3" name="Rectangle 22">
              <a:extLst>
                <a:ext uri="{FF2B5EF4-FFF2-40B4-BE49-F238E27FC236}">
                  <a16:creationId xmlns:a16="http://schemas.microsoft.com/office/drawing/2014/main" id="{3CEBD277-7AA7-4DB2-49DC-370970CC902A}"/>
                </a:ext>
              </a:extLst>
            </p:cNvPr>
            <p:cNvSpPr/>
            <p:nvPr userDrawn="1"/>
          </p:nvSpPr>
          <p:spPr>
            <a:xfrm>
              <a:off x="-2608729" y="40161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bg1"/>
                  </a:solidFill>
                  <a:latin typeface="ING Me" panose="02000506040000020004" pitchFamily="2" charset="0"/>
                </a:rPr>
                <a:t>Text</a:t>
              </a:r>
            </a:p>
          </p:txBody>
        </p:sp>
        <p:sp>
          <p:nvSpPr>
            <p:cNvPr id="24" name="Rectangle 23">
              <a:extLst>
                <a:ext uri="{FF2B5EF4-FFF2-40B4-BE49-F238E27FC236}">
                  <a16:creationId xmlns:a16="http://schemas.microsoft.com/office/drawing/2014/main" id="{81FDC59E-8C9F-CA18-DD9F-611145D0E6D3}"/>
                </a:ext>
              </a:extLst>
            </p:cNvPr>
            <p:cNvSpPr/>
            <p:nvPr userDrawn="1"/>
          </p:nvSpPr>
          <p:spPr>
            <a:xfrm>
              <a:off x="-1539357" y="4016186"/>
              <a:ext cx="995082" cy="842683"/>
            </a:xfrm>
            <a:prstGeom prst="rect">
              <a:avLst/>
            </a:prstGeom>
            <a:solidFill>
              <a:srgbClr val="FFE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96030148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Index_1_Bulle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Arial" panose="020B0604020202020204" pitchFamily="34" charset="0"/>
              <a:buChar char="•"/>
              <a:defRPr sz="1400"/>
            </a:lvl1pPr>
          </a:lstStyle>
          <a:p>
            <a:pPr lvl="0"/>
            <a:r>
              <a:rPr lang="en-GB"/>
              <a:t>Chapter titles goes here</a:t>
            </a:r>
            <a:endParaRPr lang="en-NL"/>
          </a:p>
        </p:txBody>
      </p:sp>
      <p:sp>
        <p:nvSpPr>
          <p:cNvPr id="6" name="Text Placeholder 21">
            <a:extLst>
              <a:ext uri="{FF2B5EF4-FFF2-40B4-BE49-F238E27FC236}">
                <a16:creationId xmlns:a16="http://schemas.microsoft.com/office/drawing/2014/main" id="{F713946D-B33B-8F25-DEBD-2D5662E63CA7}"/>
              </a:ext>
            </a:extLst>
          </p:cNvPr>
          <p:cNvSpPr>
            <a:spLocks noGrp="1"/>
          </p:cNvSpPr>
          <p:nvPr>
            <p:ph type="body" sz="quarter" idx="15" hasCustomPrompt="1"/>
          </p:nvPr>
        </p:nvSpPr>
        <p:spPr>
          <a:xfrm>
            <a:off x="6488176" y="1700979"/>
            <a:ext cx="5167898" cy="386901"/>
          </a:xfrm>
        </p:spPr>
        <p:txBody>
          <a:bodyPr vert="horz" lIns="91440" tIns="45720" rIns="91440" bIns="45720" rtlCol="0" anchor="b" anchorCtr="0">
            <a:noAutofit/>
          </a:bodyPr>
          <a:lstStyle>
            <a:lvl1pPr>
              <a:defRPr lang="en-NL" sz="2000" b="1" i="0" dirty="0">
                <a:latin typeface="ING Me" panose="02000506040000020004" pitchFamily="2" charset="0"/>
                <a:cs typeface="ING Me" panose="02000506040000020004" pitchFamily="2" charset="0"/>
              </a:defRPr>
            </a:lvl1pPr>
          </a:lstStyle>
          <a:p>
            <a:pPr marL="0" lvl="0" indent="0">
              <a:buNone/>
            </a:pPr>
            <a:r>
              <a:rPr lang="en-GB"/>
              <a:t>Second headline</a:t>
            </a:r>
            <a:endParaRPr lang="en-NL"/>
          </a:p>
        </p:txBody>
      </p:sp>
      <p:sp>
        <p:nvSpPr>
          <p:cNvPr id="7" name="Text Placeholder 25">
            <a:extLst>
              <a:ext uri="{FF2B5EF4-FFF2-40B4-BE49-F238E27FC236}">
                <a16:creationId xmlns:a16="http://schemas.microsoft.com/office/drawing/2014/main" id="{B853AF3E-6A11-4780-3C32-1A9C5744E16A}"/>
              </a:ext>
            </a:extLst>
          </p:cNvPr>
          <p:cNvSpPr>
            <a:spLocks noGrp="1"/>
          </p:cNvSpPr>
          <p:nvPr>
            <p:ph type="body" sz="quarter" idx="16" hasCustomPrompt="1"/>
          </p:nvPr>
        </p:nvSpPr>
        <p:spPr>
          <a:xfrm>
            <a:off x="6488176" y="2294682"/>
            <a:ext cx="5139944" cy="4046093"/>
          </a:xfrm>
        </p:spPr>
        <p:txBody>
          <a:bodyPr>
            <a:noAutofit/>
          </a:bodyPr>
          <a:lstStyle>
            <a:lvl1pPr marL="342900" indent="-342900">
              <a:lnSpc>
                <a:spcPct val="100000"/>
              </a:lnSpc>
              <a:buFont typeface="Arial" panose="020B0604020202020204" pitchFamily="34" charset="0"/>
              <a:buChar char="•"/>
              <a:defRPr sz="1400"/>
            </a:lvl1pPr>
          </a:lstStyle>
          <a:p>
            <a:pPr lvl="0"/>
            <a:r>
              <a:rPr lang="en-GB"/>
              <a:t>Chapter titles goes here</a:t>
            </a:r>
            <a:endParaRPr lang="en-NL"/>
          </a:p>
        </p:txBody>
      </p:sp>
      <p:sp>
        <p:nvSpPr>
          <p:cNvPr id="3" name="Text Placeholder 21">
            <a:extLst>
              <a:ext uri="{FF2B5EF4-FFF2-40B4-BE49-F238E27FC236}">
                <a16:creationId xmlns:a16="http://schemas.microsoft.com/office/drawing/2014/main" id="{05769A12-B68E-1C17-42BA-49A5E50F73ED}"/>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2" name="Rectangle 1">
            <a:extLst>
              <a:ext uri="{FF2B5EF4-FFF2-40B4-BE49-F238E27FC236}">
                <a16:creationId xmlns:a16="http://schemas.microsoft.com/office/drawing/2014/main" id="{3966B200-D205-9C2D-95E8-A20342797EA6}"/>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14509829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6D6D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1"/>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69254937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051621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Story_2_White">
    <p:bg>
      <p:bgPr>
        <a:solidFill>
          <a:schemeClr val="bg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9CA19AA-D149-4845-3459-797DEC014766}"/>
              </a:ext>
            </a:extLst>
          </p:cNvPr>
          <p:cNvSpPr>
            <a:spLocks noGrp="1"/>
          </p:cNvSpPr>
          <p:nvPr>
            <p:ph type="pic" sz="quarter" idx="10"/>
          </p:nvPr>
        </p:nvSpPr>
        <p:spPr>
          <a:xfrm>
            <a:off x="0" y="0"/>
            <a:ext cx="6096000" cy="6858000"/>
          </a:xfrm>
          <a:solidFill>
            <a:srgbClr val="A69F98"/>
          </a:solidFill>
        </p:spPr>
        <p:txBody>
          <a:bodyPr anchor="ctr"/>
          <a:lstStyle>
            <a:lvl1pPr marL="0" indent="0" algn="ctr">
              <a:buNone/>
              <a:defRPr>
                <a:solidFill>
                  <a:schemeClr val="bg1"/>
                </a:solidFill>
              </a:defRPr>
            </a:lvl1pPr>
          </a:lstStyle>
          <a:p>
            <a:r>
              <a:rPr lang="de-DE"/>
              <a:t>Bild durch Klicken auf Symbol hinzufügen</a:t>
            </a:r>
            <a:endParaRPr lang="en-NL"/>
          </a:p>
        </p:txBody>
      </p:sp>
      <p:sp>
        <p:nvSpPr>
          <p:cNvPr id="3" name="Rectangle 2">
            <a:extLst>
              <a:ext uri="{FF2B5EF4-FFF2-40B4-BE49-F238E27FC236}">
                <a16:creationId xmlns:a16="http://schemas.microsoft.com/office/drawing/2014/main" id="{B8B694F3-17A9-3C3F-A039-B50ACAAC31B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5E3B863D-E398-9238-2206-01A5ABF407EE}"/>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7003C246-F4D8-FF40-AD57-1AD26A97D0B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0C26FD49-F4E5-FBF8-C210-8E6DD36ACE9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53757454-C6A7-E83D-55E9-60AA35E2D9D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164F2AF6-411F-D575-A166-E938870670F3}"/>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C272E6CB-0527-42C9-08D1-F11FA1E725A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AD327E6-034D-F7A9-6AA4-3E23551F263A}"/>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90C2D83-28B3-E3C9-9FFC-AE5EC8786F6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3" name="Rectangle 22">
              <a:extLst>
                <a:ext uri="{FF2B5EF4-FFF2-40B4-BE49-F238E27FC236}">
                  <a16:creationId xmlns:a16="http://schemas.microsoft.com/office/drawing/2014/main" id="{0BFD745D-9E52-6C39-D792-25211A030003}"/>
                </a:ext>
              </a:extLst>
            </p:cNvPr>
            <p:cNvSpPr/>
            <p:nvPr userDrawn="1"/>
          </p:nvSpPr>
          <p:spPr>
            <a:xfrm>
              <a:off x="-1542021" y="4016188"/>
              <a:ext cx="995082" cy="842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accent1"/>
                  </a:solidFill>
                  <a:latin typeface="ING Me" panose="02000506040000020004" pitchFamily="2" charset="0"/>
                </a:rPr>
                <a:t>Text</a:t>
              </a:r>
            </a:p>
          </p:txBody>
        </p:sp>
      </p:grpSp>
      <p:sp>
        <p:nvSpPr>
          <p:cNvPr id="24" name="Rectangle 23">
            <a:extLst>
              <a:ext uri="{FF2B5EF4-FFF2-40B4-BE49-F238E27FC236}">
                <a16:creationId xmlns:a16="http://schemas.microsoft.com/office/drawing/2014/main" id="{E494F3F9-F083-4A74-689F-CF3072213C9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
        <p:nvSpPr>
          <p:cNvPr id="30" name="Text Placeholder 16">
            <a:extLst>
              <a:ext uri="{FF2B5EF4-FFF2-40B4-BE49-F238E27FC236}">
                <a16:creationId xmlns:a16="http://schemas.microsoft.com/office/drawing/2014/main" id="{52820AC0-78B2-2FAD-DD0B-763AD0CDFA45}"/>
              </a:ext>
            </a:extLst>
          </p:cNvPr>
          <p:cNvSpPr>
            <a:spLocks noGrp="1"/>
          </p:cNvSpPr>
          <p:nvPr>
            <p:ph type="body" sz="quarter" idx="12"/>
          </p:nvPr>
        </p:nvSpPr>
        <p:spPr>
          <a:xfrm>
            <a:off x="6366332" y="5086539"/>
            <a:ext cx="5368877" cy="1417003"/>
          </a:xfrm>
        </p:spPr>
        <p:txBody>
          <a:bodyPr anchor="b" anchorCtr="0">
            <a:noAutofit/>
          </a:bodyPr>
          <a:lstStyle>
            <a:lvl1pPr marL="0" indent="0">
              <a:lnSpc>
                <a:spcPct val="100000"/>
              </a:lnSpc>
              <a:buNone/>
              <a:defRPr sz="2000" b="1" i="0">
                <a:solidFill>
                  <a:schemeClr val="tx1"/>
                </a:solidFill>
                <a:latin typeface="ING Me" panose="02000506040000020004" pitchFamily="2" charset="0"/>
                <a:cs typeface="ING Me" panose="02000506040000020004" pitchFamily="2" charset="0"/>
              </a:defRPr>
            </a:lvl1pPr>
            <a:lvl2pPr>
              <a:defRPr sz="5400">
                <a:solidFill>
                  <a:schemeClr val="bg1"/>
                </a:solidFill>
              </a:defRPr>
            </a:lvl2pPr>
            <a:lvl3pPr>
              <a:defRPr sz="5400">
                <a:solidFill>
                  <a:schemeClr val="bg1"/>
                </a:solidFill>
              </a:defRPr>
            </a:lvl3pPr>
            <a:lvl4pPr>
              <a:defRPr sz="5400">
                <a:solidFill>
                  <a:schemeClr val="bg1"/>
                </a:solidFill>
              </a:defRPr>
            </a:lvl4pPr>
            <a:lvl5pPr>
              <a:defRPr sz="5400">
                <a:solidFill>
                  <a:schemeClr val="bg1"/>
                </a:solidFill>
              </a:defRPr>
            </a:lvl5pPr>
          </a:lstStyle>
          <a:p>
            <a:pPr lvl="0"/>
            <a:r>
              <a:rPr lang="de-DE"/>
              <a:t>Mastertextformat bearbeiten</a:t>
            </a:r>
          </a:p>
        </p:txBody>
      </p:sp>
      <p:sp>
        <p:nvSpPr>
          <p:cNvPr id="31" name="Title 20">
            <a:extLst>
              <a:ext uri="{FF2B5EF4-FFF2-40B4-BE49-F238E27FC236}">
                <a16:creationId xmlns:a16="http://schemas.microsoft.com/office/drawing/2014/main" id="{768F4FB2-54F1-3AFC-2B5F-C17A2AD6CD47}"/>
              </a:ext>
            </a:extLst>
          </p:cNvPr>
          <p:cNvSpPr>
            <a:spLocks noGrp="1"/>
          </p:cNvSpPr>
          <p:nvPr>
            <p:ph type="title" hasCustomPrompt="1"/>
          </p:nvPr>
        </p:nvSpPr>
        <p:spPr>
          <a:xfrm>
            <a:off x="6366332" y="210794"/>
            <a:ext cx="5368877" cy="3748722"/>
          </a:xfrm>
        </p:spPr>
        <p:txBody>
          <a:bodyPr>
            <a:noAutofit/>
          </a:bodyPr>
          <a:lstStyle>
            <a:lvl1pPr>
              <a:defRPr sz="5400" b="0">
                <a:solidFill>
                  <a:schemeClr val="accent1"/>
                </a:solidFill>
              </a:defRPr>
            </a:lvl1pPr>
          </a:lstStyle>
          <a:p>
            <a:pPr lvl="0"/>
            <a:r>
              <a:rPr lang="en-GB"/>
              <a:t>Use a big number or title here</a:t>
            </a:r>
          </a:p>
        </p:txBody>
      </p:sp>
    </p:spTree>
    <p:extLst>
      <p:ext uri="{BB962C8B-B14F-4D97-AF65-F5344CB8AC3E}">
        <p14:creationId xmlns:p14="http://schemas.microsoft.com/office/powerpoint/2010/main" val="78675655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Index_1_Numbered">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mj-lt"/>
              <a:buAutoNum type="arabicPeriod"/>
              <a:defRPr sz="1400" b="0" i="0">
                <a:latin typeface="ING Me" panose="02000506040000020004" pitchFamily="2" charset="0"/>
                <a:cs typeface="ING Me" panose="02000506040000020004" pitchFamily="2" charset="0"/>
              </a:defRPr>
            </a:lvl1pPr>
          </a:lstStyle>
          <a:p>
            <a:pPr lvl="0"/>
            <a:r>
              <a:rPr lang="en-GB"/>
              <a:t>Chapter titles goes here</a:t>
            </a:r>
            <a:endParaRPr lang="en-NL"/>
          </a:p>
        </p:txBody>
      </p:sp>
      <p:sp>
        <p:nvSpPr>
          <p:cNvPr id="3" name="Text Placeholder 25">
            <a:extLst>
              <a:ext uri="{FF2B5EF4-FFF2-40B4-BE49-F238E27FC236}">
                <a16:creationId xmlns:a16="http://schemas.microsoft.com/office/drawing/2014/main" id="{321966EB-D09F-BFA0-4ABB-9B231F9FBD51}"/>
              </a:ext>
            </a:extLst>
          </p:cNvPr>
          <p:cNvSpPr>
            <a:spLocks noGrp="1"/>
          </p:cNvSpPr>
          <p:nvPr>
            <p:ph type="body" sz="quarter" idx="16" hasCustomPrompt="1"/>
          </p:nvPr>
        </p:nvSpPr>
        <p:spPr>
          <a:xfrm>
            <a:off x="6488176" y="2294682"/>
            <a:ext cx="5139944" cy="4046093"/>
          </a:xfrm>
        </p:spPr>
        <p:txBody>
          <a:bodyPr>
            <a:noAutofit/>
          </a:bodyPr>
          <a:lstStyle>
            <a:lvl1pPr marL="342900" indent="-342900">
              <a:lnSpc>
                <a:spcPct val="100000"/>
              </a:lnSpc>
              <a:buFont typeface="+mj-lt"/>
              <a:buAutoNum type="arabicPeriod"/>
              <a:defRPr sz="1400" b="0" i="0">
                <a:latin typeface="ING Me" panose="02000506040000020004" pitchFamily="2" charset="0"/>
                <a:cs typeface="ING Me" panose="02000506040000020004" pitchFamily="2" charset="0"/>
              </a:defRPr>
            </a:lvl1pPr>
          </a:lstStyle>
          <a:p>
            <a:pPr lvl="0"/>
            <a:r>
              <a:rPr lang="en-GB"/>
              <a:t>Chapter titles goes here</a:t>
            </a:r>
            <a:endParaRPr lang="en-NL"/>
          </a:p>
        </p:txBody>
      </p:sp>
      <p:sp>
        <p:nvSpPr>
          <p:cNvPr id="4" name="Rectangle 3">
            <a:extLst>
              <a:ext uri="{FF2B5EF4-FFF2-40B4-BE49-F238E27FC236}">
                <a16:creationId xmlns:a16="http://schemas.microsoft.com/office/drawing/2014/main" id="{71959B4C-EF46-6C83-54DB-85E102D205DF}"/>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rPr>
              <a:t>Changing numbered lists</a:t>
            </a:r>
            <a:br>
              <a:rPr kumimoji="0" lang="en-GB" sz="1000" b="1"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rPr>
            </a:br>
            <a:r>
              <a:rPr kumimoji="0" lang="en-GB" sz="1000" b="1"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rPr>
              <a:t>to bullet points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rPr>
              <a:t>Select the text frame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rPr>
              <a:t>In the “Home” tab click the “Bullet List” button, situation right next to the font style and “Numbering”  button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0D0804"/>
              </a:solidFill>
              <a:effectLst/>
              <a:uLnTx/>
              <a:uFillTx/>
              <a:latin typeface="ING Me" panose="02000506040000020004" pitchFamily="2" charset="0"/>
              <a:ea typeface="+mn-ea"/>
              <a:cs typeface="ING Me" panose="02000506040000020004" pitchFamily="2" charset="0"/>
            </a:endParaRPr>
          </a:p>
        </p:txBody>
      </p:sp>
      <p:sp>
        <p:nvSpPr>
          <p:cNvPr id="7" name="Text Placeholder 21">
            <a:extLst>
              <a:ext uri="{FF2B5EF4-FFF2-40B4-BE49-F238E27FC236}">
                <a16:creationId xmlns:a16="http://schemas.microsoft.com/office/drawing/2014/main" id="{84B1E8CE-C2F8-D8DB-0CCF-79FB9BCDF72F}"/>
              </a:ext>
            </a:extLst>
          </p:cNvPr>
          <p:cNvSpPr>
            <a:spLocks noGrp="1"/>
          </p:cNvSpPr>
          <p:nvPr>
            <p:ph type="body" sz="quarter" idx="15" hasCustomPrompt="1"/>
          </p:nvPr>
        </p:nvSpPr>
        <p:spPr>
          <a:xfrm>
            <a:off x="6488176" y="1700979"/>
            <a:ext cx="5167898" cy="386901"/>
          </a:xfrm>
        </p:spPr>
        <p:txBody>
          <a:bodyPr vert="horz" lIns="91440" tIns="45720" rIns="91440" bIns="45720" rtlCol="0" anchor="b" anchorCtr="0">
            <a:noAutofit/>
          </a:bodyPr>
          <a:lstStyle>
            <a:lvl1pPr>
              <a:defRPr lang="en-NL" sz="2000" b="1" i="0" dirty="0">
                <a:latin typeface="ING Me" panose="02000506040000020004" pitchFamily="2" charset="0"/>
                <a:cs typeface="ING Me" panose="02000506040000020004" pitchFamily="2" charset="0"/>
              </a:defRPr>
            </a:lvl1pPr>
          </a:lstStyle>
          <a:p>
            <a:pPr marL="0" lvl="0" indent="0">
              <a:buNone/>
            </a:pPr>
            <a:r>
              <a:rPr lang="en-GB"/>
              <a:t>Second headline</a:t>
            </a:r>
            <a:endParaRPr lang="en-NL"/>
          </a:p>
        </p:txBody>
      </p:sp>
      <p:sp>
        <p:nvSpPr>
          <p:cNvPr id="8" name="Text Placeholder 21">
            <a:extLst>
              <a:ext uri="{FF2B5EF4-FFF2-40B4-BE49-F238E27FC236}">
                <a16:creationId xmlns:a16="http://schemas.microsoft.com/office/drawing/2014/main" id="{D47C305B-B175-77D8-B575-AD5949CC5597}"/>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Tree>
    <p:extLst>
      <p:ext uri="{BB962C8B-B14F-4D97-AF65-F5344CB8AC3E}">
        <p14:creationId xmlns:p14="http://schemas.microsoft.com/office/powerpoint/2010/main" val="63784031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0" y="0"/>
            <a:ext cx="3410584" cy="6858000"/>
          </a:xfrm>
          <a:prstGeom prst="rect">
            <a:avLst/>
          </a:prstGeom>
          <a:solidFill>
            <a:srgbClr val="D6D6D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3867164" y="172212"/>
            <a:ext cx="7918704" cy="332399"/>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3867164" y="637721"/>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3867164"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9690091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US" noProof="0" smtClean="0"/>
              <a:pPr/>
              <a:t>‹#›</a:t>
            </a:fld>
            <a:endParaRPr lang="en-US" noProof="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US"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en-US" noProof="0"/>
              <a:t>Click to edit Master title style</a:t>
            </a:r>
          </a:p>
        </p:txBody>
      </p:sp>
      <p:grpSp>
        <p:nvGrpSpPr>
          <p:cNvPr id="15" name="Group 14">
            <a:extLst>
              <a:ext uri="{FF2B5EF4-FFF2-40B4-BE49-F238E27FC236}">
                <a16:creationId xmlns:a16="http://schemas.microsoft.com/office/drawing/2014/main" id="{C4EFA7EC-E7D4-46C3-8D3F-646C790E68A3}"/>
              </a:ext>
            </a:extLst>
          </p:cNvPr>
          <p:cNvGrpSpPr/>
          <p:nvPr userDrawn="1"/>
        </p:nvGrpSpPr>
        <p:grpSpPr>
          <a:xfrm>
            <a:off x="-2368598" y="0"/>
            <a:ext cx="1872000" cy="4379495"/>
            <a:chOff x="-2025698" y="0"/>
            <a:chExt cx="1872000" cy="4379495"/>
          </a:xfrm>
        </p:grpSpPr>
        <p:grpSp>
          <p:nvGrpSpPr>
            <p:cNvPr id="16" name="Group 15">
              <a:extLst>
                <a:ext uri="{FF2B5EF4-FFF2-40B4-BE49-F238E27FC236}">
                  <a16:creationId xmlns:a16="http://schemas.microsoft.com/office/drawing/2014/main" id="{1F78D264-E011-418E-B02A-7C20E73D3DD5}"/>
                </a:ext>
              </a:extLst>
            </p:cNvPr>
            <p:cNvGrpSpPr/>
            <p:nvPr userDrawn="1"/>
          </p:nvGrpSpPr>
          <p:grpSpPr>
            <a:xfrm>
              <a:off x="-2025698" y="0"/>
              <a:ext cx="1872000" cy="4379495"/>
              <a:chOff x="-2025698" y="0"/>
              <a:chExt cx="1872000" cy="4379495"/>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2025698" y="0"/>
                <a:ext cx="1872000" cy="4379495"/>
                <a:chOff x="-2025698" y="0"/>
                <a:chExt cx="1872000" cy="4379495"/>
              </a:xfrm>
            </p:grpSpPr>
            <p:grpSp>
              <p:nvGrpSpPr>
                <p:cNvPr id="29" name="Group 28">
                  <a:extLst>
                    <a:ext uri="{FF2B5EF4-FFF2-40B4-BE49-F238E27FC236}">
                      <a16:creationId xmlns:a16="http://schemas.microsoft.com/office/drawing/2014/main" id="{0929F8E5-CDE1-42A8-8693-25DAE1D4E2D3}"/>
                    </a:ext>
                  </a:extLst>
                </p:cNvPr>
                <p:cNvGrpSpPr/>
                <p:nvPr/>
              </p:nvGrpSpPr>
              <p:grpSpPr>
                <a:xfrm>
                  <a:off x="-2025698" y="0"/>
                  <a:ext cx="1872000" cy="4379495"/>
                  <a:chOff x="-2025698" y="0"/>
                  <a:chExt cx="1872000" cy="4379495"/>
                </a:xfrm>
              </p:grpSpPr>
              <p:sp>
                <p:nvSpPr>
                  <p:cNvPr id="31" name="Rectangle 104">
                    <a:extLst>
                      <a:ext uri="{FF2B5EF4-FFF2-40B4-BE49-F238E27FC236}">
                        <a16:creationId xmlns:a16="http://schemas.microsoft.com/office/drawing/2014/main" id="{08570F99-E3ED-4EF1-A139-7DADEB0EE0D6}"/>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US" sz="1000"/>
                  </a:p>
                </p:txBody>
              </p:sp>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US" altLang="en-US" sz="1200" b="1">
                        <a:solidFill>
                          <a:srgbClr val="333333"/>
                        </a:solidFill>
                      </a:rPr>
                      <a:t>Creating </a:t>
                    </a:r>
                    <a:br>
                      <a:rPr lang="en-US" altLang="en-US" sz="1200" b="1">
                        <a:solidFill>
                          <a:srgbClr val="333333"/>
                        </a:solidFill>
                      </a:rPr>
                    </a:br>
                    <a:r>
                      <a:rPr lang="en-US" altLang="en-US" sz="1200" b="1">
                        <a:solidFill>
                          <a:srgbClr val="333333"/>
                        </a:solidFill>
                      </a:rPr>
                      <a:t>on-brand graphs</a:t>
                    </a:r>
                  </a:p>
                </p:txBody>
              </p:sp>
            </p:gr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a:srcRect/>
              <a:stretch/>
            </p:blipFill>
            <p:spPr>
              <a:xfrm>
                <a:off x="-1893936" y="1754883"/>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
        <p:nvSpPr>
          <p:cNvPr id="4" name="Content Placeholder 3">
            <a:extLst>
              <a:ext uri="{FF2B5EF4-FFF2-40B4-BE49-F238E27FC236}">
                <a16:creationId xmlns:a16="http://schemas.microsoft.com/office/drawing/2014/main" id="{DD8AFCF8-0113-9FE7-025F-E78CC8241D69}"/>
              </a:ext>
            </a:extLst>
          </p:cNvPr>
          <p:cNvSpPr>
            <a:spLocks noGrp="1"/>
          </p:cNvSpPr>
          <p:nvPr>
            <p:ph sz="quarter" idx="13"/>
          </p:nvPr>
        </p:nvSpPr>
        <p:spPr>
          <a:xfrm>
            <a:off x="659008" y="1144588"/>
            <a:ext cx="10875600" cy="505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682791"/>
      </p:ext>
    </p:extLst>
  </p:cSld>
  <p:clrMapOvr>
    <a:masterClrMapping/>
  </p:clrMapOvr>
  <p:transition spd="med"/>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13700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401800"/>
            <a:ext cx="352661"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022441"/>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5"/>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6"/>
            </p:custDataLst>
          </p:nvPr>
        </p:nvSpPr>
        <p:spPr bwMode="gray">
          <a:xfrm>
            <a:off x="554736" y="172212"/>
            <a:ext cx="11082528"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spTree>
    <p:extLst>
      <p:ext uri="{BB962C8B-B14F-4D97-AF65-F5344CB8AC3E}">
        <p14:creationId xmlns:p14="http://schemas.microsoft.com/office/powerpoint/2010/main" val="2490002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left + Title + Cop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0" y="0"/>
            <a:ext cx="4055652"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2"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a:solidFill>
                  <a:srgbClr val="0D0804"/>
                </a:solidFill>
                <a:latin typeface="ING Me" panose="02000506040000020004" pitchFamily="2" charset="0"/>
                <a:cs typeface="ING Me" panose="02000506040000020004" pitchFamily="2" charset="0"/>
              </a:rPr>
              <a:t>Changing numbered lists</a:t>
            </a:r>
            <a:br>
              <a:rPr lang="en-GB" sz="791" b="1">
                <a:solidFill>
                  <a:srgbClr val="0D0804"/>
                </a:solidFill>
                <a:latin typeface="ING Me" panose="02000506040000020004" pitchFamily="2" charset="0"/>
                <a:cs typeface="ING Me" panose="02000506040000020004" pitchFamily="2" charset="0"/>
              </a:rPr>
            </a:br>
            <a:r>
              <a:rPr lang="en-GB" sz="791" b="1">
                <a:solidFill>
                  <a:srgbClr val="0D0804"/>
                </a:solidFill>
                <a:latin typeface="ING Me" panose="02000506040000020004" pitchFamily="2" charset="0"/>
                <a:cs typeface="ING Me" panose="02000506040000020004" pitchFamily="2" charset="0"/>
              </a:rPr>
              <a:t>to bullet points </a:t>
            </a:r>
          </a:p>
          <a:p>
            <a:endParaRPr lang="en-GB" sz="791" b="1">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Select the text frame</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endParaRPr lang="en-NL" sz="791" b="1"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9" name="Text Placeholder 2">
            <a:extLst>
              <a:ext uri="{FF2B5EF4-FFF2-40B4-BE49-F238E27FC236}">
                <a16:creationId xmlns:a16="http://schemas.microsoft.com/office/drawing/2014/main" id="{19082F9D-F548-48BC-2820-4D8706FEBD49}"/>
              </a:ext>
            </a:extLst>
          </p:cNvPr>
          <p:cNvSpPr>
            <a:spLocks noGrp="1"/>
          </p:cNvSpPr>
          <p:nvPr>
            <p:ph idx="1" hasCustomPrompt="1"/>
          </p:nvPr>
        </p:nvSpPr>
        <p:spPr>
          <a:xfrm>
            <a:off x="4567938" y="1638301"/>
            <a:ext cx="7312807" cy="4538662"/>
          </a:xfrm>
          <a:prstGeom prst="rect">
            <a:avLst/>
          </a:prstGeom>
        </p:spPr>
        <p:txBody>
          <a:bodyPr vert="horz" lIns="91440" tIns="45720" rIns="91440" bIns="45720" rtlCol="0">
            <a:noAutofit/>
          </a:bodyPr>
          <a:lstStyle>
            <a:lvl1pPr marL="0" indent="0">
              <a:buNone/>
              <a:defRPr/>
            </a:lvl1pPr>
            <a:lvl2pPr marL="361215" indent="0">
              <a:buNone/>
              <a:defRPr/>
            </a:lvl2pPr>
            <a:lvl3pPr marL="722430" indent="0">
              <a:buNone/>
              <a:defRPr/>
            </a:lvl3pPr>
            <a:lvl4pPr marL="1083646" indent="0">
              <a:buNone/>
              <a:defRPr/>
            </a:lvl4pPr>
            <a:lvl5pPr marL="1444862" indent="0">
              <a:buNone/>
              <a:defRPr/>
            </a:lvl5pPr>
          </a:lstStyle>
          <a:p>
            <a:pPr lvl="0"/>
            <a:r>
              <a:rPr lang="en-GB"/>
              <a:t>Your text here</a:t>
            </a:r>
          </a:p>
        </p:txBody>
      </p:sp>
      <p:sp>
        <p:nvSpPr>
          <p:cNvPr id="10" name="Title 6">
            <a:extLst>
              <a:ext uri="{FF2B5EF4-FFF2-40B4-BE49-F238E27FC236}">
                <a16:creationId xmlns:a16="http://schemas.microsoft.com/office/drawing/2014/main" id="{38175FCA-615C-D68F-52BD-D6FE3A22F4A4}"/>
              </a:ext>
            </a:extLst>
          </p:cNvPr>
          <p:cNvSpPr>
            <a:spLocks noGrp="1"/>
          </p:cNvSpPr>
          <p:nvPr>
            <p:ph type="title" hasCustomPrompt="1"/>
          </p:nvPr>
        </p:nvSpPr>
        <p:spPr>
          <a:xfrm>
            <a:off x="4567936" y="249335"/>
            <a:ext cx="7312809"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13" name="Slide Number Placeholder 12">
            <a:extLst>
              <a:ext uri="{FF2B5EF4-FFF2-40B4-BE49-F238E27FC236}">
                <a16:creationId xmlns:a16="http://schemas.microsoft.com/office/drawing/2014/main" id="{369D51F5-DC29-C6E4-F1EF-3A4EBB5463D3}"/>
              </a:ext>
            </a:extLst>
          </p:cNvPr>
          <p:cNvSpPr>
            <a:spLocks noGrp="1"/>
          </p:cNvSpPr>
          <p:nvPr>
            <p:ph type="sldNum" sz="quarter" idx="13"/>
          </p:nvPr>
        </p:nvSpPr>
        <p:spPr/>
        <p:txBody>
          <a:bodyPr/>
          <a:lstStyle/>
          <a:p>
            <a:fld id="{A56DC5C3-3BE5-034A-8352-A8E8F559C4F3}" type="slidenum">
              <a:rPr lang="en-NL" smtClean="0"/>
              <a:pPr/>
              <a:t>‹#›</a:t>
            </a:fld>
            <a:endParaRPr lang="en-NL"/>
          </a:p>
        </p:txBody>
      </p:sp>
    </p:spTree>
    <p:extLst>
      <p:ext uri="{BB962C8B-B14F-4D97-AF65-F5344CB8AC3E}">
        <p14:creationId xmlns:p14="http://schemas.microsoft.com/office/powerpoint/2010/main" val="862032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right + Title + Cop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2" y="0"/>
            <a:ext cx="2551524" cy="6858000"/>
          </a:xfrm>
          <a:prstGeom prst="rect">
            <a:avLst/>
          </a:prstGeom>
          <a:solidFill>
            <a:srgbClr val="F7F4F1"/>
          </a:solidFill>
          <a:ln>
            <a:noFill/>
          </a:ln>
          <a:effectLst/>
        </p:spPr>
        <p:txBody>
          <a:bodyPr wrap="square" lIns="142219" tIns="142219" rIns="142219" bIns="142219" anchor="t">
            <a:noAutofit/>
          </a:bodyPr>
          <a:lstStyle/>
          <a:p>
            <a:r>
              <a:rPr lang="en-GB" sz="791" b="1">
                <a:solidFill>
                  <a:srgbClr val="0D0804"/>
                </a:solidFill>
                <a:latin typeface="ING Me" panose="02000506040000020004" pitchFamily="2" charset="0"/>
                <a:cs typeface="ING Me" panose="02000506040000020004" pitchFamily="2" charset="0"/>
              </a:rPr>
              <a:t>Changing numbered lists</a:t>
            </a:r>
            <a:br>
              <a:rPr lang="en-GB" sz="791" b="1">
                <a:solidFill>
                  <a:srgbClr val="0D0804"/>
                </a:solidFill>
                <a:latin typeface="ING Me" panose="02000506040000020004" pitchFamily="2" charset="0"/>
                <a:cs typeface="ING Me" panose="02000506040000020004" pitchFamily="2" charset="0"/>
              </a:rPr>
            </a:br>
            <a:r>
              <a:rPr lang="en-GB" sz="791" b="1">
                <a:solidFill>
                  <a:srgbClr val="0D0804"/>
                </a:solidFill>
                <a:latin typeface="ING Me" panose="02000506040000020004" pitchFamily="2" charset="0"/>
                <a:cs typeface="ING Me" panose="02000506040000020004" pitchFamily="2" charset="0"/>
              </a:rPr>
              <a:t>to bullet points </a:t>
            </a:r>
          </a:p>
          <a:p>
            <a:endParaRPr lang="en-GB" sz="791" b="1">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Select the text frame</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a:p>
            <a:pPr marL="135456" indent="-135456">
              <a:buFont typeface="Arial" panose="020B0604020202020204" pitchFamily="34" charset="0"/>
              <a:buChar char="•"/>
            </a:pPr>
            <a:r>
              <a:rPr lang="en-GB" sz="791"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35456" indent="-135456">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NL"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endParaRPr lang="en-NL" sz="791" b="1" i="0" kern="1200">
              <a:solidFill>
                <a:srgbClr val="0D0804"/>
              </a:solidFill>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endParaRPr lang="en-NL" sz="791" b="1" i="0" kern="1200">
              <a:solidFill>
                <a:srgbClr val="0D0804"/>
              </a:solidFill>
              <a:effectLst/>
              <a:latin typeface="ING Me" panose="02000506040000020004" pitchFamily="2" charset="0"/>
              <a:ea typeface="+mn-ea"/>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791"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5" name="Picture Placeholder 6">
            <a:extLst>
              <a:ext uri="{FF2B5EF4-FFF2-40B4-BE49-F238E27FC236}">
                <a16:creationId xmlns:a16="http://schemas.microsoft.com/office/drawing/2014/main" id="{74674ED3-06B3-7887-FEC8-B264530D948A}"/>
              </a:ext>
            </a:extLst>
          </p:cNvPr>
          <p:cNvSpPr>
            <a:spLocks noGrp="1"/>
          </p:cNvSpPr>
          <p:nvPr>
            <p:ph type="pic" sz="quarter" idx="10"/>
          </p:nvPr>
        </p:nvSpPr>
        <p:spPr>
          <a:xfrm>
            <a:off x="8152678" y="0"/>
            <a:ext cx="4055652" cy="6858000"/>
          </a:xfrm>
          <a:solidFill>
            <a:srgbClr val="A69F98"/>
          </a:solidFill>
        </p:spPr>
        <p:txBody>
          <a:bodyPr anchor="ctr"/>
          <a:lstStyle>
            <a:lvl1pPr marL="0" indent="0" algn="ctr">
              <a:buNone/>
              <a:defRPr>
                <a:solidFill>
                  <a:schemeClr val="bg1"/>
                </a:solidFill>
              </a:defRPr>
            </a:lvl1pPr>
          </a:lstStyle>
          <a:p>
            <a:r>
              <a:rPr lang="en-GB"/>
              <a:t>Click icon to add picture</a:t>
            </a:r>
            <a:endParaRPr lang="en-NL"/>
          </a:p>
        </p:txBody>
      </p:sp>
      <p:sp>
        <p:nvSpPr>
          <p:cNvPr id="6" name="Text Placeholder 2">
            <a:extLst>
              <a:ext uri="{FF2B5EF4-FFF2-40B4-BE49-F238E27FC236}">
                <a16:creationId xmlns:a16="http://schemas.microsoft.com/office/drawing/2014/main" id="{0F017574-AEEE-146D-22D3-0A954FAB17B0}"/>
              </a:ext>
            </a:extLst>
          </p:cNvPr>
          <p:cNvSpPr>
            <a:spLocks noGrp="1"/>
          </p:cNvSpPr>
          <p:nvPr>
            <p:ph idx="1" hasCustomPrompt="1"/>
          </p:nvPr>
        </p:nvSpPr>
        <p:spPr>
          <a:xfrm>
            <a:off x="300738" y="1638301"/>
            <a:ext cx="7312807" cy="4538662"/>
          </a:xfrm>
          <a:prstGeom prst="rect">
            <a:avLst/>
          </a:prstGeom>
        </p:spPr>
        <p:txBody>
          <a:bodyPr vert="horz" lIns="91440" tIns="45720" rIns="91440" bIns="45720" rtlCol="0">
            <a:noAutofit/>
          </a:bodyPr>
          <a:lstStyle>
            <a:lvl1pPr marL="0" indent="0">
              <a:buNone/>
              <a:defRPr/>
            </a:lvl1pPr>
            <a:lvl2pPr marL="361215" indent="0">
              <a:buNone/>
              <a:defRPr/>
            </a:lvl2pPr>
            <a:lvl3pPr marL="722430" indent="0">
              <a:buNone/>
              <a:defRPr/>
            </a:lvl3pPr>
            <a:lvl4pPr marL="1083646" indent="0">
              <a:buNone/>
              <a:defRPr/>
            </a:lvl4pPr>
            <a:lvl5pPr marL="1444862" indent="0">
              <a:buNone/>
              <a:defRPr/>
            </a:lvl5pPr>
          </a:lstStyle>
          <a:p>
            <a:pPr lvl="0"/>
            <a:r>
              <a:rPr lang="en-GB"/>
              <a:t>Your text here</a:t>
            </a:r>
          </a:p>
        </p:txBody>
      </p:sp>
      <p:sp>
        <p:nvSpPr>
          <p:cNvPr id="10" name="Title 6">
            <a:extLst>
              <a:ext uri="{FF2B5EF4-FFF2-40B4-BE49-F238E27FC236}">
                <a16:creationId xmlns:a16="http://schemas.microsoft.com/office/drawing/2014/main" id="{A0A87380-D61B-D057-ACB5-29AB202B9DB2}"/>
              </a:ext>
            </a:extLst>
          </p:cNvPr>
          <p:cNvSpPr>
            <a:spLocks noGrp="1"/>
          </p:cNvSpPr>
          <p:nvPr>
            <p:ph type="title" hasCustomPrompt="1"/>
          </p:nvPr>
        </p:nvSpPr>
        <p:spPr>
          <a:xfrm>
            <a:off x="300737" y="249335"/>
            <a:ext cx="7312809" cy="1218485"/>
          </a:xfrm>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Tree>
    <p:extLst>
      <p:ext uri="{BB962C8B-B14F-4D97-AF65-F5344CB8AC3E}">
        <p14:creationId xmlns:p14="http://schemas.microsoft.com/office/powerpoint/2010/main" val="179827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Logo">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8" y="76696"/>
            <a:ext cx="8690864" cy="2824480"/>
          </a:xfrm>
          <a:prstGeom prst="rect">
            <a:avLst/>
          </a:prstGeom>
          <a:noFill/>
        </p:spPr>
        <p:txBody>
          <a:bodyPr wrap="square" rtlCol="0" anchor="t">
            <a:noAutofit/>
          </a:bodyPr>
          <a:lstStyle>
            <a:lvl1pPr>
              <a:defRPr lang="en-US" sz="7585" b="0" i="0" dirty="0">
                <a:solidFill>
                  <a:schemeClr val="bg1"/>
                </a:solidFill>
                <a:latin typeface="ING display" panose="020B0603030508020203" pitchFamily="34" charset="77"/>
                <a:ea typeface="+mn-ea"/>
                <a:cs typeface="+mn-cs"/>
              </a:defRPr>
            </a:lvl1pPr>
          </a:lstStyle>
          <a:p>
            <a:pPr marL="0" lvl="0" defTabSz="361215"/>
            <a:r>
              <a:rPr lang="en-GB"/>
              <a:t>A very large title goes here.</a:t>
            </a:r>
          </a:p>
        </p:txBody>
      </p:sp>
      <p:pic>
        <p:nvPicPr>
          <p:cNvPr id="18" name="Picture 17">
            <a:extLst>
              <a:ext uri="{FF2B5EF4-FFF2-40B4-BE49-F238E27FC236}">
                <a16:creationId xmlns:a16="http://schemas.microsoft.com/office/drawing/2014/main" id="{4572D8EE-27F9-9A3C-27B9-33D30B182B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6292" y="5865419"/>
            <a:ext cx="2272340" cy="928138"/>
          </a:xfrm>
          <a:prstGeom prst="rect">
            <a:avLst/>
          </a:prstGeom>
        </p:spPr>
      </p:pic>
      <p:sp>
        <p:nvSpPr>
          <p:cNvPr id="5" name="Rectangle 4">
            <a:extLst>
              <a:ext uri="{FF2B5EF4-FFF2-40B4-BE49-F238E27FC236}">
                <a16:creationId xmlns:a16="http://schemas.microsoft.com/office/drawing/2014/main" id="{DB2803E6-CA74-7B9A-DB7D-E5C5A93F576B}"/>
              </a:ext>
            </a:extLst>
          </p:cNvPr>
          <p:cNvSpPr>
            <a:spLocks noChangeArrowheads="1"/>
          </p:cNvSpPr>
          <p:nvPr userDrawn="1"/>
        </p:nvSpPr>
        <p:spPr bwMode="gray">
          <a:xfrm>
            <a:off x="-2783110"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2" name="Date Placeholder 3">
            <a:extLst>
              <a:ext uri="{FF2B5EF4-FFF2-40B4-BE49-F238E27FC236}">
                <a16:creationId xmlns:a16="http://schemas.microsoft.com/office/drawing/2014/main" id="{EF24797B-826C-A48F-CA13-97232D4D2597}"/>
              </a:ext>
            </a:extLst>
          </p:cNvPr>
          <p:cNvSpPr>
            <a:spLocks noGrp="1"/>
          </p:cNvSpPr>
          <p:nvPr>
            <p:ph type="dt" sz="half" idx="2"/>
          </p:nvPr>
        </p:nvSpPr>
        <p:spPr>
          <a:xfrm>
            <a:off x="300737" y="6276728"/>
            <a:ext cx="1599626" cy="365125"/>
          </a:xfrm>
          <a:prstGeom prst="rect">
            <a:avLst/>
          </a:prstGeom>
        </p:spPr>
        <p:txBody>
          <a:bodyPr vert="horz" lIns="91440" tIns="45720" rIns="91440" bIns="45720" rtlCol="0" anchor="t" anchorCtr="0"/>
          <a:lstStyle>
            <a:lvl1pPr marL="0" algn="l" defTabSz="361215" rtl="0" eaLnBrk="1" latinLnBrk="0" hangingPunct="1">
              <a:defRPr lang="en-NL" sz="1107" b="1" kern="1200" smtClean="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8" name="Footer Placeholder 4">
            <a:extLst>
              <a:ext uri="{FF2B5EF4-FFF2-40B4-BE49-F238E27FC236}">
                <a16:creationId xmlns:a16="http://schemas.microsoft.com/office/drawing/2014/main" id="{ED0ACA50-86CE-0B0B-5E2B-70422F03E535}"/>
              </a:ext>
            </a:extLst>
          </p:cNvPr>
          <p:cNvSpPr>
            <a:spLocks noGrp="1"/>
          </p:cNvSpPr>
          <p:nvPr>
            <p:ph type="ftr" sz="quarter" idx="3"/>
          </p:nvPr>
        </p:nvSpPr>
        <p:spPr>
          <a:xfrm>
            <a:off x="1981201" y="6276728"/>
            <a:ext cx="4114800" cy="365125"/>
          </a:xfrm>
          <a:prstGeom prst="rect">
            <a:avLst/>
          </a:prstGeom>
        </p:spPr>
        <p:txBody>
          <a:bodyPr vert="horz" lIns="91440" tIns="45720" rIns="91440" bIns="45720" rtlCol="0" anchor="t" anchorCtr="0"/>
          <a:lstStyle>
            <a:lvl1pPr algn="l">
              <a:defRPr lang="en-NL" sz="1107" b="1" kern="1200" dirty="0">
                <a:solidFill>
                  <a:schemeClr val="bg1"/>
                </a:solidFill>
                <a:latin typeface="ING Me" panose="02000506040000020004" pitchFamily="2" charset="0"/>
                <a:ea typeface="+mn-ea"/>
                <a:cs typeface="ING Me" panose="02000506040000020004" pitchFamily="2" charset="0"/>
              </a:defRPr>
            </a:lvl1pPr>
          </a:lstStyle>
          <a:p>
            <a:endParaRPr lang="en-GB"/>
          </a:p>
        </p:txBody>
      </p:sp>
      <p:sp>
        <p:nvSpPr>
          <p:cNvPr id="3" name="Rectangle 2">
            <a:extLst>
              <a:ext uri="{FF2B5EF4-FFF2-40B4-BE49-F238E27FC236}">
                <a16:creationId xmlns:a16="http://schemas.microsoft.com/office/drawing/2014/main" id="{940844C5-F614-14E2-0DDD-93079588E459}"/>
              </a:ext>
            </a:extLst>
          </p:cNvPr>
          <p:cNvSpPr/>
          <p:nvPr userDrawn="1"/>
        </p:nvSpPr>
        <p:spPr>
          <a:xfrm>
            <a:off x="-2576721"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6" name="Rectangle 5">
            <a:extLst>
              <a:ext uri="{FF2B5EF4-FFF2-40B4-BE49-F238E27FC236}">
                <a16:creationId xmlns:a16="http://schemas.microsoft.com/office/drawing/2014/main" id="{58622949-85D3-965C-4EC3-0F7587888FDD}"/>
              </a:ext>
            </a:extLst>
          </p:cNvPr>
          <p:cNvSpPr/>
          <p:nvPr userDrawn="1"/>
        </p:nvSpPr>
        <p:spPr>
          <a:xfrm>
            <a:off x="-1507348"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85654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p:txBody>
          <a:bodyPr/>
          <a:lstStyle>
            <a:lvl1pPr>
              <a:defRPr b="1" i="0">
                <a:solidFill>
                  <a:srgbClr val="FF6200"/>
                </a:solidFill>
                <a:latin typeface="ING display" panose="020B0603030508020203" pitchFamily="34" charset="77"/>
              </a:defRPr>
            </a:lvl1pPr>
          </a:lstStyle>
          <a:p>
            <a:r>
              <a:rPr lang="en-GB"/>
              <a:t>Your title here</a:t>
            </a:r>
            <a:endParaRPr lang="en-NL"/>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NL" smtClean="0"/>
              <a:t>‹#›</a:t>
            </a:fld>
            <a:endParaRPr lang="en-NL"/>
          </a:p>
        </p:txBody>
      </p:sp>
    </p:spTree>
    <p:extLst>
      <p:ext uri="{BB962C8B-B14F-4D97-AF65-F5344CB8AC3E}">
        <p14:creationId xmlns:p14="http://schemas.microsoft.com/office/powerpoint/2010/main" val="383399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73E001-4BEF-774D-DF9A-4502048B52A8}"/>
              </a:ext>
            </a:extLst>
          </p:cNvPr>
          <p:cNvSpPr>
            <a:spLocks noGrp="1"/>
          </p:cNvSpPr>
          <p:nvPr>
            <p:ph type="title" hasCustomPrompt="1"/>
          </p:nvPr>
        </p:nvSpPr>
        <p:spPr>
          <a:xfrm>
            <a:off x="273899" y="249336"/>
            <a:ext cx="11606844" cy="646017"/>
          </a:xfrm>
        </p:spPr>
        <p:txBody>
          <a:bodyPr/>
          <a:lstStyle>
            <a:lvl1pPr>
              <a:defRPr b="1" i="0">
                <a:solidFill>
                  <a:srgbClr val="FF6200"/>
                </a:solidFill>
                <a:latin typeface="ING display" panose="020B0603030508020203" pitchFamily="34" charset="77"/>
              </a:defRPr>
            </a:lvl1pPr>
          </a:lstStyle>
          <a:p>
            <a:r>
              <a:rPr lang="en-GB"/>
              <a:t>Your title here</a:t>
            </a:r>
          </a:p>
        </p:txBody>
      </p:sp>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GB" smtClean="0"/>
              <a:t>‹#›</a:t>
            </a:fld>
            <a:endParaRPr lang="en-GB"/>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GB" sz="791" b="0" i="0">
              <a:effectLst/>
              <a:latin typeface="ING Me" panose="02000506040000020004" pitchFamily="2" charset="0"/>
              <a:ea typeface="Times New Roman" panose="02020603050405020304" pitchFamily="18" charset="0"/>
            </a:endParaRPr>
          </a:p>
        </p:txBody>
      </p:sp>
      <p:sp>
        <p:nvSpPr>
          <p:cNvPr id="11" name="Text Placeholder 10">
            <a:extLst>
              <a:ext uri="{FF2B5EF4-FFF2-40B4-BE49-F238E27FC236}">
                <a16:creationId xmlns:a16="http://schemas.microsoft.com/office/drawing/2014/main" id="{FEE71307-FA48-995D-D709-CA187C6C5111}"/>
              </a:ext>
            </a:extLst>
          </p:cNvPr>
          <p:cNvSpPr>
            <a:spLocks noGrp="1"/>
          </p:cNvSpPr>
          <p:nvPr>
            <p:ph type="body" sz="quarter" idx="11" hasCustomPrompt="1"/>
          </p:nvPr>
        </p:nvSpPr>
        <p:spPr>
          <a:xfrm>
            <a:off x="274641" y="895353"/>
            <a:ext cx="11606105" cy="406400"/>
          </a:xfrm>
        </p:spPr>
        <p:txBody>
          <a:bodyPr>
            <a:noAutofit/>
          </a:bodyPr>
          <a:lstStyle>
            <a:lvl1pPr marL="0" indent="0">
              <a:buNone/>
              <a:defRPr sz="1580" b="1">
                <a:solidFill>
                  <a:srgbClr val="A69F98"/>
                </a:solidFill>
                <a:latin typeface="ING Me" panose="02000506040000020004" pitchFamily="50" charset="0"/>
                <a:cs typeface="ING Me" panose="02000506040000020004" pitchFamily="50" charset="0"/>
              </a:defRPr>
            </a:lvl1pPr>
          </a:lstStyle>
          <a:p>
            <a:pPr lvl="0"/>
            <a:r>
              <a:rPr lang="en-GB"/>
              <a:t>Place your subtitle here</a:t>
            </a:r>
          </a:p>
        </p:txBody>
      </p:sp>
    </p:spTree>
    <p:extLst>
      <p:ext uri="{BB962C8B-B14F-4D97-AF65-F5344CB8AC3E}">
        <p14:creationId xmlns:p14="http://schemas.microsoft.com/office/powerpoint/2010/main" val="4278997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700DB04-103B-08FE-D4C5-F6D81FC7FAF9}"/>
              </a:ext>
            </a:extLst>
          </p:cNvPr>
          <p:cNvSpPr>
            <a:spLocks noGrp="1"/>
          </p:cNvSpPr>
          <p:nvPr>
            <p:ph type="sldNum" sz="quarter" idx="10"/>
          </p:nvPr>
        </p:nvSpPr>
        <p:spPr/>
        <p:txBody>
          <a:bodyPr/>
          <a:lstStyle/>
          <a:p>
            <a:fld id="{A56DC5C3-3BE5-034A-8352-A8E8F559C4F3}" type="slidenum">
              <a:rPr lang="en-GB" smtClean="0"/>
              <a:t>‹#›</a:t>
            </a:fld>
            <a:endParaRPr lang="en-GB"/>
          </a:p>
        </p:txBody>
      </p:sp>
      <p:sp>
        <p:nvSpPr>
          <p:cNvPr id="2" name="Rectangle 1">
            <a:extLst>
              <a:ext uri="{FF2B5EF4-FFF2-40B4-BE49-F238E27FC236}">
                <a16:creationId xmlns:a16="http://schemas.microsoft.com/office/drawing/2014/main" id="{FF6DEB29-26B5-0410-2FA6-666FB1D18680}"/>
              </a:ext>
            </a:extLst>
          </p:cNvPr>
          <p:cNvSpPr>
            <a:spLocks noChangeArrowheads="1"/>
          </p:cNvSpPr>
          <p:nvPr userDrawn="1"/>
        </p:nvSpPr>
        <p:spPr bwMode="gray">
          <a:xfrm>
            <a:off x="-2761946"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Copy content slides</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i="0">
              <a:solidFill>
                <a:srgbClr val="0D0804"/>
              </a:solidFill>
              <a:latin typeface="ING Me" panose="02000506040000020004" pitchFamily="2" charset="0"/>
              <a:cs typeface="ING Me" panose="02000506040000020004" pitchFamily="2" charset="0"/>
            </a:endParaRPr>
          </a:p>
          <a:p>
            <a:r>
              <a:rPr lang="en-GB" sz="791" kern="1200">
                <a:solidFill>
                  <a:srgbClr val="0D0804"/>
                </a:solidFill>
                <a:effectLst/>
                <a:latin typeface="ING Me" panose="02000506040000020004" pitchFamily="2" charset="0"/>
                <a:ea typeface="+mn-ea"/>
                <a:cs typeface="ING Me" panose="02000506040000020004" pitchFamily="2" charset="0"/>
              </a:rPr>
              <a:t>Using this slide is great for sharing information with colleagues as a document, rather than in presentations.</a:t>
            </a:r>
            <a:endParaRPr lang="en-GB" sz="791" b="0" i="0">
              <a:effectLst/>
              <a:latin typeface="ING Me" panose="02000506040000020004" pitchFamily="2" charset="0"/>
              <a:ea typeface="Times New Roman" panose="02020603050405020304" pitchFamily="18" charset="0"/>
            </a:endParaRPr>
          </a:p>
        </p:txBody>
      </p:sp>
      <p:sp>
        <p:nvSpPr>
          <p:cNvPr id="4" name="Text Placeholder 2">
            <a:extLst>
              <a:ext uri="{FF2B5EF4-FFF2-40B4-BE49-F238E27FC236}">
                <a16:creationId xmlns:a16="http://schemas.microsoft.com/office/drawing/2014/main" id="{8A382E36-2D5B-4E26-8E80-02D618119856}"/>
              </a:ext>
            </a:extLst>
          </p:cNvPr>
          <p:cNvSpPr>
            <a:spLocks noGrp="1"/>
          </p:cNvSpPr>
          <p:nvPr>
            <p:ph idx="1"/>
          </p:nvPr>
        </p:nvSpPr>
        <p:spPr>
          <a:xfrm>
            <a:off x="273899" y="1638301"/>
            <a:ext cx="11606844" cy="4538662"/>
          </a:xfrm>
          <a:prstGeom prst="rect">
            <a:avLst/>
          </a:prstGeom>
        </p:spPr>
        <p:txBody>
          <a:bodyPr vert="horz" lIns="91440" tIns="45720" rIns="91440" bIns="45720" rtlCol="0">
            <a:noAutofit/>
          </a:bodyPr>
          <a:lstStyle>
            <a:lvl1pPr marL="0" indent="0">
              <a:buNone/>
              <a:defRPr/>
            </a:lvl1pPr>
            <a:lvl2pPr marL="361215" indent="0">
              <a:buNone/>
              <a:defRPr/>
            </a:lvl2pPr>
            <a:lvl3pPr marL="722430" indent="0">
              <a:buNone/>
              <a:defRPr/>
            </a:lvl3pPr>
            <a:lvl4pPr marL="1083646" indent="0">
              <a:buNone/>
              <a:defRPr/>
            </a:lvl4pPr>
            <a:lvl5pPr marL="1444862" indent="0">
              <a:buNone/>
              <a:defRPr/>
            </a:lvl5pPr>
          </a:lstStyle>
          <a:p>
            <a:pPr lvl="0"/>
            <a:r>
              <a:rPr lang="en-GB"/>
              <a:t>Click to edit Master text styles</a:t>
            </a:r>
          </a:p>
        </p:txBody>
      </p:sp>
      <p:sp>
        <p:nvSpPr>
          <p:cNvPr id="3" name="Title 6">
            <a:extLst>
              <a:ext uri="{FF2B5EF4-FFF2-40B4-BE49-F238E27FC236}">
                <a16:creationId xmlns:a16="http://schemas.microsoft.com/office/drawing/2014/main" id="{F93258A8-4C01-9A3D-E3FC-6B9D7F3B7798}"/>
              </a:ext>
            </a:extLst>
          </p:cNvPr>
          <p:cNvSpPr>
            <a:spLocks noGrp="1"/>
          </p:cNvSpPr>
          <p:nvPr>
            <p:ph type="title" hasCustomPrompt="1"/>
          </p:nvPr>
        </p:nvSpPr>
        <p:spPr>
          <a:xfrm>
            <a:off x="273899" y="249336"/>
            <a:ext cx="11606844" cy="646017"/>
          </a:xfrm>
        </p:spPr>
        <p:txBody>
          <a:bodyPr/>
          <a:lstStyle>
            <a:lvl1pPr>
              <a:defRPr b="1" i="0">
                <a:solidFill>
                  <a:srgbClr val="FF6200"/>
                </a:solidFill>
                <a:latin typeface="ING display" panose="020B0603030508020203" pitchFamily="34" charset="77"/>
              </a:defRPr>
            </a:lvl1pPr>
          </a:lstStyle>
          <a:p>
            <a:r>
              <a:rPr lang="en-GB"/>
              <a:t>Your title here</a:t>
            </a:r>
          </a:p>
        </p:txBody>
      </p:sp>
      <p:sp>
        <p:nvSpPr>
          <p:cNvPr id="5" name="Text Placeholder 10">
            <a:extLst>
              <a:ext uri="{FF2B5EF4-FFF2-40B4-BE49-F238E27FC236}">
                <a16:creationId xmlns:a16="http://schemas.microsoft.com/office/drawing/2014/main" id="{6E1C11A9-CB22-A79A-9ABA-FCC8A821EC3E}"/>
              </a:ext>
            </a:extLst>
          </p:cNvPr>
          <p:cNvSpPr>
            <a:spLocks noGrp="1"/>
          </p:cNvSpPr>
          <p:nvPr>
            <p:ph type="body" sz="quarter" idx="11" hasCustomPrompt="1"/>
          </p:nvPr>
        </p:nvSpPr>
        <p:spPr>
          <a:xfrm>
            <a:off x="274641" y="895353"/>
            <a:ext cx="11606105" cy="406400"/>
          </a:xfrm>
        </p:spPr>
        <p:txBody>
          <a:bodyPr>
            <a:noAutofit/>
          </a:bodyPr>
          <a:lstStyle>
            <a:lvl1pPr marL="0" indent="0">
              <a:buNone/>
              <a:defRPr sz="1580" b="1">
                <a:solidFill>
                  <a:srgbClr val="A69F98"/>
                </a:solidFill>
                <a:latin typeface="ING Me" panose="02000506040000020004" pitchFamily="50" charset="0"/>
                <a:cs typeface="ING Me" panose="02000506040000020004" pitchFamily="50" charset="0"/>
              </a:defRPr>
            </a:lvl1pPr>
          </a:lstStyle>
          <a:p>
            <a:pPr lvl="0"/>
            <a:r>
              <a:rPr lang="en-GB"/>
              <a:t>Place your subtitle here</a:t>
            </a:r>
          </a:p>
        </p:txBody>
      </p:sp>
    </p:spTree>
    <p:extLst>
      <p:ext uri="{BB962C8B-B14F-4D97-AF65-F5344CB8AC3E}">
        <p14:creationId xmlns:p14="http://schemas.microsoft.com/office/powerpoint/2010/main" val="3078278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957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Identifier">
    <p:bg>
      <p:bgPr>
        <a:solidFill>
          <a:schemeClr val="accent1"/>
        </a:solid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D92E7DD8-17A3-4DE5-EDCE-5125439B85E2}"/>
              </a:ext>
            </a:extLst>
          </p:cNvPr>
          <p:cNvSpPr txBox="1">
            <a:spLocks/>
          </p:cNvSpPr>
          <p:nvPr userDrawn="1"/>
        </p:nvSpPr>
        <p:spPr>
          <a:xfrm>
            <a:off x="4633994" y="6347064"/>
            <a:ext cx="2929180" cy="204274"/>
          </a:xfrm>
          <a:prstGeom prst="rect">
            <a:avLst/>
          </a:prstGeom>
        </p:spPr>
        <p:txBody>
          <a:bodyPr vert="horz" lIns="72247" tIns="36125" rIns="72247" bIns="36125"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948" b="1" i="0">
                <a:latin typeface="ING Me" panose="02000506040000020004" pitchFamily="2" charset="0"/>
                <a:cs typeface="ING Me" panose="02000506040000020004" pitchFamily="2" charset="0"/>
              </a:rPr>
              <a:t>www.ing.com</a:t>
            </a:r>
          </a:p>
        </p:txBody>
      </p:sp>
      <p:pic>
        <p:nvPicPr>
          <p:cNvPr id="3" name="Picture 2">
            <a:extLst>
              <a:ext uri="{FF2B5EF4-FFF2-40B4-BE49-F238E27FC236}">
                <a16:creationId xmlns:a16="http://schemas.microsoft.com/office/drawing/2014/main" id="{65F9F3CF-41AF-8032-F988-1B06CECFB8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21" y="169115"/>
            <a:ext cx="1073364" cy="1215531"/>
          </a:xfrm>
          <a:prstGeom prst="rect">
            <a:avLst/>
          </a:prstGeom>
        </p:spPr>
      </p:pic>
      <p:sp>
        <p:nvSpPr>
          <p:cNvPr id="8" name="Title 7">
            <a:extLst>
              <a:ext uri="{FF2B5EF4-FFF2-40B4-BE49-F238E27FC236}">
                <a16:creationId xmlns:a16="http://schemas.microsoft.com/office/drawing/2014/main" id="{B4333236-3387-B194-032C-4F24EB019236}"/>
              </a:ext>
            </a:extLst>
          </p:cNvPr>
          <p:cNvSpPr>
            <a:spLocks noGrp="1"/>
          </p:cNvSpPr>
          <p:nvPr>
            <p:ph type="title" hasCustomPrompt="1"/>
          </p:nvPr>
        </p:nvSpPr>
        <p:spPr>
          <a:xfrm>
            <a:off x="1738440" y="2819759"/>
            <a:ext cx="8715119" cy="1218485"/>
          </a:xfrm>
        </p:spPr>
        <p:txBody>
          <a:bodyPr>
            <a:noAutofit/>
          </a:bodyPr>
          <a:lstStyle>
            <a:lvl1pPr marL="0" algn="ctr" defTabSz="361215" rtl="0" eaLnBrk="1" latinLnBrk="0" hangingPunct="1">
              <a:defRPr lang="en-NL" sz="5688" b="1" i="0" kern="1200" dirty="0">
                <a:solidFill>
                  <a:schemeClr val="bg1"/>
                </a:solidFill>
                <a:latin typeface="ING display" panose="020B0603030508020203" pitchFamily="34" charset="77"/>
                <a:ea typeface="+mn-ea"/>
                <a:cs typeface="+mn-cs"/>
              </a:defRPr>
            </a:lvl1pPr>
          </a:lstStyle>
          <a:p>
            <a:r>
              <a:rPr lang="en-GB"/>
              <a:t>Thank you!</a:t>
            </a:r>
          </a:p>
        </p:txBody>
      </p:sp>
    </p:spTree>
    <p:extLst>
      <p:ext uri="{BB962C8B-B14F-4D97-AF65-F5344CB8AC3E}">
        <p14:creationId xmlns:p14="http://schemas.microsoft.com/office/powerpoint/2010/main" val="2309118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Logo">
    <p:bg>
      <p:bgPr>
        <a:solidFill>
          <a:schemeClr val="accent1"/>
        </a:solidFill>
        <a:effectLst/>
      </p:bgPr>
    </p:bg>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E2D70D3D-0E14-6BA3-79E7-923F02BFBB6F}"/>
              </a:ext>
            </a:extLst>
          </p:cNvPr>
          <p:cNvSpPr txBox="1">
            <a:spLocks/>
          </p:cNvSpPr>
          <p:nvPr userDrawn="1"/>
        </p:nvSpPr>
        <p:spPr>
          <a:xfrm>
            <a:off x="4633994" y="6347064"/>
            <a:ext cx="2929180" cy="204274"/>
          </a:xfrm>
          <a:prstGeom prst="rect">
            <a:avLst/>
          </a:prstGeom>
        </p:spPr>
        <p:txBody>
          <a:bodyPr vert="horz" lIns="72247" tIns="36125" rIns="72247" bIns="36125" rtlCol="0" anchor="b" anchorCtr="0">
            <a:spAutoFit/>
          </a:bodyPr>
          <a:lstStyle>
            <a:lvl1pPr algn="ctr"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GB" sz="948" b="1" i="0">
                <a:latin typeface="ING Me" panose="02000506040000020004" pitchFamily="2" charset="0"/>
                <a:cs typeface="ING Me" panose="02000506040000020004" pitchFamily="2" charset="0"/>
              </a:rPr>
              <a:t>www.ing.com</a:t>
            </a:r>
            <a:endParaRPr lang="en-NL" sz="948" b="1" i="0">
              <a:latin typeface="ING Me" panose="02000506040000020004" pitchFamily="2" charset="0"/>
              <a:cs typeface="ING Me" panose="02000506040000020004" pitchFamily="2" charset="0"/>
            </a:endParaRPr>
          </a:p>
        </p:txBody>
      </p:sp>
      <p:pic>
        <p:nvPicPr>
          <p:cNvPr id="4" name="Picture 3">
            <a:extLst>
              <a:ext uri="{FF2B5EF4-FFF2-40B4-BE49-F238E27FC236}">
                <a16:creationId xmlns:a16="http://schemas.microsoft.com/office/drawing/2014/main" id="{0F0803D6-6FA0-F2FA-998E-013CD7C973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59833" y="140220"/>
            <a:ext cx="2272340" cy="928138"/>
          </a:xfrm>
          <a:prstGeom prst="rect">
            <a:avLst/>
          </a:prstGeom>
        </p:spPr>
      </p:pic>
      <p:sp>
        <p:nvSpPr>
          <p:cNvPr id="5" name="Title 7">
            <a:extLst>
              <a:ext uri="{FF2B5EF4-FFF2-40B4-BE49-F238E27FC236}">
                <a16:creationId xmlns:a16="http://schemas.microsoft.com/office/drawing/2014/main" id="{4AA3C1EC-8ADE-2ACA-562C-3275948DD0F4}"/>
              </a:ext>
            </a:extLst>
          </p:cNvPr>
          <p:cNvSpPr>
            <a:spLocks noGrp="1"/>
          </p:cNvSpPr>
          <p:nvPr>
            <p:ph type="title" hasCustomPrompt="1"/>
          </p:nvPr>
        </p:nvSpPr>
        <p:spPr>
          <a:xfrm>
            <a:off x="1738440" y="2819759"/>
            <a:ext cx="8715119" cy="1218485"/>
          </a:xfrm>
        </p:spPr>
        <p:txBody>
          <a:bodyPr>
            <a:noAutofit/>
          </a:bodyPr>
          <a:lstStyle>
            <a:lvl1pPr marL="0" algn="ctr" defTabSz="361215" rtl="0" eaLnBrk="1" latinLnBrk="0" hangingPunct="1">
              <a:defRPr lang="en-NL" sz="5688" b="1" i="0" kern="1200" dirty="0">
                <a:solidFill>
                  <a:schemeClr val="bg1"/>
                </a:solidFill>
                <a:latin typeface="ING display" panose="020B0603030508020203" pitchFamily="34" charset="77"/>
                <a:ea typeface="+mn-ea"/>
                <a:cs typeface="+mn-cs"/>
              </a:defRPr>
            </a:lvl1pPr>
          </a:lstStyle>
          <a:p>
            <a:r>
              <a:rPr lang="en-GB"/>
              <a:t>Thank you!</a:t>
            </a:r>
            <a:endParaRPr lang="en-NL"/>
          </a:p>
        </p:txBody>
      </p:sp>
    </p:spTree>
    <p:extLst>
      <p:ext uri="{BB962C8B-B14F-4D97-AF65-F5344CB8AC3E}">
        <p14:creationId xmlns:p14="http://schemas.microsoft.com/office/powerpoint/2010/main" val="1383413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Identifier">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515EE-46DE-23DB-1C25-5D060BD63B4C}"/>
              </a:ext>
            </a:extLst>
          </p:cNvPr>
          <p:cNvPicPr>
            <a:picLocks noChangeAspect="1"/>
          </p:cNvPicPr>
          <p:nvPr userDrawn="1"/>
        </p:nvPicPr>
        <p:blipFill>
          <a:blip r:embed="rId2"/>
          <a:stretch>
            <a:fillRect/>
          </a:stretch>
        </p:blipFill>
        <p:spPr>
          <a:xfrm>
            <a:off x="5200453" y="2414839"/>
            <a:ext cx="1791094" cy="2028327"/>
          </a:xfrm>
          <a:prstGeom prst="rect">
            <a:avLst/>
          </a:prstGeom>
        </p:spPr>
      </p:pic>
    </p:spTree>
    <p:extLst>
      <p:ext uri="{BB962C8B-B14F-4D97-AF65-F5344CB8AC3E}">
        <p14:creationId xmlns:p14="http://schemas.microsoft.com/office/powerpoint/2010/main" val="16933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Logo">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8C555-4D48-7E79-098B-3526508A552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5923" y="3701526"/>
            <a:ext cx="11480156" cy="2841484"/>
          </a:xfrm>
          <a:prstGeom prst="rect">
            <a:avLst/>
          </a:prstGeom>
        </p:spPr>
      </p:pic>
    </p:spTree>
    <p:extLst>
      <p:ext uri="{BB962C8B-B14F-4D97-AF65-F5344CB8AC3E}">
        <p14:creationId xmlns:p14="http://schemas.microsoft.com/office/powerpoint/2010/main" val="3214461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1_Identifier_Orang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r:embed="rId2"/>
          <a:stretch>
            <a:fillRect/>
          </a:stretch>
        </p:blipFill>
        <p:spPr>
          <a:xfrm>
            <a:off x="5559318" y="169114"/>
            <a:ext cx="1073363" cy="1215531"/>
          </a:xfrm>
          <a:prstGeom prst="rect">
            <a:avLst/>
          </a:prstGeom>
        </p:spPr>
      </p:pic>
      <p:sp>
        <p:nvSpPr>
          <p:cNvPr id="11" name="Date Placeholder 3">
            <a:extLst>
              <a:ext uri="{FF2B5EF4-FFF2-40B4-BE49-F238E27FC236}">
                <a16:creationId xmlns:a16="http://schemas.microsoft.com/office/drawing/2014/main" id="{0C54E0C4-C9D3-A784-B662-8F064B161417}"/>
              </a:ext>
            </a:extLst>
          </p:cNvPr>
          <p:cNvSpPr>
            <a:spLocks noGrp="1"/>
          </p:cNvSpPr>
          <p:nvPr>
            <p:ph type="dt" sz="half" idx="2"/>
          </p:nvPr>
        </p:nvSpPr>
        <p:spPr>
          <a:xfrm>
            <a:off x="3258095" y="6274158"/>
            <a:ext cx="2743200" cy="365125"/>
          </a:xfrm>
          <a:prstGeom prst="rect">
            <a:avLst/>
          </a:prstGeom>
        </p:spPr>
        <p:txBody>
          <a:bodyPr vert="horz" lIns="91440" tIns="45720" rIns="91440" bIns="45720" rtlCol="0" anchor="t"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4" name="Footer Placeholder 4">
            <a:extLst>
              <a:ext uri="{FF2B5EF4-FFF2-40B4-BE49-F238E27FC236}">
                <a16:creationId xmlns:a16="http://schemas.microsoft.com/office/drawing/2014/main" id="{49D1D03F-CAC6-764E-9A21-481E7A54F3CA}"/>
              </a:ext>
            </a:extLst>
          </p:cNvPr>
          <p:cNvSpPr>
            <a:spLocks noGrp="1"/>
          </p:cNvSpPr>
          <p:nvPr>
            <p:ph type="ftr" sz="quarter" idx="3"/>
          </p:nvPr>
        </p:nvSpPr>
        <p:spPr>
          <a:xfrm>
            <a:off x="6190707" y="6274158"/>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12" name="Title 1">
            <a:extLst>
              <a:ext uri="{FF2B5EF4-FFF2-40B4-BE49-F238E27FC236}">
                <a16:creationId xmlns:a16="http://schemas.microsoft.com/office/drawing/2014/main" id="{8939700F-4388-241A-6C07-ED432F72FDE1}"/>
              </a:ext>
            </a:extLst>
          </p:cNvPr>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7200" b="0">
                <a:solidFill>
                  <a:schemeClr val="bg1"/>
                </a:solidFill>
              </a:defRPr>
            </a:lvl1pPr>
          </a:lstStyle>
          <a:p>
            <a:r>
              <a:rPr lang="en-GB"/>
              <a:t>Name your presentation and a second line if you want</a:t>
            </a:r>
            <a:endParaRPr lang="en-US"/>
          </a:p>
        </p:txBody>
      </p:sp>
      <p:sp>
        <p:nvSpPr>
          <p:cNvPr id="4" name="Rectangle 3">
            <a:extLst>
              <a:ext uri="{FF2B5EF4-FFF2-40B4-BE49-F238E27FC236}">
                <a16:creationId xmlns:a16="http://schemas.microsoft.com/office/drawing/2014/main" id="{B13BF4B8-5D46-AB62-4422-C9754992372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5" name="Rectangle 4">
            <a:extLst>
              <a:ext uri="{FF2B5EF4-FFF2-40B4-BE49-F238E27FC236}">
                <a16:creationId xmlns:a16="http://schemas.microsoft.com/office/drawing/2014/main" id="{CCBA41A5-D196-CE9E-66C5-D521AAD64A89}"/>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15F991CF-6037-0EC3-F7B2-D870BD44AD14}"/>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3481424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1_Identifier_Maroon">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6C1D5-F6D9-54EA-F2C8-B97AB2E45F4F}"/>
              </a:ext>
            </a:extLst>
          </p:cNvPr>
          <p:cNvPicPr>
            <a:picLocks noChangeAspect="1"/>
          </p:cNvPicPr>
          <p:nvPr userDrawn="1"/>
        </p:nvPicPr>
        <p:blipFill>
          <a:blip r:embed="rId2"/>
          <a:stretch>
            <a:fillRect/>
          </a:stretch>
        </p:blipFill>
        <p:spPr>
          <a:xfrm>
            <a:off x="5559318" y="169114"/>
            <a:ext cx="1073363" cy="1215531"/>
          </a:xfrm>
          <a:prstGeom prst="rect">
            <a:avLst/>
          </a:prstGeom>
        </p:spPr>
      </p:pic>
      <p:sp>
        <p:nvSpPr>
          <p:cNvPr id="11" name="Date Placeholder 3">
            <a:extLst>
              <a:ext uri="{FF2B5EF4-FFF2-40B4-BE49-F238E27FC236}">
                <a16:creationId xmlns:a16="http://schemas.microsoft.com/office/drawing/2014/main" id="{0C54E0C4-C9D3-A784-B662-8F064B161417}"/>
              </a:ext>
            </a:extLst>
          </p:cNvPr>
          <p:cNvSpPr>
            <a:spLocks noGrp="1"/>
          </p:cNvSpPr>
          <p:nvPr>
            <p:ph type="dt" sz="half" idx="2"/>
          </p:nvPr>
        </p:nvSpPr>
        <p:spPr>
          <a:xfrm>
            <a:off x="3258095" y="6274158"/>
            <a:ext cx="2743200" cy="365125"/>
          </a:xfrm>
          <a:prstGeom prst="rect">
            <a:avLst/>
          </a:prstGeom>
        </p:spPr>
        <p:txBody>
          <a:bodyPr vert="horz" lIns="91440" tIns="45720" rIns="91440" bIns="45720" rtlCol="0" anchor="t"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4" name="Footer Placeholder 4">
            <a:extLst>
              <a:ext uri="{FF2B5EF4-FFF2-40B4-BE49-F238E27FC236}">
                <a16:creationId xmlns:a16="http://schemas.microsoft.com/office/drawing/2014/main" id="{49D1D03F-CAC6-764E-9A21-481E7A54F3CA}"/>
              </a:ext>
            </a:extLst>
          </p:cNvPr>
          <p:cNvSpPr>
            <a:spLocks noGrp="1"/>
          </p:cNvSpPr>
          <p:nvPr>
            <p:ph type="ftr" sz="quarter" idx="3"/>
          </p:nvPr>
        </p:nvSpPr>
        <p:spPr>
          <a:xfrm>
            <a:off x="6190707" y="6274158"/>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6" name="Title 1">
            <a:extLst>
              <a:ext uri="{FF2B5EF4-FFF2-40B4-BE49-F238E27FC236}">
                <a16:creationId xmlns:a16="http://schemas.microsoft.com/office/drawing/2014/main" id="{5E535A0F-8853-138D-4B26-9BE42AD13FE7}"/>
              </a:ext>
            </a:extLst>
          </p:cNvPr>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7200" b="0">
                <a:solidFill>
                  <a:schemeClr val="bg1"/>
                </a:solidFill>
              </a:defRPr>
            </a:lvl1pPr>
          </a:lstStyle>
          <a:p>
            <a:r>
              <a:rPr lang="en-GB"/>
              <a:t>Name your presentation and a second line if you want</a:t>
            </a:r>
            <a:endParaRPr lang="en-US"/>
          </a:p>
        </p:txBody>
      </p:sp>
      <p:sp>
        <p:nvSpPr>
          <p:cNvPr id="7" name="Rectangle 6">
            <a:extLst>
              <a:ext uri="{FF2B5EF4-FFF2-40B4-BE49-F238E27FC236}">
                <a16:creationId xmlns:a16="http://schemas.microsoft.com/office/drawing/2014/main" id="{6A6435B5-00D6-CF0D-E7A6-E613F912A30F}"/>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A3E37322-BB92-7298-B3AA-B7F4BA07B4D7}"/>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1D00FBE0-8F74-4E46-25FE-80C9FD89F45C}"/>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19418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Identifier">
    <p:bg>
      <p:bgPr>
        <a:solidFill>
          <a:schemeClr val="accent1"/>
        </a:solidFill>
        <a:effectLst/>
      </p:bgPr>
    </p:bg>
    <p:spTree>
      <p:nvGrpSpPr>
        <p:cNvPr id="1" name=""/>
        <p:cNvGrpSpPr/>
        <p:nvPr/>
      </p:nvGrpSpPr>
      <p:grpSpPr>
        <a:xfrm>
          <a:off x="0" y="0"/>
          <a:ext cx="0" cy="0"/>
          <a:chOff x="0" y="0"/>
          <a:chExt cx="0" cy="0"/>
        </a:xfrm>
      </p:grpSpPr>
      <p:sp>
        <p:nvSpPr>
          <p:cNvPr id="27" name="Picture Placeholder 9">
            <a:extLst>
              <a:ext uri="{FF2B5EF4-FFF2-40B4-BE49-F238E27FC236}">
                <a16:creationId xmlns:a16="http://schemas.microsoft.com/office/drawing/2014/main" id="{A06311B9-2019-6E65-850F-99063C33A822}"/>
              </a:ext>
            </a:extLst>
          </p:cNvPr>
          <p:cNvSpPr>
            <a:spLocks noGrp="1"/>
          </p:cNvSpPr>
          <p:nvPr>
            <p:ph type="pic" sz="quarter" idx="10"/>
          </p:nvPr>
        </p:nvSpPr>
        <p:spPr>
          <a:xfrm>
            <a:off x="6110068" y="3"/>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GB"/>
              <a:t>Click icon to add picture</a:t>
            </a:r>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5" y="3022464"/>
            <a:ext cx="8613648" cy="1200329"/>
          </a:xfrm>
          <a:prstGeom prst="rect">
            <a:avLst/>
          </a:prstGeom>
          <a:noFill/>
        </p:spPr>
        <p:txBody>
          <a:bodyPr wrap="square" rtlCol="0" anchor="t">
            <a:noAutofit/>
          </a:bodyPr>
          <a:lstStyle>
            <a:lvl1pPr>
              <a:defRPr lang="en-US" sz="5688" b="0" i="0" dirty="0">
                <a:solidFill>
                  <a:schemeClr val="bg1"/>
                </a:solidFill>
                <a:latin typeface="ING display" panose="020B0603030508020203" pitchFamily="34" charset="77"/>
                <a:ea typeface="+mn-ea"/>
                <a:cs typeface="+mn-cs"/>
              </a:defRPr>
            </a:lvl1pPr>
          </a:lstStyle>
          <a:p>
            <a:pPr marL="0" lvl="0" defTabSz="361215"/>
            <a:r>
              <a:rPr lang="en-GB"/>
              <a:t>Presentation title.</a:t>
            </a:r>
          </a:p>
        </p:txBody>
      </p:sp>
      <p:sp>
        <p:nvSpPr>
          <p:cNvPr id="10" name="Text Placeholder 10">
            <a:extLst>
              <a:ext uri="{FF2B5EF4-FFF2-40B4-BE49-F238E27FC236}">
                <a16:creationId xmlns:a16="http://schemas.microsoft.com/office/drawing/2014/main" id="{D4713FE2-247B-9A43-4A7A-5C5A05C632ED}"/>
              </a:ext>
            </a:extLst>
          </p:cNvPr>
          <p:cNvSpPr>
            <a:spLocks noGrp="1"/>
          </p:cNvSpPr>
          <p:nvPr>
            <p:ph type="body" sz="quarter" idx="11" hasCustomPrompt="1"/>
          </p:nvPr>
        </p:nvSpPr>
        <p:spPr>
          <a:xfrm>
            <a:off x="1789114" y="3895202"/>
            <a:ext cx="8613774" cy="1200329"/>
          </a:xfrm>
          <a:noFill/>
        </p:spPr>
        <p:txBody>
          <a:bodyPr vert="horz" wrap="square" lIns="91440" tIns="45720" rIns="91440" bIns="45720" rtlCol="0" anchor="t" anchorCtr="0">
            <a:noAutofit/>
          </a:bodyPr>
          <a:lstStyle>
            <a:lvl1pPr marL="0" indent="0">
              <a:lnSpc>
                <a:spcPct val="100000"/>
              </a:lnSpc>
              <a:buNone/>
              <a:defRPr lang="en-GB" sz="5688" b="0" i="0" smtClean="0">
                <a:solidFill>
                  <a:schemeClr val="bg1"/>
                </a:solidFill>
                <a:latin typeface="ING display" panose="020B0603030508020203" pitchFamily="34" charset="77"/>
              </a:defRPr>
            </a:lvl1pPr>
            <a:lvl2pPr>
              <a:defRPr lang="en-GB" sz="1423" smtClean="0"/>
            </a:lvl2pPr>
            <a:lvl3pPr>
              <a:defRPr lang="en-GB" sz="1423" smtClean="0"/>
            </a:lvl3pPr>
            <a:lvl4pPr>
              <a:defRPr lang="en-GB" smtClean="0"/>
            </a:lvl4pPr>
            <a:lvl5pPr>
              <a:defRPr lang="en-NL"/>
            </a:lvl5pPr>
          </a:lstStyle>
          <a:p>
            <a:pPr marL="496672" lvl="0" indent="-677279" defTabSz="361215">
              <a:spcBef>
                <a:spcPct val="0"/>
              </a:spcBef>
            </a:pPr>
            <a:r>
              <a:rPr lang="en-GB"/>
              <a:t>Subtitle goes here.</a:t>
            </a:r>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71758" y="169115"/>
            <a:ext cx="1073364" cy="1215531"/>
          </a:xfrm>
          <a:prstGeom prst="rect">
            <a:avLst/>
          </a:prstGeom>
        </p:spPr>
      </p:pic>
      <p:sp>
        <p:nvSpPr>
          <p:cNvPr id="25" name="Rectangle 24">
            <a:extLst>
              <a:ext uri="{FF2B5EF4-FFF2-40B4-BE49-F238E27FC236}">
                <a16:creationId xmlns:a16="http://schemas.microsoft.com/office/drawing/2014/main" id="{1C67AADF-D050-5B88-5B1F-C43CD027697A}"/>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12" name="Rectangle 11">
            <a:extLst>
              <a:ext uri="{FF2B5EF4-FFF2-40B4-BE49-F238E27FC236}">
                <a16:creationId xmlns:a16="http://schemas.microsoft.com/office/drawing/2014/main" id="{CB1F1772-C77E-1EA3-167E-87C03E770008}"/>
              </a:ext>
            </a:extLst>
          </p:cNvPr>
          <p:cNvSpPr>
            <a:spLocks noChangeArrowheads="1"/>
          </p:cNvSpPr>
          <p:nvPr userDrawn="1"/>
        </p:nvSpPr>
        <p:spPr bwMode="gray">
          <a:xfrm>
            <a:off x="-5411195"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15" name="Text Placeholder 17">
            <a:extLst>
              <a:ext uri="{FF2B5EF4-FFF2-40B4-BE49-F238E27FC236}">
                <a16:creationId xmlns:a16="http://schemas.microsoft.com/office/drawing/2014/main" id="{76C8D36D-2F66-A05C-0487-4510E7C40FF8}"/>
              </a:ext>
            </a:extLst>
          </p:cNvPr>
          <p:cNvSpPr>
            <a:spLocks noGrp="1"/>
          </p:cNvSpPr>
          <p:nvPr>
            <p:ph type="body" sz="quarter" idx="12" hasCustomPrompt="1"/>
          </p:nvPr>
        </p:nvSpPr>
        <p:spPr>
          <a:xfrm>
            <a:off x="171757" y="6246200"/>
            <a:ext cx="1672423" cy="365125"/>
          </a:xfrm>
        </p:spPr>
        <p:txBody>
          <a:bodyPr anchor="ctr"/>
          <a:lstStyle>
            <a:lvl1pPr algn="r">
              <a:defRPr b="1">
                <a:solidFill>
                  <a:schemeClr val="bg1"/>
                </a:solidFill>
              </a:defRPr>
            </a:lvl1pPr>
          </a:lstStyle>
          <a:p>
            <a:pPr lvl="0"/>
            <a:r>
              <a:rPr lang="en-GB"/>
              <a:t>Date Month Year</a:t>
            </a:r>
          </a:p>
        </p:txBody>
      </p:sp>
      <p:sp>
        <p:nvSpPr>
          <p:cNvPr id="16" name="Text Placeholder 17">
            <a:extLst>
              <a:ext uri="{FF2B5EF4-FFF2-40B4-BE49-F238E27FC236}">
                <a16:creationId xmlns:a16="http://schemas.microsoft.com/office/drawing/2014/main" id="{83D5A8C2-BE44-8C4C-1789-33C5DC180C90}"/>
              </a:ext>
            </a:extLst>
          </p:cNvPr>
          <p:cNvSpPr>
            <a:spLocks noGrp="1"/>
          </p:cNvSpPr>
          <p:nvPr>
            <p:ph type="body" sz="quarter" idx="13" hasCustomPrompt="1"/>
          </p:nvPr>
        </p:nvSpPr>
        <p:spPr>
          <a:xfrm>
            <a:off x="1981202" y="6246200"/>
            <a:ext cx="5525041" cy="365125"/>
          </a:xfrm>
        </p:spPr>
        <p:txBody>
          <a:bodyPr anchor="ctr"/>
          <a:lstStyle>
            <a:lvl1pPr algn="l">
              <a:defRPr b="1">
                <a:solidFill>
                  <a:schemeClr val="bg1"/>
                </a:solidFill>
              </a:defRPr>
            </a:lvl1pPr>
          </a:lstStyle>
          <a:p>
            <a:pPr lvl="0"/>
            <a:r>
              <a:rPr lang="en-GB"/>
              <a:t>Name / Department</a:t>
            </a:r>
          </a:p>
        </p:txBody>
      </p:sp>
      <p:sp>
        <p:nvSpPr>
          <p:cNvPr id="4" name="Rectangle 3">
            <a:extLst>
              <a:ext uri="{FF2B5EF4-FFF2-40B4-BE49-F238E27FC236}">
                <a16:creationId xmlns:a16="http://schemas.microsoft.com/office/drawing/2014/main" id="{E8EBEEF3-73C6-4B10-3DE2-27BA48F7DF1B}"/>
              </a:ext>
            </a:extLst>
          </p:cNvPr>
          <p:cNvSpPr/>
          <p:nvPr userDrawn="1"/>
        </p:nvSpPr>
        <p:spPr>
          <a:xfrm>
            <a:off x="-5204807"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5" name="Rectangle 4">
            <a:extLst>
              <a:ext uri="{FF2B5EF4-FFF2-40B4-BE49-F238E27FC236}">
                <a16:creationId xmlns:a16="http://schemas.microsoft.com/office/drawing/2014/main" id="{F766F940-32E9-92A6-D512-27D6E78C7C37}"/>
              </a:ext>
            </a:extLst>
          </p:cNvPr>
          <p:cNvSpPr/>
          <p:nvPr userDrawn="1"/>
        </p:nvSpPr>
        <p:spPr>
          <a:xfrm>
            <a:off x="-4135435"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2440480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1_Logo_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7200" b="0">
                <a:solidFill>
                  <a:schemeClr val="bg1"/>
                </a:solidFill>
              </a:defRPr>
            </a:lvl1pPr>
          </a:lstStyle>
          <a:p>
            <a:r>
              <a:rPr lang="en-GB"/>
              <a:t>Name your presentation and a second line if you want</a:t>
            </a:r>
            <a:endParaRPr lang="en-US"/>
          </a:p>
        </p:txBody>
      </p:sp>
      <p:pic>
        <p:nvPicPr>
          <p:cNvPr id="8" name="Picture 7">
            <a:extLst>
              <a:ext uri="{FF2B5EF4-FFF2-40B4-BE49-F238E27FC236}">
                <a16:creationId xmlns:a16="http://schemas.microsoft.com/office/drawing/2014/main" id="{1B339E4B-B2F4-E88F-652E-BEE5AA87549F}"/>
              </a:ext>
            </a:extLst>
          </p:cNvPr>
          <p:cNvPicPr>
            <a:picLocks noChangeAspect="1"/>
          </p:cNvPicPr>
          <p:nvPr userDrawn="1"/>
        </p:nvPicPr>
        <p:blipFill>
          <a:blip r:embed="rId2"/>
          <a:stretch>
            <a:fillRect/>
          </a:stretch>
        </p:blipFill>
        <p:spPr>
          <a:xfrm>
            <a:off x="4959830" y="140219"/>
            <a:ext cx="2272339" cy="928139"/>
          </a:xfrm>
          <a:prstGeom prst="rect">
            <a:avLst/>
          </a:prstGeom>
        </p:spPr>
      </p:pic>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6274158"/>
            <a:ext cx="2743200" cy="365125"/>
          </a:xfrm>
          <a:prstGeom prst="rect">
            <a:avLst/>
          </a:prstGeom>
        </p:spPr>
        <p:txBody>
          <a:bodyPr vert="horz" lIns="91440" tIns="45720" rIns="91440" bIns="45720" rtlCol="0" anchor="t"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6274158"/>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6" name="Rectangle 5">
            <a:extLst>
              <a:ext uri="{FF2B5EF4-FFF2-40B4-BE49-F238E27FC236}">
                <a16:creationId xmlns:a16="http://schemas.microsoft.com/office/drawing/2014/main" id="{A884C44A-C4A1-4612-CBA6-8B60C7AD2677}"/>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8BC39A7C-8C0D-63AE-1C26-B3B372B2E5D8}"/>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3E70A3AA-6BC2-B15D-D195-A869A9C3A52D}"/>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3944451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1_Logo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6274158"/>
            <a:ext cx="2743200" cy="365125"/>
          </a:xfrm>
          <a:prstGeom prst="rect">
            <a:avLst/>
          </a:prstGeom>
        </p:spPr>
        <p:txBody>
          <a:bodyPr vert="horz" lIns="91440" tIns="45720" rIns="91440" bIns="45720" rtlCol="0" anchor="t"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6274158"/>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6" name="Title 1">
            <a:extLst>
              <a:ext uri="{FF2B5EF4-FFF2-40B4-BE49-F238E27FC236}">
                <a16:creationId xmlns:a16="http://schemas.microsoft.com/office/drawing/2014/main" id="{8801C623-E303-B90D-2C42-D32F341D828B}"/>
              </a:ext>
            </a:extLst>
          </p:cNvPr>
          <p:cNvSpPr>
            <a:spLocks noGrp="1"/>
          </p:cNvSpPr>
          <p:nvPr>
            <p:ph type="ctrTitle" hasCustomPrompt="1"/>
          </p:nvPr>
        </p:nvSpPr>
        <p:spPr>
          <a:xfrm>
            <a:off x="476249" y="1958340"/>
            <a:ext cx="11239500" cy="2941320"/>
          </a:xfrm>
          <a:prstGeom prst="rect">
            <a:avLst/>
          </a:prstGeom>
        </p:spPr>
        <p:txBody>
          <a:bodyPr anchor="ctr" anchorCtr="0">
            <a:normAutofit/>
          </a:bodyPr>
          <a:lstStyle>
            <a:lvl1pPr algn="ctr">
              <a:defRPr sz="7200" b="0">
                <a:solidFill>
                  <a:schemeClr val="bg1"/>
                </a:solidFill>
              </a:defRPr>
            </a:lvl1pPr>
          </a:lstStyle>
          <a:p>
            <a:r>
              <a:rPr lang="en-GB"/>
              <a:t>Name your presentation and a second line if you want</a:t>
            </a:r>
            <a:endParaRPr lang="en-US"/>
          </a:p>
        </p:txBody>
      </p:sp>
      <p:pic>
        <p:nvPicPr>
          <p:cNvPr id="7" name="Picture 6">
            <a:extLst>
              <a:ext uri="{FF2B5EF4-FFF2-40B4-BE49-F238E27FC236}">
                <a16:creationId xmlns:a16="http://schemas.microsoft.com/office/drawing/2014/main" id="{55B99E7A-2131-D691-CD7B-EB5E3622D6CC}"/>
              </a:ext>
            </a:extLst>
          </p:cNvPr>
          <p:cNvPicPr>
            <a:picLocks noChangeAspect="1"/>
          </p:cNvPicPr>
          <p:nvPr userDrawn="1"/>
        </p:nvPicPr>
        <p:blipFill>
          <a:blip r:embed="rId2"/>
          <a:stretch>
            <a:fillRect/>
          </a:stretch>
        </p:blipFill>
        <p:spPr>
          <a:xfrm>
            <a:off x="4959830" y="140219"/>
            <a:ext cx="2272339" cy="928139"/>
          </a:xfrm>
          <a:prstGeom prst="rect">
            <a:avLst/>
          </a:prstGeom>
        </p:spPr>
      </p:pic>
      <p:sp>
        <p:nvSpPr>
          <p:cNvPr id="5" name="Rectangle 4">
            <a:extLst>
              <a:ext uri="{FF2B5EF4-FFF2-40B4-BE49-F238E27FC236}">
                <a16:creationId xmlns:a16="http://schemas.microsoft.com/office/drawing/2014/main" id="{5438D263-9963-CA1E-23A7-F95792A5062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A665B543-0B7C-7D0B-55D9-70A1DC803070}"/>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F151FC2D-144E-9414-2FEE-F4F8374963DB}"/>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1871596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_2_Identifier_Oran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9600" b="0" dirty="0">
                <a:solidFill>
                  <a:schemeClr val="bg1"/>
                </a:solidFill>
                <a:ea typeface="+mn-ea"/>
                <a:cs typeface="+mn-cs"/>
              </a:defRPr>
            </a:lvl1pPr>
          </a:lstStyle>
          <a:p>
            <a:pPr marL="0" lvl="0" defTabSz="457200"/>
            <a:r>
              <a:rPr lang="en-GB"/>
              <a:t>A very large title goes here.</a:t>
            </a:r>
            <a:endParaRPr lang="en-US"/>
          </a:p>
        </p:txBody>
      </p:sp>
      <p:sp>
        <p:nvSpPr>
          <p:cNvPr id="9" name="Date Placeholder 3">
            <a:extLst>
              <a:ext uri="{FF2B5EF4-FFF2-40B4-BE49-F238E27FC236}">
                <a16:creationId xmlns:a16="http://schemas.microsoft.com/office/drawing/2014/main" id="{2A354AD5-8545-D0CE-8A23-488BB4A2310E}"/>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0" name="Footer Placeholder 4">
            <a:extLst>
              <a:ext uri="{FF2B5EF4-FFF2-40B4-BE49-F238E27FC236}">
                <a16:creationId xmlns:a16="http://schemas.microsoft.com/office/drawing/2014/main" id="{E7086C52-5054-2963-CBFA-DD2515293B5D}"/>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r:embed="rId2"/>
          <a:stretch>
            <a:fillRect/>
          </a:stretch>
        </p:blipFill>
        <p:spPr>
          <a:xfrm>
            <a:off x="10949523" y="5490459"/>
            <a:ext cx="1073363" cy="1215531"/>
          </a:xfrm>
          <a:prstGeom prst="rect">
            <a:avLst/>
          </a:prstGeom>
        </p:spPr>
      </p:pic>
      <p:sp>
        <p:nvSpPr>
          <p:cNvPr id="5" name="Rectangle 4">
            <a:extLst>
              <a:ext uri="{FF2B5EF4-FFF2-40B4-BE49-F238E27FC236}">
                <a16:creationId xmlns:a16="http://schemas.microsoft.com/office/drawing/2014/main" id="{AF420F89-0D27-60B5-AA64-53CDA95460F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11098317-DFF1-5FFE-3D2C-46E845C7D6E0}"/>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7D3E3AF9-CB6A-0830-1BBA-06ED38CF4A3B}"/>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1001700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_2_Identifier_Maroon">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A41ABD-F224-89E5-B764-BCD2C3BEC8F8}"/>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9600" b="0" dirty="0">
                <a:solidFill>
                  <a:schemeClr val="bg1"/>
                </a:solidFill>
                <a:ea typeface="+mn-ea"/>
                <a:cs typeface="+mn-cs"/>
              </a:defRPr>
            </a:lvl1pPr>
          </a:lstStyle>
          <a:p>
            <a:pPr marL="0" lvl="0" defTabSz="457200"/>
            <a:r>
              <a:rPr lang="en-GB"/>
              <a:t>A very large title goes here.</a:t>
            </a:r>
            <a:endParaRPr lang="en-US"/>
          </a:p>
        </p:txBody>
      </p:sp>
      <p:sp>
        <p:nvSpPr>
          <p:cNvPr id="9" name="Date Placeholder 3">
            <a:extLst>
              <a:ext uri="{FF2B5EF4-FFF2-40B4-BE49-F238E27FC236}">
                <a16:creationId xmlns:a16="http://schemas.microsoft.com/office/drawing/2014/main" id="{2A354AD5-8545-D0CE-8A23-488BB4A2310E}"/>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0" name="Footer Placeholder 4">
            <a:extLst>
              <a:ext uri="{FF2B5EF4-FFF2-40B4-BE49-F238E27FC236}">
                <a16:creationId xmlns:a16="http://schemas.microsoft.com/office/drawing/2014/main" id="{E7086C52-5054-2963-CBFA-DD2515293B5D}"/>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18" name="Picture 17">
            <a:extLst>
              <a:ext uri="{FF2B5EF4-FFF2-40B4-BE49-F238E27FC236}">
                <a16:creationId xmlns:a16="http://schemas.microsoft.com/office/drawing/2014/main" id="{B0C30C88-24FE-98B1-213B-89BA4EB0620E}"/>
              </a:ext>
            </a:extLst>
          </p:cNvPr>
          <p:cNvPicPr>
            <a:picLocks noChangeAspect="1"/>
          </p:cNvPicPr>
          <p:nvPr userDrawn="1"/>
        </p:nvPicPr>
        <p:blipFill>
          <a:blip r:embed="rId2"/>
          <a:stretch>
            <a:fillRect/>
          </a:stretch>
        </p:blipFill>
        <p:spPr>
          <a:xfrm>
            <a:off x="10949523" y="5490459"/>
            <a:ext cx="1073363" cy="1215531"/>
          </a:xfrm>
          <a:prstGeom prst="rect">
            <a:avLst/>
          </a:prstGeom>
        </p:spPr>
      </p:pic>
      <p:sp>
        <p:nvSpPr>
          <p:cNvPr id="5" name="Rectangle 4">
            <a:extLst>
              <a:ext uri="{FF2B5EF4-FFF2-40B4-BE49-F238E27FC236}">
                <a16:creationId xmlns:a16="http://schemas.microsoft.com/office/drawing/2014/main" id="{869B4495-B72D-8E5C-F64C-75153FF7740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F0175D0-B02C-D947-47B2-1864932E83D1}"/>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100FA3B0-D454-9B15-B194-6528D95145D5}"/>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2924996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2_Logo_Orange">
    <p:bg>
      <p:bgPr>
        <a:solidFill>
          <a:schemeClr val="accent1"/>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9600" b="0" dirty="0">
                <a:solidFill>
                  <a:schemeClr val="bg1"/>
                </a:solidFill>
                <a:ea typeface="+mn-ea"/>
                <a:cs typeface="+mn-cs"/>
              </a:defRPr>
            </a:lvl1pPr>
          </a:lstStyle>
          <a:p>
            <a:pPr marL="0" lvl="0" defTabSz="457200"/>
            <a:r>
              <a:rPr lang="en-GB"/>
              <a:t>A very large title goes here.</a:t>
            </a:r>
            <a:endParaRPr lang="en-US"/>
          </a:p>
        </p:txBody>
      </p:sp>
      <p:pic>
        <p:nvPicPr>
          <p:cNvPr id="18" name="Picture 17">
            <a:extLst>
              <a:ext uri="{FF2B5EF4-FFF2-40B4-BE49-F238E27FC236}">
                <a16:creationId xmlns:a16="http://schemas.microsoft.com/office/drawing/2014/main" id="{4572D8EE-27F9-9A3C-27B9-33D30B182BC4}"/>
              </a:ext>
            </a:extLst>
          </p:cNvPr>
          <p:cNvPicPr>
            <a:picLocks noChangeAspect="1"/>
          </p:cNvPicPr>
          <p:nvPr userDrawn="1"/>
        </p:nvPicPr>
        <p:blipFill>
          <a:blip r:embed="rId2"/>
          <a:stretch>
            <a:fillRect/>
          </a:stretch>
        </p:blipFill>
        <p:spPr>
          <a:xfrm>
            <a:off x="9856289" y="5865417"/>
            <a:ext cx="2272339" cy="928139"/>
          </a:xfrm>
          <a:prstGeom prst="rect">
            <a:avLst/>
          </a:prstGeom>
        </p:spPr>
      </p:pic>
      <p:sp>
        <p:nvSpPr>
          <p:cNvPr id="5" name="Rectangle 4">
            <a:extLst>
              <a:ext uri="{FF2B5EF4-FFF2-40B4-BE49-F238E27FC236}">
                <a16:creationId xmlns:a16="http://schemas.microsoft.com/office/drawing/2014/main" id="{DB2803E6-CA74-7B9A-DB7D-E5C5A93F576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6" name="Rectangle 5">
            <a:extLst>
              <a:ext uri="{FF2B5EF4-FFF2-40B4-BE49-F238E27FC236}">
                <a16:creationId xmlns:a16="http://schemas.microsoft.com/office/drawing/2014/main" id="{ADD061E5-FE3C-7F9C-BBFD-2E51345E6A73}"/>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CBC4153-3C3D-A20C-B421-636A90CBB718}"/>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2509380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_2_Logo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14" name="Title 1">
            <a:extLst>
              <a:ext uri="{FF2B5EF4-FFF2-40B4-BE49-F238E27FC236}">
                <a16:creationId xmlns:a16="http://schemas.microsoft.com/office/drawing/2014/main" id="{DF4AA5B8-BFDA-18F9-B22E-1B88E923988A}"/>
              </a:ext>
            </a:extLst>
          </p:cNvPr>
          <p:cNvSpPr>
            <a:spLocks noGrp="1"/>
          </p:cNvSpPr>
          <p:nvPr>
            <p:ph type="ctrTitle" hasCustomPrompt="1"/>
          </p:nvPr>
        </p:nvSpPr>
        <p:spPr>
          <a:xfrm>
            <a:off x="300736" y="76696"/>
            <a:ext cx="8690864" cy="2824480"/>
          </a:xfrm>
          <a:prstGeom prst="rect">
            <a:avLst/>
          </a:prstGeom>
          <a:noFill/>
        </p:spPr>
        <p:txBody>
          <a:bodyPr wrap="square" rtlCol="0" anchor="t">
            <a:normAutofit/>
          </a:bodyPr>
          <a:lstStyle>
            <a:lvl1pPr>
              <a:defRPr lang="en-US" sz="9600" b="0" dirty="0">
                <a:solidFill>
                  <a:schemeClr val="bg1"/>
                </a:solidFill>
                <a:ea typeface="+mn-ea"/>
                <a:cs typeface="+mn-cs"/>
              </a:defRPr>
            </a:lvl1pPr>
          </a:lstStyle>
          <a:p>
            <a:pPr marL="0" lvl="0" defTabSz="457200"/>
            <a:r>
              <a:rPr lang="en-GB"/>
              <a:t>A very large title goes here.</a:t>
            </a:r>
            <a:endParaRPr lang="en-US"/>
          </a:p>
        </p:txBody>
      </p:sp>
      <p:pic>
        <p:nvPicPr>
          <p:cNvPr id="2" name="Picture 1">
            <a:extLst>
              <a:ext uri="{FF2B5EF4-FFF2-40B4-BE49-F238E27FC236}">
                <a16:creationId xmlns:a16="http://schemas.microsoft.com/office/drawing/2014/main" id="{7D0DC5B3-EF11-9931-1039-EF0DDD615A39}"/>
              </a:ext>
            </a:extLst>
          </p:cNvPr>
          <p:cNvPicPr>
            <a:picLocks noChangeAspect="1"/>
          </p:cNvPicPr>
          <p:nvPr userDrawn="1"/>
        </p:nvPicPr>
        <p:blipFill>
          <a:blip r:embed="rId2"/>
          <a:stretch>
            <a:fillRect/>
          </a:stretch>
        </p:blipFill>
        <p:spPr>
          <a:xfrm>
            <a:off x="9856289" y="5865417"/>
            <a:ext cx="2272339" cy="928139"/>
          </a:xfrm>
          <a:prstGeom prst="rect">
            <a:avLst/>
          </a:prstGeom>
        </p:spPr>
      </p:pic>
      <p:sp>
        <p:nvSpPr>
          <p:cNvPr id="15" name="Rectangle 14">
            <a:extLst>
              <a:ext uri="{FF2B5EF4-FFF2-40B4-BE49-F238E27FC236}">
                <a16:creationId xmlns:a16="http://schemas.microsoft.com/office/drawing/2014/main" id="{EDAEF4C1-8793-1144-3F98-A0D7AC6B8F4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6" name="Rectangle 15">
            <a:extLst>
              <a:ext uri="{FF2B5EF4-FFF2-40B4-BE49-F238E27FC236}">
                <a16:creationId xmlns:a16="http://schemas.microsoft.com/office/drawing/2014/main" id="{54268DAE-410A-3664-6AB7-70F7372B15EF}"/>
              </a:ext>
            </a:extLst>
          </p:cNvPr>
          <p:cNvSpPr/>
          <p:nvPr userDrawn="1"/>
        </p:nvSpPr>
        <p:spPr>
          <a:xfrm>
            <a:off x="-2576721"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4C59E4C0-07DB-A4D4-0989-8E08789F99EE}"/>
              </a:ext>
            </a:extLst>
          </p:cNvPr>
          <p:cNvSpPr/>
          <p:nvPr userDrawn="1"/>
        </p:nvSpPr>
        <p:spPr>
          <a:xfrm>
            <a:off x="-1507349"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3580821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_3_Identifier_Orange">
    <p:bg>
      <p:bgPr>
        <a:solidFill>
          <a:schemeClr val="accent1"/>
        </a:solidFill>
        <a:effectLst/>
      </p:bgPr>
    </p:bg>
    <p:spTree>
      <p:nvGrpSpPr>
        <p:cNvPr id="1" name=""/>
        <p:cNvGrpSpPr/>
        <p:nvPr/>
      </p:nvGrpSpPr>
      <p:grpSpPr>
        <a:xfrm>
          <a:off x="0" y="0"/>
          <a:ext cx="0" cy="0"/>
          <a:chOff x="0" y="0"/>
          <a:chExt cx="0" cy="0"/>
        </a:xfrm>
      </p:grpSpPr>
      <p:sp>
        <p:nvSpPr>
          <p:cNvPr id="27" name="Picture Placeholder 9">
            <a:extLst>
              <a:ext uri="{FF2B5EF4-FFF2-40B4-BE49-F238E27FC236}">
                <a16:creationId xmlns:a16="http://schemas.microsoft.com/office/drawing/2014/main" id="{A06311B9-2019-6E65-850F-99063C33A822}"/>
              </a:ext>
            </a:extLst>
          </p:cNvPr>
          <p:cNvSpPr>
            <a:spLocks noGrp="1"/>
          </p:cNvSpPr>
          <p:nvPr>
            <p:ph type="pic" sz="quarter" idx="10"/>
          </p:nvPr>
        </p:nvSpPr>
        <p:spPr>
          <a:xfrm>
            <a:off x="6096000" y="0"/>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3" y="3022462"/>
            <a:ext cx="8613648" cy="1200329"/>
          </a:xfrm>
          <a:prstGeom prst="rect">
            <a:avLst/>
          </a:prstGeom>
          <a:noFill/>
        </p:spPr>
        <p:txBody>
          <a:bodyPr wrap="square" rtlCol="0" anchor="t">
            <a:spAutoFit/>
          </a:bodyPr>
          <a:lstStyle>
            <a:lvl1pPr>
              <a:defRPr lang="en-US" sz="7200" b="0" dirty="0">
                <a:solidFill>
                  <a:schemeClr val="bg1"/>
                </a:solidFill>
                <a:ea typeface="+mn-ea"/>
                <a:cs typeface="+mn-cs"/>
              </a:defRPr>
            </a:lvl1pPr>
          </a:lstStyle>
          <a:p>
            <a:pPr marL="0" lvl="0" defTabSz="457200"/>
            <a:r>
              <a:rPr lang="en-GB"/>
              <a:t>Presentation title.</a:t>
            </a:r>
            <a:endParaRPr lang="en-US"/>
          </a:p>
        </p:txBody>
      </p:sp>
      <p:sp>
        <p:nvSpPr>
          <p:cNvPr id="10" name="Text Placeholder 10">
            <a:extLst>
              <a:ext uri="{FF2B5EF4-FFF2-40B4-BE49-F238E27FC236}">
                <a16:creationId xmlns:a16="http://schemas.microsoft.com/office/drawing/2014/main" id="{D4713FE2-247B-9A43-4A7A-5C5A05C632ED}"/>
              </a:ext>
            </a:extLst>
          </p:cNvPr>
          <p:cNvSpPr>
            <a:spLocks noGrp="1"/>
          </p:cNvSpPr>
          <p:nvPr>
            <p:ph type="body" sz="quarter" idx="11" hasCustomPrompt="1"/>
          </p:nvPr>
        </p:nvSpPr>
        <p:spPr>
          <a:xfrm>
            <a:off x="1789112" y="3895200"/>
            <a:ext cx="8613775" cy="1200329"/>
          </a:xfrm>
          <a:noFill/>
        </p:spPr>
        <p:txBody>
          <a:bodyPr vert="horz" wrap="square" lIns="91440" tIns="45720" rIns="91440" bIns="45720" rtlCol="0" anchor="t" anchorCtr="0">
            <a:spAutoFit/>
          </a:bodyPr>
          <a:lstStyle>
            <a:lvl1pPr marL="0" indent="0">
              <a:lnSpc>
                <a:spcPct val="100000"/>
              </a:lnSpc>
              <a:buNone/>
              <a:defRPr lang="en-GB" sz="7200" b="0" i="0" smtClean="0">
                <a:solidFill>
                  <a:schemeClr val="bg1"/>
                </a:solidFill>
                <a:latin typeface="ING display" panose="020B0803030508020203" pitchFamily="34" charset="77"/>
              </a:defRPr>
            </a:lvl1pPr>
            <a:lvl2pPr>
              <a:defRPr lang="en-GB" sz="1800" smtClean="0"/>
            </a:lvl2pPr>
            <a:lvl3pPr>
              <a:defRPr lang="en-GB" sz="1800" smtClean="0"/>
            </a:lvl3pPr>
            <a:lvl4pPr>
              <a:defRPr lang="en-GB" smtClean="0"/>
            </a:lvl4pPr>
            <a:lvl5pPr>
              <a:defRPr lang="en-NL"/>
            </a:lvl5pPr>
          </a:lstStyle>
          <a:p>
            <a:pPr marL="628650" lvl="0" indent="-857250" defTabSz="457200">
              <a:spcBef>
                <a:spcPct val="0"/>
              </a:spcBef>
            </a:pPr>
            <a:r>
              <a:rPr lang="en-GB"/>
              <a:t>Subtitle goes here.</a:t>
            </a:r>
          </a:p>
        </p:txBody>
      </p:sp>
      <p:sp>
        <p:nvSpPr>
          <p:cNvPr id="2" name="Date Placeholder 3">
            <a:extLst>
              <a:ext uri="{FF2B5EF4-FFF2-40B4-BE49-F238E27FC236}">
                <a16:creationId xmlns:a16="http://schemas.microsoft.com/office/drawing/2014/main" id="{9252F5CD-59AF-87DF-4368-DC3BAF20F75F}"/>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3" name="Footer Placeholder 4">
            <a:extLst>
              <a:ext uri="{FF2B5EF4-FFF2-40B4-BE49-F238E27FC236}">
                <a16:creationId xmlns:a16="http://schemas.microsoft.com/office/drawing/2014/main" id="{169E8FF0-BD49-0851-A3B5-AC64E4D7E5D7}"/>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r:embed="rId2"/>
          <a:stretch>
            <a:fillRect/>
          </a:stretch>
        </p:blipFill>
        <p:spPr>
          <a:xfrm>
            <a:off x="171757" y="169114"/>
            <a:ext cx="1073363" cy="1215531"/>
          </a:xfrm>
          <a:prstGeom prst="rect">
            <a:avLst/>
          </a:prstGeom>
        </p:spPr>
      </p:pic>
      <p:sp>
        <p:nvSpPr>
          <p:cNvPr id="25" name="Rectangle 24">
            <a:extLst>
              <a:ext uri="{FF2B5EF4-FFF2-40B4-BE49-F238E27FC236}">
                <a16:creationId xmlns:a16="http://schemas.microsoft.com/office/drawing/2014/main" id="{1C67AADF-D050-5B88-5B1F-C43CD027697A}"/>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12" name="Rectangle 11">
            <a:extLst>
              <a:ext uri="{FF2B5EF4-FFF2-40B4-BE49-F238E27FC236}">
                <a16:creationId xmlns:a16="http://schemas.microsoft.com/office/drawing/2014/main" id="{CB1F1772-C77E-1EA3-167E-87C03E7700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3" name="Rectangle 12">
            <a:extLst>
              <a:ext uri="{FF2B5EF4-FFF2-40B4-BE49-F238E27FC236}">
                <a16:creationId xmlns:a16="http://schemas.microsoft.com/office/drawing/2014/main" id="{3C0226CE-B37A-F4A9-E78B-BEEC92BE4624}"/>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4" name="Rectangle 13">
            <a:extLst>
              <a:ext uri="{FF2B5EF4-FFF2-40B4-BE49-F238E27FC236}">
                <a16:creationId xmlns:a16="http://schemas.microsoft.com/office/drawing/2014/main" id="{E3F030E9-E65B-D1AB-3EA7-0F4CC8086042}"/>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2009517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_3_Identifer_Maroon">
    <p:bg>
      <p:bgPr>
        <a:solidFill>
          <a:schemeClr val="accent2"/>
        </a:solidFill>
        <a:effectLst/>
      </p:bgPr>
    </p:bg>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10EE0717-A122-5F51-895E-C30FE96ED61D}"/>
              </a:ext>
            </a:extLst>
          </p:cNvPr>
          <p:cNvSpPr>
            <a:spLocks noGrp="1"/>
          </p:cNvSpPr>
          <p:nvPr>
            <p:ph type="pic" sz="quarter" idx="10"/>
          </p:nvPr>
        </p:nvSpPr>
        <p:spPr>
          <a:xfrm>
            <a:off x="6096000" y="5903"/>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9" name="Title 1">
            <a:extLst>
              <a:ext uri="{FF2B5EF4-FFF2-40B4-BE49-F238E27FC236}">
                <a16:creationId xmlns:a16="http://schemas.microsoft.com/office/drawing/2014/main" id="{824E61B4-943A-D0EE-F313-CD075361BEAB}"/>
              </a:ext>
            </a:extLst>
          </p:cNvPr>
          <p:cNvSpPr>
            <a:spLocks noGrp="1"/>
          </p:cNvSpPr>
          <p:nvPr>
            <p:ph type="ctrTitle" hasCustomPrompt="1"/>
          </p:nvPr>
        </p:nvSpPr>
        <p:spPr>
          <a:xfrm>
            <a:off x="1008773" y="3022462"/>
            <a:ext cx="8613648" cy="1200329"/>
          </a:xfrm>
          <a:prstGeom prst="rect">
            <a:avLst/>
          </a:prstGeom>
          <a:noFill/>
        </p:spPr>
        <p:txBody>
          <a:bodyPr wrap="square" rtlCol="0" anchor="t">
            <a:spAutoFit/>
          </a:bodyPr>
          <a:lstStyle>
            <a:lvl1pPr>
              <a:defRPr lang="en-US" sz="7200" b="0" dirty="0">
                <a:solidFill>
                  <a:schemeClr val="bg1"/>
                </a:solidFill>
                <a:ea typeface="+mn-ea"/>
                <a:cs typeface="+mn-cs"/>
              </a:defRPr>
            </a:lvl1pPr>
          </a:lstStyle>
          <a:p>
            <a:pPr marL="0" lvl="0" defTabSz="457200"/>
            <a:r>
              <a:rPr lang="en-GB"/>
              <a:t>Presentation title.</a:t>
            </a:r>
            <a:endParaRPr lang="en-US"/>
          </a:p>
        </p:txBody>
      </p:sp>
      <p:sp>
        <p:nvSpPr>
          <p:cNvPr id="2" name="Date Placeholder 3">
            <a:extLst>
              <a:ext uri="{FF2B5EF4-FFF2-40B4-BE49-F238E27FC236}">
                <a16:creationId xmlns:a16="http://schemas.microsoft.com/office/drawing/2014/main" id="{9252F5CD-59AF-87DF-4368-DC3BAF20F75F}"/>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3" name="Footer Placeholder 4">
            <a:extLst>
              <a:ext uri="{FF2B5EF4-FFF2-40B4-BE49-F238E27FC236}">
                <a16:creationId xmlns:a16="http://schemas.microsoft.com/office/drawing/2014/main" id="{169E8FF0-BD49-0851-A3B5-AC64E4D7E5D7}"/>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21" name="Picture 20">
            <a:extLst>
              <a:ext uri="{FF2B5EF4-FFF2-40B4-BE49-F238E27FC236}">
                <a16:creationId xmlns:a16="http://schemas.microsoft.com/office/drawing/2014/main" id="{61FBFC31-C4F7-3077-328F-D69745F2C187}"/>
              </a:ext>
            </a:extLst>
          </p:cNvPr>
          <p:cNvPicPr>
            <a:picLocks noChangeAspect="1"/>
          </p:cNvPicPr>
          <p:nvPr userDrawn="1"/>
        </p:nvPicPr>
        <p:blipFill>
          <a:blip r:embed="rId2"/>
          <a:stretch>
            <a:fillRect/>
          </a:stretch>
        </p:blipFill>
        <p:spPr>
          <a:xfrm>
            <a:off x="171757" y="169114"/>
            <a:ext cx="1073363" cy="1215531"/>
          </a:xfrm>
          <a:prstGeom prst="rect">
            <a:avLst/>
          </a:prstGeom>
        </p:spPr>
      </p:pic>
      <p:sp>
        <p:nvSpPr>
          <p:cNvPr id="14" name="Rectangle 13">
            <a:extLst>
              <a:ext uri="{FF2B5EF4-FFF2-40B4-BE49-F238E27FC236}">
                <a16:creationId xmlns:a16="http://schemas.microsoft.com/office/drawing/2014/main" id="{ED7EF17B-61B8-112A-DBC4-A1B44564DC2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16" name="Rectangle 15">
            <a:extLst>
              <a:ext uri="{FF2B5EF4-FFF2-40B4-BE49-F238E27FC236}">
                <a16:creationId xmlns:a16="http://schemas.microsoft.com/office/drawing/2014/main" id="{ACF82368-9525-026E-F8FE-57E1EBC2C385}"/>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7" name="Rectangle 16">
            <a:extLst>
              <a:ext uri="{FF2B5EF4-FFF2-40B4-BE49-F238E27FC236}">
                <a16:creationId xmlns:a16="http://schemas.microsoft.com/office/drawing/2014/main" id="{BDB805CF-B4FB-709A-32E6-1210E20A0042}"/>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10A8E28F-9FA4-876A-1C25-D90A0BD3BC86}"/>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1358093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_3_Logo_Orange">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2F5CF978-4711-2268-60D0-A9FF61AFE8FB}"/>
              </a:ext>
            </a:extLst>
          </p:cNvPr>
          <p:cNvSpPr>
            <a:spLocks noGrp="1"/>
          </p:cNvSpPr>
          <p:nvPr>
            <p:ph type="pic" sz="quarter" idx="10"/>
          </p:nvPr>
        </p:nvSpPr>
        <p:spPr>
          <a:xfrm>
            <a:off x="6096000" y="5903"/>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3" y="3022462"/>
            <a:ext cx="8613648" cy="1200329"/>
          </a:xfrm>
          <a:prstGeom prst="rect">
            <a:avLst/>
          </a:prstGeom>
          <a:noFill/>
        </p:spPr>
        <p:txBody>
          <a:bodyPr wrap="square" rtlCol="0" anchor="t">
            <a:spAutoFit/>
          </a:bodyPr>
          <a:lstStyle>
            <a:lvl1pPr>
              <a:defRPr lang="en-US" sz="7200" b="0" dirty="0">
                <a:solidFill>
                  <a:schemeClr val="bg1"/>
                </a:solidFill>
                <a:ea typeface="+mn-ea"/>
                <a:cs typeface="+mn-cs"/>
              </a:defRPr>
            </a:lvl1pPr>
          </a:lstStyle>
          <a:p>
            <a:pPr marL="0" lvl="0" defTabSz="457200"/>
            <a:r>
              <a:rPr lang="en-GB"/>
              <a:t>Presentation title.</a:t>
            </a:r>
            <a:endParaRPr lang="en-US"/>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0" y="3895200"/>
            <a:ext cx="8613775" cy="1200329"/>
          </a:xfrm>
          <a:noFill/>
        </p:spPr>
        <p:txBody>
          <a:bodyPr vert="horz" wrap="square" lIns="91440" tIns="45720" rIns="91440" bIns="45720" rtlCol="0" anchor="t" anchorCtr="0">
            <a:spAutoFit/>
          </a:bodyPr>
          <a:lstStyle>
            <a:lvl1pPr marL="0" indent="0">
              <a:lnSpc>
                <a:spcPct val="100000"/>
              </a:lnSpc>
              <a:buNone/>
              <a:defRPr lang="en-GB" sz="7200" b="0" i="0" smtClean="0">
                <a:solidFill>
                  <a:schemeClr val="bg1"/>
                </a:solidFill>
                <a:latin typeface="ING display" panose="020B0803030508020203" pitchFamily="34" charset="77"/>
              </a:defRPr>
            </a:lvl1pPr>
            <a:lvl2pPr>
              <a:defRPr lang="en-GB" sz="1800" smtClean="0"/>
            </a:lvl2pPr>
            <a:lvl3pPr>
              <a:defRPr lang="en-GB" sz="1800" smtClean="0"/>
            </a:lvl3pPr>
            <a:lvl4pPr>
              <a:defRPr lang="en-GB" smtClean="0"/>
            </a:lvl4pPr>
            <a:lvl5pPr>
              <a:defRPr lang="en-NL"/>
            </a:lvl5pPr>
          </a:lstStyle>
          <a:p>
            <a:pPr marL="628650" lvl="0" indent="-857250" defTabSz="457200">
              <a:spcBef>
                <a:spcPct val="0"/>
              </a:spcBef>
            </a:pPr>
            <a:r>
              <a:rPr lang="en-GB"/>
              <a:t>Subtitle goes here.</a:t>
            </a:r>
          </a:p>
        </p:txBody>
      </p:sp>
      <p:sp>
        <p:nvSpPr>
          <p:cNvPr id="16" name="Date Placeholder 3">
            <a:extLst>
              <a:ext uri="{FF2B5EF4-FFF2-40B4-BE49-F238E27FC236}">
                <a16:creationId xmlns:a16="http://schemas.microsoft.com/office/drawing/2014/main" id="{08013617-3DA2-D1AA-168A-F0EC1E6B1D2B}"/>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7" name="Footer Placeholder 4">
            <a:extLst>
              <a:ext uri="{FF2B5EF4-FFF2-40B4-BE49-F238E27FC236}">
                <a16:creationId xmlns:a16="http://schemas.microsoft.com/office/drawing/2014/main" id="{C8D3F8F2-826C-1F28-F9E2-0C0CF3D3E6AF}"/>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23" name="Picture 22">
            <a:extLst>
              <a:ext uri="{FF2B5EF4-FFF2-40B4-BE49-F238E27FC236}">
                <a16:creationId xmlns:a16="http://schemas.microsoft.com/office/drawing/2014/main" id="{363D0769-CF99-1F40-88B2-AEC9EFB1E152}"/>
              </a:ext>
            </a:extLst>
          </p:cNvPr>
          <p:cNvPicPr>
            <a:picLocks noChangeAspect="1"/>
          </p:cNvPicPr>
          <p:nvPr userDrawn="1"/>
        </p:nvPicPr>
        <p:blipFill>
          <a:blip r:embed="rId2"/>
          <a:stretch>
            <a:fillRect/>
          </a:stretch>
        </p:blipFill>
        <p:spPr>
          <a:xfrm>
            <a:off x="48537" y="140219"/>
            <a:ext cx="2272339" cy="928139"/>
          </a:xfrm>
          <a:prstGeom prst="rect">
            <a:avLst/>
          </a:prstGeom>
        </p:spPr>
      </p:pic>
      <p:sp>
        <p:nvSpPr>
          <p:cNvPr id="19" name="Rectangle 18">
            <a:extLst>
              <a:ext uri="{FF2B5EF4-FFF2-40B4-BE49-F238E27FC236}">
                <a16:creationId xmlns:a16="http://schemas.microsoft.com/office/drawing/2014/main" id="{247A9B37-040E-9EA7-B2E8-B00B033B09F6}"/>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20" name="Rectangle 19">
            <a:extLst>
              <a:ext uri="{FF2B5EF4-FFF2-40B4-BE49-F238E27FC236}">
                <a16:creationId xmlns:a16="http://schemas.microsoft.com/office/drawing/2014/main" id="{2289F63A-2797-491B-8EF3-755334846C61}"/>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i="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sp>
        <p:nvSpPr>
          <p:cNvPr id="21" name="Rectangle 20">
            <a:extLst>
              <a:ext uri="{FF2B5EF4-FFF2-40B4-BE49-F238E27FC236}">
                <a16:creationId xmlns:a16="http://schemas.microsoft.com/office/drawing/2014/main" id="{CA341E21-3CB5-FFBC-8AF2-387B3D602739}"/>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2" name="Rectangle 21">
            <a:extLst>
              <a:ext uri="{FF2B5EF4-FFF2-40B4-BE49-F238E27FC236}">
                <a16:creationId xmlns:a16="http://schemas.microsoft.com/office/drawing/2014/main" id="{940E7CC0-3F52-3619-0DD1-860EE4B1F679}"/>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191686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_3_Logo_Maroon">
    <p:bg>
      <p:bgPr>
        <a:solidFill>
          <a:schemeClr val="accent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602930BD-BCC2-7678-F5B3-725D25581C5A}"/>
              </a:ext>
            </a:extLst>
          </p:cNvPr>
          <p:cNvSpPr>
            <a:spLocks noGrp="1"/>
          </p:cNvSpPr>
          <p:nvPr>
            <p:ph type="pic" sz="quarter" idx="10"/>
          </p:nvPr>
        </p:nvSpPr>
        <p:spPr>
          <a:xfrm>
            <a:off x="6096000" y="0"/>
            <a:ext cx="6096000" cy="3423095"/>
          </a:xfrm>
          <a:solidFill>
            <a:srgbClr val="A69F98"/>
          </a:solidFill>
          <a:ln>
            <a:noFill/>
          </a:ln>
        </p:spPr>
        <p:txBody>
          <a:bodyPr anchor="ctr"/>
          <a:lstStyle>
            <a:lvl1pPr marL="0" indent="0" algn="ctr">
              <a:buNone/>
              <a:defRPr b="0" i="0">
                <a:solidFill>
                  <a:schemeClr val="bg1"/>
                </a:solidFill>
                <a:latin typeface="ING Me" panose="02000506040000020004" pitchFamily="2" charset="0"/>
              </a:defRPr>
            </a:lvl1pPr>
          </a:lstStyle>
          <a:p>
            <a:r>
              <a:rPr lang="en-US"/>
              <a:t>Click icon to add picture</a:t>
            </a:r>
            <a:endParaRPr lang="en-NL"/>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3" y="3022462"/>
            <a:ext cx="8613648" cy="1200329"/>
          </a:xfrm>
          <a:prstGeom prst="rect">
            <a:avLst/>
          </a:prstGeom>
          <a:noFill/>
        </p:spPr>
        <p:txBody>
          <a:bodyPr wrap="square" rtlCol="0" anchor="t">
            <a:spAutoFit/>
          </a:bodyPr>
          <a:lstStyle>
            <a:lvl1pPr>
              <a:defRPr lang="en-US" sz="7200" b="0" dirty="0">
                <a:solidFill>
                  <a:schemeClr val="bg1"/>
                </a:solidFill>
                <a:ea typeface="+mn-ea"/>
                <a:cs typeface="+mn-cs"/>
              </a:defRPr>
            </a:lvl1pPr>
          </a:lstStyle>
          <a:p>
            <a:pPr marL="0" lvl="0" defTabSz="457200"/>
            <a:r>
              <a:rPr lang="en-GB"/>
              <a:t>Presentation title.</a:t>
            </a:r>
            <a:endParaRPr lang="en-US"/>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0" y="3895200"/>
            <a:ext cx="8613775" cy="1200329"/>
          </a:xfrm>
          <a:noFill/>
        </p:spPr>
        <p:txBody>
          <a:bodyPr vert="horz" wrap="square" lIns="91440" tIns="45720" rIns="91440" bIns="45720" rtlCol="0" anchor="t" anchorCtr="0">
            <a:spAutoFit/>
          </a:bodyPr>
          <a:lstStyle>
            <a:lvl1pPr marL="0" indent="0">
              <a:lnSpc>
                <a:spcPct val="100000"/>
              </a:lnSpc>
              <a:buNone/>
              <a:defRPr lang="en-GB" sz="7200" b="0" i="0" smtClean="0">
                <a:solidFill>
                  <a:schemeClr val="bg1"/>
                </a:solidFill>
                <a:latin typeface="ING display" panose="020B0803030508020203" pitchFamily="34" charset="77"/>
              </a:defRPr>
            </a:lvl1pPr>
            <a:lvl2pPr>
              <a:defRPr lang="en-GB" sz="1800" smtClean="0"/>
            </a:lvl2pPr>
            <a:lvl3pPr>
              <a:defRPr lang="en-GB" sz="1800" smtClean="0"/>
            </a:lvl3pPr>
            <a:lvl4pPr>
              <a:defRPr lang="en-GB" smtClean="0"/>
            </a:lvl4pPr>
            <a:lvl5pPr>
              <a:defRPr lang="en-NL"/>
            </a:lvl5pPr>
          </a:lstStyle>
          <a:p>
            <a:pPr marL="628650" lvl="0" indent="-857250" defTabSz="457200">
              <a:spcBef>
                <a:spcPct val="0"/>
              </a:spcBef>
            </a:pPr>
            <a:r>
              <a:rPr lang="en-GB"/>
              <a:t>Subtitle goes here.</a:t>
            </a:r>
          </a:p>
        </p:txBody>
      </p:sp>
      <p:sp>
        <p:nvSpPr>
          <p:cNvPr id="16" name="Date Placeholder 3">
            <a:extLst>
              <a:ext uri="{FF2B5EF4-FFF2-40B4-BE49-F238E27FC236}">
                <a16:creationId xmlns:a16="http://schemas.microsoft.com/office/drawing/2014/main" id="{08013617-3DA2-D1AA-168A-F0EC1E6B1D2B}"/>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7" name="Footer Placeholder 4">
            <a:extLst>
              <a:ext uri="{FF2B5EF4-FFF2-40B4-BE49-F238E27FC236}">
                <a16:creationId xmlns:a16="http://schemas.microsoft.com/office/drawing/2014/main" id="{C8D3F8F2-826C-1F28-F9E2-0C0CF3D3E6AF}"/>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18" name="Picture 17">
            <a:extLst>
              <a:ext uri="{FF2B5EF4-FFF2-40B4-BE49-F238E27FC236}">
                <a16:creationId xmlns:a16="http://schemas.microsoft.com/office/drawing/2014/main" id="{2C2AAAB9-E683-158D-4D33-73AF07C99A73}"/>
              </a:ext>
            </a:extLst>
          </p:cNvPr>
          <p:cNvPicPr>
            <a:picLocks noChangeAspect="1"/>
          </p:cNvPicPr>
          <p:nvPr userDrawn="1"/>
        </p:nvPicPr>
        <p:blipFill>
          <a:blip r:embed="rId2"/>
          <a:stretch>
            <a:fillRect/>
          </a:stretch>
        </p:blipFill>
        <p:spPr>
          <a:xfrm>
            <a:off x="48537" y="140219"/>
            <a:ext cx="2272339" cy="928139"/>
          </a:xfrm>
          <a:prstGeom prst="rect">
            <a:avLst/>
          </a:prstGeom>
        </p:spPr>
      </p:pic>
      <p:sp>
        <p:nvSpPr>
          <p:cNvPr id="6" name="Rectangle 5">
            <a:extLst>
              <a:ext uri="{FF2B5EF4-FFF2-40B4-BE49-F238E27FC236}">
                <a16:creationId xmlns:a16="http://schemas.microsoft.com/office/drawing/2014/main" id="{CAB7007C-5E48-303E-7CB0-A7F63DD1CD9C}"/>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BB5F8250-1AEF-6FAA-1640-2686F471C501}"/>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C4EFDCCB-5D09-AB28-FE40-9FCEB9D551EB}"/>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3727F644-CAA8-6C0A-9CEE-5D2FEFDD5D50}"/>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221466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Logo">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2F5CF978-4711-2268-60D0-A9FF61AFE8FB}"/>
              </a:ext>
            </a:extLst>
          </p:cNvPr>
          <p:cNvSpPr>
            <a:spLocks noGrp="1"/>
          </p:cNvSpPr>
          <p:nvPr>
            <p:ph type="pic" sz="quarter" idx="10"/>
          </p:nvPr>
        </p:nvSpPr>
        <p:spPr>
          <a:xfrm>
            <a:off x="6110068" y="-8162"/>
            <a:ext cx="6096000" cy="3423095"/>
          </a:xfrm>
          <a:solidFill>
            <a:srgbClr val="A69F98"/>
          </a:solidFill>
        </p:spPr>
        <p:txBody>
          <a:bodyPr anchor="ctr"/>
          <a:lstStyle>
            <a:lvl1pPr marL="0" indent="0" algn="ctr">
              <a:buNone/>
              <a:defRPr b="0" i="0">
                <a:solidFill>
                  <a:schemeClr val="bg1"/>
                </a:solidFill>
                <a:latin typeface="ING Me" panose="02000506040000020004" pitchFamily="2" charset="0"/>
              </a:defRPr>
            </a:lvl1pPr>
          </a:lstStyle>
          <a:p>
            <a:r>
              <a:rPr lang="en-GB"/>
              <a:t>Click icon to add picture</a:t>
            </a:r>
          </a:p>
        </p:txBody>
      </p:sp>
      <p:sp>
        <p:nvSpPr>
          <p:cNvPr id="8" name="Title 1">
            <a:extLst>
              <a:ext uri="{FF2B5EF4-FFF2-40B4-BE49-F238E27FC236}">
                <a16:creationId xmlns:a16="http://schemas.microsoft.com/office/drawing/2014/main" id="{97894C13-0A71-2FB7-E295-A7963A0B963B}"/>
              </a:ext>
            </a:extLst>
          </p:cNvPr>
          <p:cNvSpPr>
            <a:spLocks noGrp="1"/>
          </p:cNvSpPr>
          <p:nvPr>
            <p:ph type="ctrTitle" hasCustomPrompt="1"/>
          </p:nvPr>
        </p:nvSpPr>
        <p:spPr>
          <a:xfrm>
            <a:off x="1008775" y="3022464"/>
            <a:ext cx="8613648" cy="1200329"/>
          </a:xfrm>
          <a:prstGeom prst="rect">
            <a:avLst/>
          </a:prstGeom>
          <a:noFill/>
        </p:spPr>
        <p:txBody>
          <a:bodyPr wrap="square" rtlCol="0" anchor="t">
            <a:noAutofit/>
          </a:bodyPr>
          <a:lstStyle>
            <a:lvl1pPr>
              <a:defRPr lang="en-US" sz="5688" b="0" i="0" dirty="0">
                <a:solidFill>
                  <a:schemeClr val="bg1"/>
                </a:solidFill>
                <a:latin typeface="ING display" panose="020B0603030508020203" pitchFamily="34" charset="77"/>
                <a:ea typeface="+mn-ea"/>
                <a:cs typeface="+mn-cs"/>
              </a:defRPr>
            </a:lvl1pPr>
          </a:lstStyle>
          <a:p>
            <a:pPr marL="0" lvl="0" defTabSz="361215"/>
            <a:r>
              <a:rPr lang="en-GB"/>
              <a:t>Presentation title.</a:t>
            </a:r>
          </a:p>
        </p:txBody>
      </p:sp>
      <p:sp>
        <p:nvSpPr>
          <p:cNvPr id="11" name="Text Placeholder 10">
            <a:extLst>
              <a:ext uri="{FF2B5EF4-FFF2-40B4-BE49-F238E27FC236}">
                <a16:creationId xmlns:a16="http://schemas.microsoft.com/office/drawing/2014/main" id="{CED6EACE-0556-4C5A-0207-6FD00994E755}"/>
              </a:ext>
            </a:extLst>
          </p:cNvPr>
          <p:cNvSpPr>
            <a:spLocks noGrp="1"/>
          </p:cNvSpPr>
          <p:nvPr>
            <p:ph type="body" sz="quarter" idx="11" hasCustomPrompt="1"/>
          </p:nvPr>
        </p:nvSpPr>
        <p:spPr>
          <a:xfrm>
            <a:off x="1789204" y="3895202"/>
            <a:ext cx="8613774" cy="1200329"/>
          </a:xfrm>
          <a:noFill/>
        </p:spPr>
        <p:txBody>
          <a:bodyPr vert="horz" wrap="square" lIns="91440" tIns="45720" rIns="91440" bIns="45720" rtlCol="0" anchor="t" anchorCtr="0">
            <a:noAutofit/>
          </a:bodyPr>
          <a:lstStyle>
            <a:lvl1pPr marL="0" indent="0">
              <a:lnSpc>
                <a:spcPct val="100000"/>
              </a:lnSpc>
              <a:buNone/>
              <a:defRPr lang="en-GB" sz="5688" b="0" i="0" smtClean="0">
                <a:solidFill>
                  <a:schemeClr val="bg1"/>
                </a:solidFill>
                <a:latin typeface="ING display" panose="020B0603030508020203" pitchFamily="34" charset="77"/>
              </a:defRPr>
            </a:lvl1pPr>
            <a:lvl2pPr>
              <a:defRPr lang="en-GB" sz="1423" smtClean="0"/>
            </a:lvl2pPr>
            <a:lvl3pPr>
              <a:defRPr lang="en-GB" sz="1423" smtClean="0"/>
            </a:lvl3pPr>
            <a:lvl4pPr>
              <a:defRPr lang="en-GB" smtClean="0"/>
            </a:lvl4pPr>
            <a:lvl5pPr>
              <a:defRPr lang="en-NL"/>
            </a:lvl5pPr>
          </a:lstStyle>
          <a:p>
            <a:pPr marL="496672" lvl="0" indent="-677279" defTabSz="361215">
              <a:spcBef>
                <a:spcPct val="0"/>
              </a:spcBef>
            </a:pPr>
            <a:r>
              <a:rPr lang="en-GB"/>
              <a:t>Subtitle goes here.</a:t>
            </a:r>
          </a:p>
        </p:txBody>
      </p:sp>
      <p:pic>
        <p:nvPicPr>
          <p:cNvPr id="23" name="Picture 22">
            <a:extLst>
              <a:ext uri="{FF2B5EF4-FFF2-40B4-BE49-F238E27FC236}">
                <a16:creationId xmlns:a16="http://schemas.microsoft.com/office/drawing/2014/main" id="{363D0769-CF99-1F40-88B2-AEC9EFB1E15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8538" y="140220"/>
            <a:ext cx="2272340" cy="928138"/>
          </a:xfrm>
          <a:prstGeom prst="rect">
            <a:avLst/>
          </a:prstGeom>
        </p:spPr>
      </p:pic>
      <p:sp>
        <p:nvSpPr>
          <p:cNvPr id="19" name="Rectangle 18">
            <a:extLst>
              <a:ext uri="{FF2B5EF4-FFF2-40B4-BE49-F238E27FC236}">
                <a16:creationId xmlns:a16="http://schemas.microsoft.com/office/drawing/2014/main" id="{247A9B37-040E-9EA7-B2E8-B00B033B09F6}"/>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20" name="Rectangle 19">
            <a:extLst>
              <a:ext uri="{FF2B5EF4-FFF2-40B4-BE49-F238E27FC236}">
                <a16:creationId xmlns:a16="http://schemas.microsoft.com/office/drawing/2014/main" id="{2289F63A-2797-491B-8EF3-755334846C61}"/>
              </a:ext>
            </a:extLst>
          </p:cNvPr>
          <p:cNvSpPr>
            <a:spLocks noChangeArrowheads="1"/>
          </p:cNvSpPr>
          <p:nvPr userDrawn="1"/>
        </p:nvSpPr>
        <p:spPr bwMode="gray">
          <a:xfrm>
            <a:off x="-5411195"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i="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0" i="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a:t>
            </a:r>
            <a:r>
              <a:rPr lang="en-GB" sz="791" b="0" i="0" kern="1200">
                <a:solidFill>
                  <a:srgbClr val="0D0804"/>
                </a:solidFill>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b="0" i="0">
                <a:effectLst/>
                <a:latin typeface="ING Me" panose="02000506040000020004" pitchFamily="2" charset="0"/>
              </a:rPr>
              <a:t> </a:t>
            </a:r>
            <a:endParaRPr lang="en-GB" sz="791" b="0" i="0">
              <a:solidFill>
                <a:srgbClr val="0D0804"/>
              </a:solidFill>
              <a:latin typeface="ING Me" panose="02000506040000020004" pitchFamily="2" charset="0"/>
              <a:cs typeface="ING Me" panose="02000506040000020004" pitchFamily="2" charset="0"/>
            </a:endParaRPr>
          </a:p>
        </p:txBody>
      </p:sp>
      <p:sp>
        <p:nvSpPr>
          <p:cNvPr id="10" name="Text Placeholder 17">
            <a:extLst>
              <a:ext uri="{FF2B5EF4-FFF2-40B4-BE49-F238E27FC236}">
                <a16:creationId xmlns:a16="http://schemas.microsoft.com/office/drawing/2014/main" id="{CB4691DF-A2C4-3A32-9376-0B041915F984}"/>
              </a:ext>
            </a:extLst>
          </p:cNvPr>
          <p:cNvSpPr>
            <a:spLocks noGrp="1"/>
          </p:cNvSpPr>
          <p:nvPr>
            <p:ph type="body" sz="quarter" idx="12" hasCustomPrompt="1"/>
          </p:nvPr>
        </p:nvSpPr>
        <p:spPr>
          <a:xfrm>
            <a:off x="171757" y="6246200"/>
            <a:ext cx="1672423" cy="365125"/>
          </a:xfrm>
        </p:spPr>
        <p:txBody>
          <a:bodyPr anchor="ctr"/>
          <a:lstStyle>
            <a:lvl1pPr algn="r">
              <a:defRPr b="1">
                <a:solidFill>
                  <a:schemeClr val="bg1"/>
                </a:solidFill>
              </a:defRPr>
            </a:lvl1pPr>
          </a:lstStyle>
          <a:p>
            <a:pPr lvl="0"/>
            <a:r>
              <a:rPr lang="en-GB"/>
              <a:t>Date Month Year</a:t>
            </a:r>
          </a:p>
        </p:txBody>
      </p:sp>
      <p:sp>
        <p:nvSpPr>
          <p:cNvPr id="12" name="Text Placeholder 17">
            <a:extLst>
              <a:ext uri="{FF2B5EF4-FFF2-40B4-BE49-F238E27FC236}">
                <a16:creationId xmlns:a16="http://schemas.microsoft.com/office/drawing/2014/main" id="{873184B1-F75C-A563-D925-0E2E15BF0448}"/>
              </a:ext>
            </a:extLst>
          </p:cNvPr>
          <p:cNvSpPr>
            <a:spLocks noGrp="1"/>
          </p:cNvSpPr>
          <p:nvPr>
            <p:ph type="body" sz="quarter" idx="13" hasCustomPrompt="1"/>
          </p:nvPr>
        </p:nvSpPr>
        <p:spPr>
          <a:xfrm>
            <a:off x="1981202" y="6246200"/>
            <a:ext cx="5525041"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2DB2A025-1D37-90EA-9E99-1FFC7C6E40C6}"/>
              </a:ext>
            </a:extLst>
          </p:cNvPr>
          <p:cNvSpPr/>
          <p:nvPr userDrawn="1"/>
        </p:nvSpPr>
        <p:spPr>
          <a:xfrm>
            <a:off x="-5204807"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3" name="Rectangle 2">
            <a:extLst>
              <a:ext uri="{FF2B5EF4-FFF2-40B4-BE49-F238E27FC236}">
                <a16:creationId xmlns:a16="http://schemas.microsoft.com/office/drawing/2014/main" id="{12EA6715-0F89-FA8B-9E90-200CFF8DA978}"/>
              </a:ext>
            </a:extLst>
          </p:cNvPr>
          <p:cNvSpPr/>
          <p:nvPr userDrawn="1"/>
        </p:nvSpPr>
        <p:spPr>
          <a:xfrm>
            <a:off x="-4135435"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93982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_4_Identifier_Orange">
    <p:bg>
      <p:bgPr>
        <a:solidFill>
          <a:schemeClr val="accent1"/>
        </a:solidFill>
        <a:effectLst/>
      </p:bgPr>
    </p:bg>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F34CBE6A-B9CB-5E4F-3292-D9E5214A1806}"/>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24" name="Footer Placeholder 4">
            <a:extLst>
              <a:ext uri="{FF2B5EF4-FFF2-40B4-BE49-F238E27FC236}">
                <a16:creationId xmlns:a16="http://schemas.microsoft.com/office/drawing/2014/main" id="{731F0C64-6426-6B1D-39F4-DEE659318749}"/>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r:embed="rId2"/>
          <a:stretch>
            <a:fillRect/>
          </a:stretch>
        </p:blipFill>
        <p:spPr>
          <a:xfrm>
            <a:off x="10949523" y="5490459"/>
            <a:ext cx="1073363" cy="1215531"/>
          </a:xfrm>
          <a:prstGeom prst="rect">
            <a:avLst/>
          </a:prstGeom>
        </p:spPr>
      </p:pic>
      <p:sp>
        <p:nvSpPr>
          <p:cNvPr id="21" name="Title 1">
            <a:extLst>
              <a:ext uri="{FF2B5EF4-FFF2-40B4-BE49-F238E27FC236}">
                <a16:creationId xmlns:a16="http://schemas.microsoft.com/office/drawing/2014/main" id="{0D7CFDB8-C01C-B7A3-D2B5-D3AC6349C76D}"/>
              </a:ext>
            </a:extLst>
          </p:cNvPr>
          <p:cNvSpPr>
            <a:spLocks noGrp="1"/>
          </p:cNvSpPr>
          <p:nvPr>
            <p:ph type="ctrTitle" hasCustomPrompt="1"/>
          </p:nvPr>
        </p:nvSpPr>
        <p:spPr>
          <a:xfrm>
            <a:off x="300736" y="3729786"/>
            <a:ext cx="10837164" cy="923330"/>
          </a:xfrm>
          <a:prstGeom prst="rect">
            <a:avLst/>
          </a:prstGeom>
          <a:noFill/>
        </p:spPr>
        <p:txBody>
          <a:bodyPr wrap="square" rtlCol="0" anchor="t">
            <a:spAutoFit/>
          </a:bodyPr>
          <a:lstStyle>
            <a:lvl1pPr>
              <a:defRPr lang="en-US" sz="5400" b="0" dirty="0">
                <a:solidFill>
                  <a:schemeClr val="bg1"/>
                </a:solidFill>
                <a:ea typeface="+mn-ea"/>
                <a:cs typeface="+mn-cs"/>
              </a:defRPr>
            </a:lvl1pPr>
          </a:lstStyle>
          <a:p>
            <a:pPr marL="0" lvl="0" defTabSz="457200"/>
            <a:r>
              <a:rPr lang="en-GB"/>
              <a:t>Name your presentation</a:t>
            </a:r>
            <a:endParaRPr lang="en-US"/>
          </a:p>
        </p:txBody>
      </p:sp>
      <p:sp>
        <p:nvSpPr>
          <p:cNvPr id="22" name="Text Placeholder 10">
            <a:extLst>
              <a:ext uri="{FF2B5EF4-FFF2-40B4-BE49-F238E27FC236}">
                <a16:creationId xmlns:a16="http://schemas.microsoft.com/office/drawing/2014/main" id="{98B4A13B-E9B5-D06E-24C2-99AE3440C6BA}"/>
              </a:ext>
            </a:extLst>
          </p:cNvPr>
          <p:cNvSpPr>
            <a:spLocks noGrp="1"/>
          </p:cNvSpPr>
          <p:nvPr>
            <p:ph type="body" sz="quarter" idx="11" hasCustomPrompt="1"/>
          </p:nvPr>
        </p:nvSpPr>
        <p:spPr>
          <a:xfrm>
            <a:off x="979043" y="4516151"/>
            <a:ext cx="10158857" cy="923330"/>
          </a:xfrm>
          <a:noFill/>
        </p:spPr>
        <p:txBody>
          <a:bodyPr wrap="square" rtlCol="0" anchor="t">
            <a:spAutoFit/>
          </a:bodyPr>
          <a:lstStyle>
            <a:lvl1pPr marL="0" indent="0">
              <a:lnSpc>
                <a:spcPct val="100000"/>
              </a:lnSpc>
              <a:buNone/>
              <a:defRPr lang="en-GB" sz="5400" b="0" i="0" dirty="0" smtClean="0">
                <a:solidFill>
                  <a:schemeClr val="bg1"/>
                </a:solidFill>
                <a:latin typeface="ING display" panose="020B0803030508020203" pitchFamily="34" charset="77"/>
              </a:defRPr>
            </a:lvl1pPr>
          </a:lstStyle>
          <a:p>
            <a:pPr marL="0" lvl="0" defTabSz="457200"/>
            <a:r>
              <a:rPr lang="en-GB"/>
              <a:t>and a second line if you want</a:t>
            </a:r>
          </a:p>
        </p:txBody>
      </p:sp>
      <p:sp>
        <p:nvSpPr>
          <p:cNvPr id="6" name="Rectangle 5">
            <a:extLst>
              <a:ext uri="{FF2B5EF4-FFF2-40B4-BE49-F238E27FC236}">
                <a16:creationId xmlns:a16="http://schemas.microsoft.com/office/drawing/2014/main" id="{3F2A4502-10EB-B18E-E437-C75F2960718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73D0641-5AD5-83F9-E01A-A30C23F34E8E}"/>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3FABA5BC-29AC-8D2C-41C6-1796389903AD}"/>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62F414CB-18AC-4416-DF0F-777242D59233}"/>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Picture Placeholder 9">
            <a:extLst>
              <a:ext uri="{FF2B5EF4-FFF2-40B4-BE49-F238E27FC236}">
                <a16:creationId xmlns:a16="http://schemas.microsoft.com/office/drawing/2014/main" id="{9D179EC4-B562-D977-6FF8-EF49CD71DC1B}"/>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4248502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_4_Identifier_Maroon">
    <p:bg>
      <p:bgPr>
        <a:solidFill>
          <a:schemeClr val="accent2"/>
        </a:solidFill>
        <a:effectLst/>
      </p:bgPr>
    </p:bg>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F34CBE6A-B9CB-5E4F-3292-D9E5214A1806}"/>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24" name="Footer Placeholder 4">
            <a:extLst>
              <a:ext uri="{FF2B5EF4-FFF2-40B4-BE49-F238E27FC236}">
                <a16:creationId xmlns:a16="http://schemas.microsoft.com/office/drawing/2014/main" id="{731F0C64-6426-6B1D-39F4-DEE659318749}"/>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r:embed="rId2"/>
          <a:stretch>
            <a:fillRect/>
          </a:stretch>
        </p:blipFill>
        <p:spPr>
          <a:xfrm>
            <a:off x="10949523" y="5490459"/>
            <a:ext cx="1073363" cy="1215531"/>
          </a:xfrm>
          <a:prstGeom prst="rect">
            <a:avLst/>
          </a:prstGeom>
        </p:spPr>
      </p:pic>
      <p:sp>
        <p:nvSpPr>
          <p:cNvPr id="10" name="Title 1">
            <a:extLst>
              <a:ext uri="{FF2B5EF4-FFF2-40B4-BE49-F238E27FC236}">
                <a16:creationId xmlns:a16="http://schemas.microsoft.com/office/drawing/2014/main" id="{E95B6AF9-923B-53D4-0DC3-9E9294CFCBD8}"/>
              </a:ext>
            </a:extLst>
          </p:cNvPr>
          <p:cNvSpPr>
            <a:spLocks noGrp="1"/>
          </p:cNvSpPr>
          <p:nvPr>
            <p:ph type="ctrTitle" hasCustomPrompt="1"/>
          </p:nvPr>
        </p:nvSpPr>
        <p:spPr>
          <a:xfrm>
            <a:off x="300736" y="3729786"/>
            <a:ext cx="10837164" cy="923330"/>
          </a:xfrm>
          <a:prstGeom prst="rect">
            <a:avLst/>
          </a:prstGeom>
          <a:noFill/>
        </p:spPr>
        <p:txBody>
          <a:bodyPr wrap="square" rtlCol="0" anchor="t">
            <a:spAutoFit/>
          </a:bodyPr>
          <a:lstStyle>
            <a:lvl1pPr>
              <a:defRPr lang="en-US" sz="5400" b="0" dirty="0">
                <a:solidFill>
                  <a:schemeClr val="bg1"/>
                </a:solidFill>
                <a:ea typeface="+mn-ea"/>
                <a:cs typeface="+mn-cs"/>
              </a:defRPr>
            </a:lvl1pPr>
          </a:lstStyle>
          <a:p>
            <a:pPr marL="0" lvl="0" defTabSz="457200"/>
            <a:r>
              <a:rPr lang="en-GB"/>
              <a:t>Name your presentation</a:t>
            </a:r>
            <a:endParaRPr lang="en-US"/>
          </a:p>
        </p:txBody>
      </p:sp>
      <p:sp>
        <p:nvSpPr>
          <p:cNvPr id="12" name="Text Placeholder 10">
            <a:extLst>
              <a:ext uri="{FF2B5EF4-FFF2-40B4-BE49-F238E27FC236}">
                <a16:creationId xmlns:a16="http://schemas.microsoft.com/office/drawing/2014/main" id="{40B51CAC-AC8D-8519-9EB9-496A3CC5FBDA}"/>
              </a:ext>
            </a:extLst>
          </p:cNvPr>
          <p:cNvSpPr>
            <a:spLocks noGrp="1"/>
          </p:cNvSpPr>
          <p:nvPr>
            <p:ph type="body" sz="quarter" idx="11" hasCustomPrompt="1"/>
          </p:nvPr>
        </p:nvSpPr>
        <p:spPr>
          <a:xfrm>
            <a:off x="979043" y="4516151"/>
            <a:ext cx="10158857" cy="923330"/>
          </a:xfrm>
          <a:noFill/>
        </p:spPr>
        <p:txBody>
          <a:bodyPr wrap="square" rtlCol="0" anchor="t">
            <a:spAutoFit/>
          </a:bodyPr>
          <a:lstStyle>
            <a:lvl1pPr marL="0" indent="0">
              <a:lnSpc>
                <a:spcPct val="100000"/>
              </a:lnSpc>
              <a:buNone/>
              <a:defRPr lang="en-GB" sz="5400" b="0" i="0" dirty="0" smtClean="0">
                <a:solidFill>
                  <a:schemeClr val="bg1"/>
                </a:solidFill>
                <a:latin typeface="ING display" panose="020B0803030508020203" pitchFamily="34" charset="77"/>
              </a:defRPr>
            </a:lvl1pPr>
          </a:lstStyle>
          <a:p>
            <a:pPr marL="0" lvl="0" defTabSz="457200"/>
            <a:r>
              <a:rPr lang="en-GB"/>
              <a:t>and a second line if you want</a:t>
            </a:r>
          </a:p>
        </p:txBody>
      </p:sp>
      <p:sp>
        <p:nvSpPr>
          <p:cNvPr id="6" name="Rectangle 5">
            <a:extLst>
              <a:ext uri="{FF2B5EF4-FFF2-40B4-BE49-F238E27FC236}">
                <a16:creationId xmlns:a16="http://schemas.microsoft.com/office/drawing/2014/main" id="{C099439C-7735-4DDB-B332-891F689C0EE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784D9FE-5C3E-772A-CAEE-99428EB9CB2F}"/>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18DD5337-CF5B-CB10-84BF-A40CCD3C81A7}"/>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AD9D4B0C-028E-B9B7-ECB4-1BECAB698F24}"/>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Picture Placeholder 9">
            <a:extLst>
              <a:ext uri="{FF2B5EF4-FFF2-40B4-BE49-F238E27FC236}">
                <a16:creationId xmlns:a16="http://schemas.microsoft.com/office/drawing/2014/main" id="{2D4C0F4E-0BD3-8A99-5270-32B0567C8E1C}"/>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3127138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_4_Logo_Oran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6C2BE7-E8FF-8005-034C-23FF5D02E13C}"/>
              </a:ext>
            </a:extLst>
          </p:cNvPr>
          <p:cNvSpPr>
            <a:spLocks noGrp="1"/>
          </p:cNvSpPr>
          <p:nvPr>
            <p:ph type="ctrTitle" hasCustomPrompt="1"/>
          </p:nvPr>
        </p:nvSpPr>
        <p:spPr>
          <a:xfrm>
            <a:off x="300736" y="3729786"/>
            <a:ext cx="10837164" cy="923330"/>
          </a:xfrm>
          <a:prstGeom prst="rect">
            <a:avLst/>
          </a:prstGeom>
          <a:noFill/>
        </p:spPr>
        <p:txBody>
          <a:bodyPr wrap="square" rtlCol="0" anchor="t">
            <a:spAutoFit/>
          </a:bodyPr>
          <a:lstStyle>
            <a:lvl1pPr>
              <a:defRPr lang="en-US" sz="5400" b="0" dirty="0">
                <a:solidFill>
                  <a:schemeClr val="bg1"/>
                </a:solidFill>
                <a:ea typeface="+mn-ea"/>
                <a:cs typeface="+mn-cs"/>
              </a:defRPr>
            </a:lvl1pPr>
          </a:lstStyle>
          <a:p>
            <a:pPr marL="0" lvl="0" defTabSz="457200"/>
            <a:r>
              <a:rPr lang="en-GB"/>
              <a:t>Name your presentation</a:t>
            </a:r>
            <a:endParaRPr lang="en-US"/>
          </a:p>
        </p:txBody>
      </p:sp>
      <p:sp>
        <p:nvSpPr>
          <p:cNvPr id="10" name="Text Placeholder 10">
            <a:extLst>
              <a:ext uri="{FF2B5EF4-FFF2-40B4-BE49-F238E27FC236}">
                <a16:creationId xmlns:a16="http://schemas.microsoft.com/office/drawing/2014/main" id="{17EA8781-6970-2719-EF8A-84CB331F019B}"/>
              </a:ext>
            </a:extLst>
          </p:cNvPr>
          <p:cNvSpPr>
            <a:spLocks noGrp="1"/>
          </p:cNvSpPr>
          <p:nvPr>
            <p:ph type="body" sz="quarter" idx="11" hasCustomPrompt="1"/>
          </p:nvPr>
        </p:nvSpPr>
        <p:spPr>
          <a:xfrm>
            <a:off x="979043" y="4516151"/>
            <a:ext cx="10158857" cy="923330"/>
          </a:xfrm>
          <a:noFill/>
        </p:spPr>
        <p:txBody>
          <a:bodyPr wrap="square" rtlCol="0" anchor="t">
            <a:spAutoFit/>
          </a:bodyPr>
          <a:lstStyle>
            <a:lvl1pPr marL="0" indent="0">
              <a:lnSpc>
                <a:spcPct val="100000"/>
              </a:lnSpc>
              <a:buNone/>
              <a:defRPr lang="en-GB" sz="5400" b="0" i="0" dirty="0" smtClean="0">
                <a:solidFill>
                  <a:schemeClr val="bg1"/>
                </a:solidFill>
                <a:latin typeface="ING display" panose="020B0803030508020203" pitchFamily="34" charset="77"/>
              </a:defRPr>
            </a:lvl1pPr>
          </a:lstStyle>
          <a:p>
            <a:pPr marL="0" lvl="0" defTabSz="457200"/>
            <a:r>
              <a:rPr lang="en-GB"/>
              <a:t>and a second line if you want</a:t>
            </a:r>
          </a:p>
        </p:txBody>
      </p:sp>
      <p:sp>
        <p:nvSpPr>
          <p:cNvPr id="17" name="Date Placeholder 3">
            <a:extLst>
              <a:ext uri="{FF2B5EF4-FFF2-40B4-BE49-F238E27FC236}">
                <a16:creationId xmlns:a16="http://schemas.microsoft.com/office/drawing/2014/main" id="{1C6CA506-77AE-2D06-C9D0-B41AEE400DB9}"/>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8" name="Footer Placeholder 4">
            <a:extLst>
              <a:ext uri="{FF2B5EF4-FFF2-40B4-BE49-F238E27FC236}">
                <a16:creationId xmlns:a16="http://schemas.microsoft.com/office/drawing/2014/main" id="{AD5F4D1D-8176-C356-0D51-B31109B62E23}"/>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23" name="Picture 22">
            <a:extLst>
              <a:ext uri="{FF2B5EF4-FFF2-40B4-BE49-F238E27FC236}">
                <a16:creationId xmlns:a16="http://schemas.microsoft.com/office/drawing/2014/main" id="{3C30CA71-4EBB-F524-A0F3-95F548916E00}"/>
              </a:ext>
            </a:extLst>
          </p:cNvPr>
          <p:cNvPicPr>
            <a:picLocks noChangeAspect="1"/>
          </p:cNvPicPr>
          <p:nvPr userDrawn="1"/>
        </p:nvPicPr>
        <p:blipFill>
          <a:blip r:embed="rId2"/>
          <a:stretch>
            <a:fillRect/>
          </a:stretch>
        </p:blipFill>
        <p:spPr>
          <a:xfrm>
            <a:off x="9856289" y="5865417"/>
            <a:ext cx="2272339" cy="928139"/>
          </a:xfrm>
          <a:prstGeom prst="rect">
            <a:avLst/>
          </a:prstGeom>
        </p:spPr>
      </p:pic>
      <p:sp>
        <p:nvSpPr>
          <p:cNvPr id="8" name="Rectangle 7">
            <a:extLst>
              <a:ext uri="{FF2B5EF4-FFF2-40B4-BE49-F238E27FC236}">
                <a16:creationId xmlns:a16="http://schemas.microsoft.com/office/drawing/2014/main" id="{2B28DC72-F3EC-3977-1100-4F8770F960BF}"/>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A10AC3DF-3B3E-98B0-8989-D56544188FB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1" name="Rectangle 10">
            <a:extLst>
              <a:ext uri="{FF2B5EF4-FFF2-40B4-BE49-F238E27FC236}">
                <a16:creationId xmlns:a16="http://schemas.microsoft.com/office/drawing/2014/main" id="{21D1EE94-153E-2C1C-D2E8-B8C1A599989E}"/>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2" name="Rectangle 11">
            <a:extLst>
              <a:ext uri="{FF2B5EF4-FFF2-40B4-BE49-F238E27FC236}">
                <a16:creationId xmlns:a16="http://schemas.microsoft.com/office/drawing/2014/main" id="{F43170C5-E03D-A2FA-9102-871A0B240C41}"/>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Picture Placeholder 9">
            <a:extLst>
              <a:ext uri="{FF2B5EF4-FFF2-40B4-BE49-F238E27FC236}">
                <a16:creationId xmlns:a16="http://schemas.microsoft.com/office/drawing/2014/main" id="{35EA82FC-439D-0460-5747-847A8C805AE5}"/>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76542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_4_Logo_Maroon">
    <p:bg>
      <p:bgPr>
        <a:solidFill>
          <a:schemeClr val="accent2"/>
        </a:solidFill>
        <a:effectLst/>
      </p:bgPr>
    </p:bg>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1C6CA506-77AE-2D06-C9D0-B41AEE400DB9}"/>
              </a:ext>
            </a:extLst>
          </p:cNvPr>
          <p:cNvSpPr>
            <a:spLocks noGrp="1"/>
          </p:cNvSpPr>
          <p:nvPr>
            <p:ph type="dt" sz="half" idx="2"/>
          </p:nvPr>
        </p:nvSpPr>
        <p:spPr>
          <a:xfrm>
            <a:off x="300736" y="6276727"/>
            <a:ext cx="1356614" cy="365125"/>
          </a:xfrm>
          <a:prstGeom prst="rect">
            <a:avLst/>
          </a:prstGeom>
        </p:spPr>
        <p:txBody>
          <a:bodyPr vert="horz" lIns="91440" tIns="45720" rIns="91440" bIns="45720" rtlCol="0" anchor="t" anchorCtr="0"/>
          <a:lstStyle>
            <a:lvl1pPr marL="0" algn="l"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8" name="Footer Placeholder 4">
            <a:extLst>
              <a:ext uri="{FF2B5EF4-FFF2-40B4-BE49-F238E27FC236}">
                <a16:creationId xmlns:a16="http://schemas.microsoft.com/office/drawing/2014/main" id="{AD5F4D1D-8176-C356-0D51-B31109B62E23}"/>
              </a:ext>
            </a:extLst>
          </p:cNvPr>
          <p:cNvSpPr>
            <a:spLocks noGrp="1"/>
          </p:cNvSpPr>
          <p:nvPr>
            <p:ph type="ftr" sz="quarter" idx="3"/>
          </p:nvPr>
        </p:nvSpPr>
        <p:spPr>
          <a:xfrm>
            <a:off x="1818732" y="6276727"/>
            <a:ext cx="4114800" cy="365125"/>
          </a:xfrm>
          <a:prstGeom prst="rect">
            <a:avLst/>
          </a:prstGeom>
        </p:spPr>
        <p:txBody>
          <a:bodyPr vert="horz" lIns="91440" tIns="45720" rIns="91440" bIns="45720" rtlCol="0" anchor="t"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13" name="Title 1">
            <a:extLst>
              <a:ext uri="{FF2B5EF4-FFF2-40B4-BE49-F238E27FC236}">
                <a16:creationId xmlns:a16="http://schemas.microsoft.com/office/drawing/2014/main" id="{734F0A9B-C50D-CE4F-BFF9-CC52CC578E9D}"/>
              </a:ext>
            </a:extLst>
          </p:cNvPr>
          <p:cNvSpPr>
            <a:spLocks noGrp="1"/>
          </p:cNvSpPr>
          <p:nvPr>
            <p:ph type="ctrTitle" hasCustomPrompt="1"/>
          </p:nvPr>
        </p:nvSpPr>
        <p:spPr>
          <a:xfrm>
            <a:off x="300736" y="3729786"/>
            <a:ext cx="10837164" cy="923330"/>
          </a:xfrm>
          <a:prstGeom prst="rect">
            <a:avLst/>
          </a:prstGeom>
          <a:noFill/>
        </p:spPr>
        <p:txBody>
          <a:bodyPr wrap="square" rtlCol="0" anchor="t">
            <a:spAutoFit/>
          </a:bodyPr>
          <a:lstStyle>
            <a:lvl1pPr>
              <a:defRPr lang="en-US" sz="5400" dirty="0">
                <a:solidFill>
                  <a:schemeClr val="bg1"/>
                </a:solidFill>
                <a:ea typeface="+mn-ea"/>
                <a:cs typeface="+mn-cs"/>
              </a:defRPr>
            </a:lvl1pPr>
          </a:lstStyle>
          <a:p>
            <a:pPr marL="0" lvl="0" defTabSz="457200"/>
            <a:r>
              <a:rPr lang="en-GB"/>
              <a:t>Name your presentation</a:t>
            </a:r>
            <a:endParaRPr lang="en-US"/>
          </a:p>
        </p:txBody>
      </p:sp>
      <p:sp>
        <p:nvSpPr>
          <p:cNvPr id="14" name="Text Placeholder 10">
            <a:extLst>
              <a:ext uri="{FF2B5EF4-FFF2-40B4-BE49-F238E27FC236}">
                <a16:creationId xmlns:a16="http://schemas.microsoft.com/office/drawing/2014/main" id="{C1CC0938-571D-5943-006A-0BB5D9545517}"/>
              </a:ext>
            </a:extLst>
          </p:cNvPr>
          <p:cNvSpPr>
            <a:spLocks noGrp="1"/>
          </p:cNvSpPr>
          <p:nvPr>
            <p:ph type="body" sz="quarter" idx="11" hasCustomPrompt="1"/>
          </p:nvPr>
        </p:nvSpPr>
        <p:spPr>
          <a:xfrm>
            <a:off x="979043" y="4516151"/>
            <a:ext cx="10158857" cy="923330"/>
          </a:xfrm>
          <a:noFill/>
        </p:spPr>
        <p:txBody>
          <a:bodyPr wrap="square" rtlCol="0" anchor="t">
            <a:spAutoFit/>
          </a:bodyPr>
          <a:lstStyle>
            <a:lvl1pPr marL="0" indent="0">
              <a:lnSpc>
                <a:spcPct val="100000"/>
              </a:lnSpc>
              <a:buNone/>
              <a:defRPr lang="en-GB" sz="5400" b="1" i="0" dirty="0" smtClean="0">
                <a:solidFill>
                  <a:schemeClr val="bg1"/>
                </a:solidFill>
                <a:latin typeface="ING display" panose="020B0803030508020203" pitchFamily="34" charset="77"/>
              </a:defRPr>
            </a:lvl1pPr>
          </a:lstStyle>
          <a:p>
            <a:pPr marL="0" lvl="0" defTabSz="457200"/>
            <a:r>
              <a:rPr lang="en-GB"/>
              <a:t>and a second line if you want</a:t>
            </a:r>
          </a:p>
        </p:txBody>
      </p:sp>
      <p:pic>
        <p:nvPicPr>
          <p:cNvPr id="19" name="Picture 18">
            <a:extLst>
              <a:ext uri="{FF2B5EF4-FFF2-40B4-BE49-F238E27FC236}">
                <a16:creationId xmlns:a16="http://schemas.microsoft.com/office/drawing/2014/main" id="{48CCDC39-9AE7-0F6B-330D-E38356CB3D05}"/>
              </a:ext>
            </a:extLst>
          </p:cNvPr>
          <p:cNvPicPr>
            <a:picLocks noChangeAspect="1"/>
          </p:cNvPicPr>
          <p:nvPr userDrawn="1"/>
        </p:nvPicPr>
        <p:blipFill>
          <a:blip r:embed="rId2"/>
          <a:stretch>
            <a:fillRect/>
          </a:stretch>
        </p:blipFill>
        <p:spPr>
          <a:xfrm>
            <a:off x="9856289" y="5865417"/>
            <a:ext cx="2272339" cy="928139"/>
          </a:xfrm>
          <a:prstGeom prst="rect">
            <a:avLst/>
          </a:prstGeom>
        </p:spPr>
      </p:pic>
      <p:sp>
        <p:nvSpPr>
          <p:cNvPr id="6" name="Rectangle 5">
            <a:extLst>
              <a:ext uri="{FF2B5EF4-FFF2-40B4-BE49-F238E27FC236}">
                <a16:creationId xmlns:a16="http://schemas.microsoft.com/office/drawing/2014/main" id="{91F5D210-13D8-3F47-9D45-41D2A9784338}"/>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18267C80-D5DC-AFC2-FA97-733949415739}"/>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E17A600E-82AF-787A-2604-ABF053A63554}"/>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B0D2F24B-D5D9-A233-2FE1-1236B59BE3FB}"/>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Picture Placeholder 9">
            <a:extLst>
              <a:ext uri="{FF2B5EF4-FFF2-40B4-BE49-F238E27FC236}">
                <a16:creationId xmlns:a16="http://schemas.microsoft.com/office/drawing/2014/main" id="{01021EAC-59FC-1AB7-0FCE-0F75982EA74A}"/>
              </a:ext>
            </a:extLst>
          </p:cNvPr>
          <p:cNvSpPr>
            <a:spLocks noGrp="1"/>
          </p:cNvSpPr>
          <p:nvPr>
            <p:ph type="pic" sz="quarter" idx="10"/>
          </p:nvPr>
        </p:nvSpPr>
        <p:spPr>
          <a:xfrm>
            <a:off x="-24000" y="0"/>
            <a:ext cx="12240000" cy="3423095"/>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2767685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_5_Identifier_Orange">
    <p:bg>
      <p:bgPr>
        <a:solidFill>
          <a:schemeClr val="accent1"/>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1"/>
            <a:ext cx="2743200" cy="365125"/>
          </a:xfrm>
          <a:prstGeom prst="rect">
            <a:avLst/>
          </a:prstGeom>
        </p:spPr>
        <p:txBody>
          <a:bodyPr vert="horz" lIns="91440" tIns="45720" rIns="91440" bIns="45720" rtlCol="0" anchor="b"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1"/>
            <a:ext cx="4114800" cy="365125"/>
          </a:xfrm>
          <a:prstGeom prst="rect">
            <a:avLst/>
          </a:prstGeom>
        </p:spPr>
        <p:txBody>
          <a:bodyPr vert="horz" lIns="91440" tIns="45720" rIns="91440" bIns="45720" rtlCol="0" anchor="b"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5" name="Picture Placeholder 9">
            <a:extLst>
              <a:ext uri="{FF2B5EF4-FFF2-40B4-BE49-F238E27FC236}">
                <a16:creationId xmlns:a16="http://schemas.microsoft.com/office/drawing/2014/main" id="{7F612221-5DCC-B9C7-12CD-382E9AD0DEFF}"/>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r:embed="rId2"/>
          <a:stretch>
            <a:fillRect/>
          </a:stretch>
        </p:blipFill>
        <p:spPr>
          <a:xfrm>
            <a:off x="5559318" y="169114"/>
            <a:ext cx="1073363" cy="1215531"/>
          </a:xfrm>
          <a:prstGeom prst="rect">
            <a:avLst/>
          </a:prstGeom>
        </p:spPr>
      </p:pic>
      <p:sp>
        <p:nvSpPr>
          <p:cNvPr id="26" name="Title 1">
            <a:extLst>
              <a:ext uri="{FF2B5EF4-FFF2-40B4-BE49-F238E27FC236}">
                <a16:creationId xmlns:a16="http://schemas.microsoft.com/office/drawing/2014/main" id="{3A341223-8BC3-AA03-4D74-C5D49C154CEC}"/>
              </a:ext>
            </a:extLst>
          </p:cNvPr>
          <p:cNvSpPr>
            <a:spLocks noGrp="1"/>
          </p:cNvSpPr>
          <p:nvPr>
            <p:ph type="ctrTitle" hasCustomPrompt="1"/>
          </p:nvPr>
        </p:nvSpPr>
        <p:spPr>
          <a:xfrm>
            <a:off x="1152522" y="1493109"/>
            <a:ext cx="9886954" cy="1754326"/>
          </a:xfrm>
          <a:prstGeom prst="rect">
            <a:avLst/>
          </a:prstGeom>
          <a:noFill/>
        </p:spPr>
        <p:txBody>
          <a:bodyPr wrap="square" rtlCol="0" anchor="t">
            <a:spAutoFit/>
          </a:bodyPr>
          <a:lstStyle>
            <a:lvl1pPr algn="ctr">
              <a:defRPr lang="en-US" sz="5400" b="0" dirty="0">
                <a:solidFill>
                  <a:schemeClr val="bg1"/>
                </a:solidFill>
                <a:ea typeface="+mn-ea"/>
                <a:cs typeface="+mn-cs"/>
              </a:defRPr>
            </a:lvl1pPr>
          </a:lstStyle>
          <a:p>
            <a:pPr marL="0" lvl="0" defTabSz="457200"/>
            <a:r>
              <a:rPr lang="en-GB"/>
              <a:t>Name your presentation</a:t>
            </a:r>
            <a:br>
              <a:rPr lang="en-GB"/>
            </a:br>
            <a:r>
              <a:rPr lang="en-GB"/>
              <a:t>and a second line if you want</a:t>
            </a:r>
            <a:endParaRPr lang="en-US"/>
          </a:p>
        </p:txBody>
      </p:sp>
      <p:sp>
        <p:nvSpPr>
          <p:cNvPr id="8" name="Rectangle 7">
            <a:extLst>
              <a:ext uri="{FF2B5EF4-FFF2-40B4-BE49-F238E27FC236}">
                <a16:creationId xmlns:a16="http://schemas.microsoft.com/office/drawing/2014/main" id="{3D8318CF-3CCD-3AF4-872F-CDD4B433341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BB0B124C-5F4C-4B6C-50E2-573641D4E037}"/>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10" name="Rectangle 9">
            <a:extLst>
              <a:ext uri="{FF2B5EF4-FFF2-40B4-BE49-F238E27FC236}">
                <a16:creationId xmlns:a16="http://schemas.microsoft.com/office/drawing/2014/main" id="{858CBEAF-3B1A-D7FA-CF6A-6EE8F82F3607}"/>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ED53739A-E2DE-AEBD-E86B-596B4CBE2C60}"/>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Tree>
    <p:extLst>
      <p:ext uri="{BB962C8B-B14F-4D97-AF65-F5344CB8AC3E}">
        <p14:creationId xmlns:p14="http://schemas.microsoft.com/office/powerpoint/2010/main" val="3499063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5_Identifier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1"/>
            <a:ext cx="2743200" cy="365125"/>
          </a:xfrm>
          <a:prstGeom prst="rect">
            <a:avLst/>
          </a:prstGeom>
        </p:spPr>
        <p:txBody>
          <a:bodyPr vert="horz" lIns="91440" tIns="45720" rIns="91440" bIns="45720" rtlCol="0" anchor="b"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1"/>
            <a:ext cx="4114800" cy="365125"/>
          </a:xfrm>
          <a:prstGeom prst="rect">
            <a:avLst/>
          </a:prstGeom>
        </p:spPr>
        <p:txBody>
          <a:bodyPr vert="horz" lIns="91440" tIns="45720" rIns="91440" bIns="45720" rtlCol="0" anchor="b"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r:embed="rId2"/>
          <a:stretch>
            <a:fillRect/>
          </a:stretch>
        </p:blipFill>
        <p:spPr>
          <a:xfrm>
            <a:off x="5559318" y="169114"/>
            <a:ext cx="1073363" cy="1215531"/>
          </a:xfrm>
          <a:prstGeom prst="rect">
            <a:avLst/>
          </a:prstGeom>
        </p:spPr>
      </p:pic>
      <p:sp>
        <p:nvSpPr>
          <p:cNvPr id="9" name="Title 1">
            <a:extLst>
              <a:ext uri="{FF2B5EF4-FFF2-40B4-BE49-F238E27FC236}">
                <a16:creationId xmlns:a16="http://schemas.microsoft.com/office/drawing/2014/main" id="{953A8400-9B0D-BB3F-955B-A992F4C464BB}"/>
              </a:ext>
            </a:extLst>
          </p:cNvPr>
          <p:cNvSpPr>
            <a:spLocks noGrp="1"/>
          </p:cNvSpPr>
          <p:nvPr>
            <p:ph type="ctrTitle" hasCustomPrompt="1"/>
          </p:nvPr>
        </p:nvSpPr>
        <p:spPr>
          <a:xfrm>
            <a:off x="1152522" y="1493109"/>
            <a:ext cx="9886954" cy="1754326"/>
          </a:xfrm>
          <a:prstGeom prst="rect">
            <a:avLst/>
          </a:prstGeom>
          <a:noFill/>
        </p:spPr>
        <p:txBody>
          <a:bodyPr wrap="square" rtlCol="0" anchor="t">
            <a:spAutoFit/>
          </a:bodyPr>
          <a:lstStyle>
            <a:lvl1pPr algn="ctr">
              <a:defRPr lang="en-US" sz="5400" b="0" dirty="0">
                <a:solidFill>
                  <a:schemeClr val="bg1"/>
                </a:solidFill>
                <a:ea typeface="+mn-ea"/>
                <a:cs typeface="+mn-cs"/>
              </a:defRPr>
            </a:lvl1pPr>
          </a:lstStyle>
          <a:p>
            <a:pPr marL="0" lvl="0" defTabSz="457200"/>
            <a:r>
              <a:rPr lang="en-GB"/>
              <a:t>Name your presentation</a:t>
            </a:r>
            <a:br>
              <a:rPr lang="en-GB"/>
            </a:br>
            <a:r>
              <a:rPr lang="en-GB"/>
              <a:t>and a second line if you want</a:t>
            </a:r>
            <a:endParaRPr lang="en-US"/>
          </a:p>
        </p:txBody>
      </p:sp>
      <p:sp>
        <p:nvSpPr>
          <p:cNvPr id="2" name="Rectangle 1">
            <a:extLst>
              <a:ext uri="{FF2B5EF4-FFF2-40B4-BE49-F238E27FC236}">
                <a16:creationId xmlns:a16="http://schemas.microsoft.com/office/drawing/2014/main" id="{A6540074-9970-1F1A-82C3-6EB326997F11}"/>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3" name="Rectangle 2">
            <a:extLst>
              <a:ext uri="{FF2B5EF4-FFF2-40B4-BE49-F238E27FC236}">
                <a16:creationId xmlns:a16="http://schemas.microsoft.com/office/drawing/2014/main" id="{C410CFA7-58F5-CE6D-FAA4-E2AF6CAB7C96}"/>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E7D4EF2E-2555-B73A-860E-3D2CC1652C19}"/>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D7A57413-CC78-E4E6-1BEB-349072BE6FDD}"/>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4" name="Picture Placeholder 9">
            <a:extLst>
              <a:ext uri="{FF2B5EF4-FFF2-40B4-BE49-F238E27FC236}">
                <a16:creationId xmlns:a16="http://schemas.microsoft.com/office/drawing/2014/main" id="{1AA461E8-FF08-621F-E0EE-5F1F50A8F0AB}"/>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288335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5_Logo_Orange">
    <p:bg>
      <p:bgPr>
        <a:solidFill>
          <a:schemeClr val="accent1"/>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1"/>
            <a:ext cx="2743200" cy="365125"/>
          </a:xfrm>
          <a:prstGeom prst="rect">
            <a:avLst/>
          </a:prstGeom>
        </p:spPr>
        <p:txBody>
          <a:bodyPr vert="horz" lIns="91440" tIns="45720" rIns="91440" bIns="45720" rtlCol="0" anchor="b"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1"/>
            <a:ext cx="4114800" cy="365125"/>
          </a:xfrm>
          <a:prstGeom prst="rect">
            <a:avLst/>
          </a:prstGeom>
        </p:spPr>
        <p:txBody>
          <a:bodyPr vert="horz" lIns="91440" tIns="45720" rIns="91440" bIns="45720" rtlCol="0" anchor="b"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27" name="Title 1">
            <a:extLst>
              <a:ext uri="{FF2B5EF4-FFF2-40B4-BE49-F238E27FC236}">
                <a16:creationId xmlns:a16="http://schemas.microsoft.com/office/drawing/2014/main" id="{148508B3-0D8F-45FC-2C23-DCC551FCF4E5}"/>
              </a:ext>
            </a:extLst>
          </p:cNvPr>
          <p:cNvSpPr>
            <a:spLocks noGrp="1"/>
          </p:cNvSpPr>
          <p:nvPr>
            <p:ph type="ctrTitle" hasCustomPrompt="1"/>
          </p:nvPr>
        </p:nvSpPr>
        <p:spPr>
          <a:xfrm>
            <a:off x="1152522" y="1493109"/>
            <a:ext cx="9886954" cy="1754326"/>
          </a:xfrm>
          <a:prstGeom prst="rect">
            <a:avLst/>
          </a:prstGeom>
          <a:noFill/>
        </p:spPr>
        <p:txBody>
          <a:bodyPr wrap="square" rtlCol="0" anchor="t">
            <a:spAutoFit/>
          </a:bodyPr>
          <a:lstStyle>
            <a:lvl1pPr algn="ctr">
              <a:defRPr lang="en-US" sz="5400" b="0" dirty="0">
                <a:solidFill>
                  <a:schemeClr val="bg1"/>
                </a:solidFill>
                <a:ea typeface="+mn-ea"/>
                <a:cs typeface="+mn-cs"/>
              </a:defRPr>
            </a:lvl1pPr>
          </a:lstStyle>
          <a:p>
            <a:pPr marL="0" lvl="0" defTabSz="457200"/>
            <a:r>
              <a:rPr lang="en-GB"/>
              <a:t>Name your presentation</a:t>
            </a:r>
            <a:br>
              <a:rPr lang="en-GB"/>
            </a:br>
            <a:r>
              <a:rPr lang="en-GB"/>
              <a:t>and a second line if you want</a:t>
            </a:r>
            <a:endParaRPr lang="en-US"/>
          </a:p>
        </p:txBody>
      </p:sp>
      <p:pic>
        <p:nvPicPr>
          <p:cNvPr id="30" name="Picture 29">
            <a:extLst>
              <a:ext uri="{FF2B5EF4-FFF2-40B4-BE49-F238E27FC236}">
                <a16:creationId xmlns:a16="http://schemas.microsoft.com/office/drawing/2014/main" id="{340D143C-4BA4-770A-103A-9636E31B9F2F}"/>
              </a:ext>
            </a:extLst>
          </p:cNvPr>
          <p:cNvPicPr>
            <a:picLocks noChangeAspect="1"/>
          </p:cNvPicPr>
          <p:nvPr userDrawn="1"/>
        </p:nvPicPr>
        <p:blipFill>
          <a:blip r:embed="rId2"/>
          <a:stretch>
            <a:fillRect/>
          </a:stretch>
        </p:blipFill>
        <p:spPr>
          <a:xfrm>
            <a:off x="4959830" y="140219"/>
            <a:ext cx="2272339" cy="928139"/>
          </a:xfrm>
          <a:prstGeom prst="rect">
            <a:avLst/>
          </a:prstGeom>
        </p:spPr>
      </p:pic>
      <p:sp>
        <p:nvSpPr>
          <p:cNvPr id="6" name="Rectangle 5">
            <a:extLst>
              <a:ext uri="{FF2B5EF4-FFF2-40B4-BE49-F238E27FC236}">
                <a16:creationId xmlns:a16="http://schemas.microsoft.com/office/drawing/2014/main" id="{8B669B3C-7E4A-3663-6F27-33A96A1AB047}"/>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34AF9926-9CA9-650C-53C4-3CCBF3A68F08}"/>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8" name="Rectangle 7">
            <a:extLst>
              <a:ext uri="{FF2B5EF4-FFF2-40B4-BE49-F238E27FC236}">
                <a16:creationId xmlns:a16="http://schemas.microsoft.com/office/drawing/2014/main" id="{581C4AF1-86C8-8DCE-35F8-B1FFA232C96F}"/>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C1126E1B-39A7-CDB3-3818-18E185DF227C}"/>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Picture Placeholder 9">
            <a:extLst>
              <a:ext uri="{FF2B5EF4-FFF2-40B4-BE49-F238E27FC236}">
                <a16:creationId xmlns:a16="http://schemas.microsoft.com/office/drawing/2014/main" id="{16798428-9CEB-BAE3-8C0B-44F1CF2F2689}"/>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894919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5_Logo_Maroon">
    <p:bg>
      <p:bgPr>
        <a:solidFill>
          <a:schemeClr val="accent2"/>
        </a:solid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3FDC8C7-4524-387D-D158-9E672FD082CD}"/>
              </a:ext>
            </a:extLst>
          </p:cNvPr>
          <p:cNvSpPr>
            <a:spLocks noGrp="1"/>
          </p:cNvSpPr>
          <p:nvPr>
            <p:ph type="dt" sz="half" idx="2"/>
          </p:nvPr>
        </p:nvSpPr>
        <p:spPr>
          <a:xfrm>
            <a:off x="3258095" y="3539661"/>
            <a:ext cx="2743200" cy="365125"/>
          </a:xfrm>
          <a:prstGeom prst="rect">
            <a:avLst/>
          </a:prstGeom>
        </p:spPr>
        <p:txBody>
          <a:bodyPr vert="horz" lIns="91440" tIns="45720" rIns="91440" bIns="45720" rtlCol="0" anchor="b" anchorCtr="0"/>
          <a:lstStyle>
            <a:lvl1pPr marL="0" algn="r" defTabSz="457200" rtl="0" eaLnBrk="1" latinLnBrk="0" hangingPunct="1">
              <a:defRPr lang="en-NL" sz="1200" b="1" kern="1200" smtClean="0">
                <a:solidFill>
                  <a:schemeClr val="bg1"/>
                </a:solidFill>
                <a:latin typeface="ING Me" panose="02000506040000020004" pitchFamily="2" charset="0"/>
                <a:ea typeface="+mn-ea"/>
                <a:cs typeface="ING Me" panose="02000506040000020004" pitchFamily="2" charset="0"/>
              </a:defRPr>
            </a:lvl1pPr>
          </a:lstStyle>
          <a:p>
            <a:r>
              <a:rPr lang="en-US"/>
              <a:t>YYYY/MM/DD</a:t>
            </a:r>
          </a:p>
        </p:txBody>
      </p:sp>
      <p:sp>
        <p:nvSpPr>
          <p:cNvPr id="13" name="Footer Placeholder 4">
            <a:extLst>
              <a:ext uri="{FF2B5EF4-FFF2-40B4-BE49-F238E27FC236}">
                <a16:creationId xmlns:a16="http://schemas.microsoft.com/office/drawing/2014/main" id="{0ECFE826-779E-D1BF-61D9-544C7504A42B}"/>
              </a:ext>
            </a:extLst>
          </p:cNvPr>
          <p:cNvSpPr>
            <a:spLocks noGrp="1"/>
          </p:cNvSpPr>
          <p:nvPr>
            <p:ph type="ftr" sz="quarter" idx="3"/>
          </p:nvPr>
        </p:nvSpPr>
        <p:spPr>
          <a:xfrm>
            <a:off x="6190707" y="3539661"/>
            <a:ext cx="4114800" cy="365125"/>
          </a:xfrm>
          <a:prstGeom prst="rect">
            <a:avLst/>
          </a:prstGeom>
        </p:spPr>
        <p:txBody>
          <a:bodyPr vert="horz" lIns="91440" tIns="45720" rIns="91440" bIns="45720" rtlCol="0" anchor="b" anchorCtr="0"/>
          <a:lstStyle>
            <a:lvl1pPr algn="l">
              <a:defRPr lang="en-NL" sz="1200" b="1" kern="1200" dirty="0">
                <a:solidFill>
                  <a:schemeClr val="bg1"/>
                </a:solidFill>
                <a:latin typeface="ING Me" panose="02000506040000020004" pitchFamily="2" charset="0"/>
                <a:ea typeface="+mn-ea"/>
                <a:cs typeface="ING Me" panose="02000506040000020004" pitchFamily="2" charset="0"/>
              </a:defRPr>
            </a:lvl1pPr>
          </a:lstStyle>
          <a:p>
            <a:r>
              <a:rPr lang="en-GB"/>
              <a:t>Name / Department</a:t>
            </a:r>
          </a:p>
        </p:txBody>
      </p:sp>
      <p:sp>
        <p:nvSpPr>
          <p:cNvPr id="11" name="Title 1">
            <a:extLst>
              <a:ext uri="{FF2B5EF4-FFF2-40B4-BE49-F238E27FC236}">
                <a16:creationId xmlns:a16="http://schemas.microsoft.com/office/drawing/2014/main" id="{58D81F16-55DF-8A2A-D057-370F948D5D86}"/>
              </a:ext>
            </a:extLst>
          </p:cNvPr>
          <p:cNvSpPr>
            <a:spLocks noGrp="1"/>
          </p:cNvSpPr>
          <p:nvPr>
            <p:ph type="ctrTitle" hasCustomPrompt="1"/>
          </p:nvPr>
        </p:nvSpPr>
        <p:spPr>
          <a:xfrm>
            <a:off x="1152522" y="1493109"/>
            <a:ext cx="9886954" cy="1754326"/>
          </a:xfrm>
          <a:prstGeom prst="rect">
            <a:avLst/>
          </a:prstGeom>
          <a:noFill/>
        </p:spPr>
        <p:txBody>
          <a:bodyPr wrap="square" rtlCol="0" anchor="t">
            <a:spAutoFit/>
          </a:bodyPr>
          <a:lstStyle>
            <a:lvl1pPr algn="ctr">
              <a:defRPr lang="en-US" sz="5400" b="0" dirty="0">
                <a:solidFill>
                  <a:schemeClr val="bg1"/>
                </a:solidFill>
                <a:ea typeface="+mn-ea"/>
                <a:cs typeface="+mn-cs"/>
              </a:defRPr>
            </a:lvl1pPr>
          </a:lstStyle>
          <a:p>
            <a:pPr marL="0" lvl="0" defTabSz="457200"/>
            <a:r>
              <a:rPr lang="en-GB"/>
              <a:t>Name your presentation</a:t>
            </a:r>
            <a:br>
              <a:rPr lang="en-GB"/>
            </a:br>
            <a:r>
              <a:rPr lang="en-GB"/>
              <a:t>and a second line if you want</a:t>
            </a:r>
            <a:endParaRPr lang="en-US"/>
          </a:p>
        </p:txBody>
      </p:sp>
      <p:pic>
        <p:nvPicPr>
          <p:cNvPr id="16" name="Picture 15">
            <a:extLst>
              <a:ext uri="{FF2B5EF4-FFF2-40B4-BE49-F238E27FC236}">
                <a16:creationId xmlns:a16="http://schemas.microsoft.com/office/drawing/2014/main" id="{C76D6E66-5E74-2CCB-565F-99FAE6B63A72}"/>
              </a:ext>
            </a:extLst>
          </p:cNvPr>
          <p:cNvPicPr>
            <a:picLocks noChangeAspect="1"/>
          </p:cNvPicPr>
          <p:nvPr userDrawn="1"/>
        </p:nvPicPr>
        <p:blipFill>
          <a:blip r:embed="rId2"/>
          <a:stretch>
            <a:fillRect/>
          </a:stretch>
        </p:blipFill>
        <p:spPr>
          <a:xfrm>
            <a:off x="4959830" y="140219"/>
            <a:ext cx="2272339" cy="928139"/>
          </a:xfrm>
          <a:prstGeom prst="rect">
            <a:avLst/>
          </a:prstGeom>
        </p:spPr>
      </p:pic>
      <p:sp>
        <p:nvSpPr>
          <p:cNvPr id="3" name="Rectangle 2">
            <a:extLst>
              <a:ext uri="{FF2B5EF4-FFF2-40B4-BE49-F238E27FC236}">
                <a16:creationId xmlns:a16="http://schemas.microsoft.com/office/drawing/2014/main" id="{6F45D3FA-BA83-8196-1F43-F3C0836BFEA5}"/>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6" name="Rectangle 5">
            <a:extLst>
              <a:ext uri="{FF2B5EF4-FFF2-40B4-BE49-F238E27FC236}">
                <a16:creationId xmlns:a16="http://schemas.microsoft.com/office/drawing/2014/main" id="{0C25E96B-67FD-07A1-063C-10A7C213D3D6}"/>
              </a:ext>
            </a:extLst>
          </p:cNvPr>
          <p:cNvSpPr>
            <a:spLocks noChangeArrowheads="1"/>
          </p:cNvSpPr>
          <p:nvPr userDrawn="1"/>
        </p:nvSpPr>
        <p:spPr bwMode="gray">
          <a:xfrm>
            <a:off x="-5411196"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1" i="0">
              <a:solidFill>
                <a:srgbClr val="0D0804"/>
              </a:solidFill>
              <a:latin typeface="ING Me" panose="02000506040000020004" pitchFamily="2" charset="0"/>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4EC21DC3-A478-ADD0-D86E-D4BDBD589E5F}"/>
              </a:ext>
            </a:extLst>
          </p:cNvPr>
          <p:cNvSpPr/>
          <p:nvPr userDrawn="1"/>
        </p:nvSpPr>
        <p:spPr>
          <a:xfrm>
            <a:off x="-5204806" y="5557502"/>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2FDF11F1-6BCA-786A-D4B8-9F6EFEBA1593}"/>
              </a:ext>
            </a:extLst>
          </p:cNvPr>
          <p:cNvSpPr/>
          <p:nvPr userDrawn="1"/>
        </p:nvSpPr>
        <p:spPr>
          <a:xfrm>
            <a:off x="-4135434" y="5557502"/>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4" name="Picture Placeholder 9">
            <a:extLst>
              <a:ext uri="{FF2B5EF4-FFF2-40B4-BE49-F238E27FC236}">
                <a16:creationId xmlns:a16="http://schemas.microsoft.com/office/drawing/2014/main" id="{7FD66AAA-87DF-B11B-3325-965223E1FB79}"/>
              </a:ext>
            </a:extLst>
          </p:cNvPr>
          <p:cNvSpPr>
            <a:spLocks noGrp="1"/>
          </p:cNvSpPr>
          <p:nvPr>
            <p:ph type="pic" sz="quarter" idx="10"/>
          </p:nvPr>
        </p:nvSpPr>
        <p:spPr>
          <a:xfrm>
            <a:off x="-24000" y="4140200"/>
            <a:ext cx="12240000" cy="2717800"/>
          </a:xfrm>
          <a:solidFill>
            <a:srgbClr val="A69F98"/>
          </a:solidFill>
          <a:ln>
            <a:noFill/>
          </a:ln>
        </p:spPr>
        <p:txBody>
          <a:bodyPr anchor="ctr"/>
          <a:lstStyle>
            <a:lvl1pPr marL="0" indent="0" algn="ctr">
              <a:buNone/>
              <a:defRPr>
                <a:solidFill>
                  <a:schemeClr val="bg1"/>
                </a:solidFill>
              </a:defRPr>
            </a:lvl1pPr>
          </a:lstStyle>
          <a:p>
            <a:r>
              <a:rPr lang="en-US"/>
              <a:t>Click icon to add picture</a:t>
            </a:r>
            <a:endParaRPr lang="en-NL"/>
          </a:p>
        </p:txBody>
      </p:sp>
    </p:spTree>
    <p:extLst>
      <p:ext uri="{BB962C8B-B14F-4D97-AF65-F5344CB8AC3E}">
        <p14:creationId xmlns:p14="http://schemas.microsoft.com/office/powerpoint/2010/main" val="3791054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dex_1_Numbered">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mj-lt"/>
              <a:buAutoNum type="arabicPeriod"/>
              <a:defRPr sz="1400" b="0" i="0">
                <a:latin typeface="ING Me" panose="02000506040000020004" pitchFamily="2" charset="0"/>
                <a:cs typeface="ING Me" panose="02000506040000020004" pitchFamily="2" charset="0"/>
              </a:defRPr>
            </a:lvl1pPr>
          </a:lstStyle>
          <a:p>
            <a:pPr lvl="0"/>
            <a:r>
              <a:rPr lang="en-GB"/>
              <a:t>Chapter titles goes here</a:t>
            </a:r>
            <a:endParaRPr lang="en-NL"/>
          </a:p>
        </p:txBody>
      </p:sp>
      <p:sp>
        <p:nvSpPr>
          <p:cNvPr id="3" name="Text Placeholder 25">
            <a:extLst>
              <a:ext uri="{FF2B5EF4-FFF2-40B4-BE49-F238E27FC236}">
                <a16:creationId xmlns:a16="http://schemas.microsoft.com/office/drawing/2014/main" id="{321966EB-D09F-BFA0-4ABB-9B231F9FBD51}"/>
              </a:ext>
            </a:extLst>
          </p:cNvPr>
          <p:cNvSpPr>
            <a:spLocks noGrp="1"/>
          </p:cNvSpPr>
          <p:nvPr>
            <p:ph type="body" sz="quarter" idx="16" hasCustomPrompt="1"/>
          </p:nvPr>
        </p:nvSpPr>
        <p:spPr>
          <a:xfrm>
            <a:off x="6488176" y="2294682"/>
            <a:ext cx="5139944" cy="4046093"/>
          </a:xfrm>
        </p:spPr>
        <p:txBody>
          <a:bodyPr>
            <a:noAutofit/>
          </a:bodyPr>
          <a:lstStyle>
            <a:lvl1pPr marL="342900" indent="-342900">
              <a:lnSpc>
                <a:spcPct val="100000"/>
              </a:lnSpc>
              <a:buFont typeface="+mj-lt"/>
              <a:buAutoNum type="arabicPeriod"/>
              <a:defRPr sz="1400" b="0" i="0">
                <a:latin typeface="ING Me" panose="02000506040000020004" pitchFamily="2" charset="0"/>
                <a:cs typeface="ING Me" panose="02000506040000020004" pitchFamily="2" charset="0"/>
              </a:defRPr>
            </a:lvl1pPr>
          </a:lstStyle>
          <a:p>
            <a:pPr lvl="0"/>
            <a:r>
              <a:rPr lang="en-GB"/>
              <a:t>Chapter titles goes here</a:t>
            </a:r>
            <a:endParaRPr lang="en-NL"/>
          </a:p>
        </p:txBody>
      </p:sp>
      <p:sp>
        <p:nvSpPr>
          <p:cNvPr id="4" name="Rectangle 3">
            <a:extLst>
              <a:ext uri="{FF2B5EF4-FFF2-40B4-BE49-F238E27FC236}">
                <a16:creationId xmlns:a16="http://schemas.microsoft.com/office/drawing/2014/main" id="{71959B4C-EF46-6C83-54DB-85E102D205DF}"/>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7" name="Text Placeholder 21">
            <a:extLst>
              <a:ext uri="{FF2B5EF4-FFF2-40B4-BE49-F238E27FC236}">
                <a16:creationId xmlns:a16="http://schemas.microsoft.com/office/drawing/2014/main" id="{84B1E8CE-C2F8-D8DB-0CCF-79FB9BCDF72F}"/>
              </a:ext>
            </a:extLst>
          </p:cNvPr>
          <p:cNvSpPr>
            <a:spLocks noGrp="1"/>
          </p:cNvSpPr>
          <p:nvPr>
            <p:ph type="body" sz="quarter" idx="15" hasCustomPrompt="1"/>
          </p:nvPr>
        </p:nvSpPr>
        <p:spPr>
          <a:xfrm>
            <a:off x="6488176" y="1700979"/>
            <a:ext cx="5167898" cy="386901"/>
          </a:xfrm>
        </p:spPr>
        <p:txBody>
          <a:bodyPr vert="horz" lIns="91440" tIns="45720" rIns="91440" bIns="45720" rtlCol="0" anchor="b" anchorCtr="0">
            <a:noAutofit/>
          </a:bodyPr>
          <a:lstStyle>
            <a:lvl1pPr>
              <a:defRPr lang="en-NL" sz="2000" b="1" i="0" dirty="0">
                <a:latin typeface="ING Me" panose="02000506040000020004" pitchFamily="2" charset="0"/>
                <a:cs typeface="ING Me" panose="02000506040000020004" pitchFamily="2" charset="0"/>
              </a:defRPr>
            </a:lvl1pPr>
          </a:lstStyle>
          <a:p>
            <a:pPr marL="0" lvl="0" indent="0">
              <a:buNone/>
            </a:pPr>
            <a:r>
              <a:rPr lang="en-GB"/>
              <a:t>Second headline</a:t>
            </a:r>
            <a:endParaRPr lang="en-NL"/>
          </a:p>
        </p:txBody>
      </p:sp>
      <p:sp>
        <p:nvSpPr>
          <p:cNvPr id="8" name="Text Placeholder 21">
            <a:extLst>
              <a:ext uri="{FF2B5EF4-FFF2-40B4-BE49-F238E27FC236}">
                <a16:creationId xmlns:a16="http://schemas.microsoft.com/office/drawing/2014/main" id="{D47C305B-B175-77D8-B575-AD5949CC5597}"/>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Tree>
    <p:extLst>
      <p:ext uri="{BB962C8B-B14F-4D97-AF65-F5344CB8AC3E}">
        <p14:creationId xmlns:p14="http://schemas.microsoft.com/office/powerpoint/2010/main" val="1697539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dex_1_Bulle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00CCAA-D463-3023-8E1F-EDBA59F56C36}"/>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Arial" panose="020B0604020202020204" pitchFamily="34" charset="0"/>
              <a:buChar char="•"/>
              <a:defRPr sz="1400"/>
            </a:lvl1pPr>
          </a:lstStyle>
          <a:p>
            <a:pPr lvl="0"/>
            <a:r>
              <a:rPr lang="en-GB"/>
              <a:t>Chapter titles goes here</a:t>
            </a:r>
            <a:endParaRPr lang="en-NL"/>
          </a:p>
        </p:txBody>
      </p:sp>
      <p:sp>
        <p:nvSpPr>
          <p:cNvPr id="6" name="Text Placeholder 21">
            <a:extLst>
              <a:ext uri="{FF2B5EF4-FFF2-40B4-BE49-F238E27FC236}">
                <a16:creationId xmlns:a16="http://schemas.microsoft.com/office/drawing/2014/main" id="{F713946D-B33B-8F25-DEBD-2D5662E63CA7}"/>
              </a:ext>
            </a:extLst>
          </p:cNvPr>
          <p:cNvSpPr>
            <a:spLocks noGrp="1"/>
          </p:cNvSpPr>
          <p:nvPr>
            <p:ph type="body" sz="quarter" idx="15" hasCustomPrompt="1"/>
          </p:nvPr>
        </p:nvSpPr>
        <p:spPr>
          <a:xfrm>
            <a:off x="6488176" y="1700979"/>
            <a:ext cx="5167898" cy="386901"/>
          </a:xfrm>
        </p:spPr>
        <p:txBody>
          <a:bodyPr vert="horz" lIns="91440" tIns="45720" rIns="91440" bIns="45720" rtlCol="0" anchor="b" anchorCtr="0">
            <a:noAutofit/>
          </a:bodyPr>
          <a:lstStyle>
            <a:lvl1pPr>
              <a:defRPr lang="en-NL" sz="2000" b="1" i="0" dirty="0">
                <a:latin typeface="ING Me" panose="02000506040000020004" pitchFamily="2" charset="0"/>
                <a:cs typeface="ING Me" panose="02000506040000020004" pitchFamily="2" charset="0"/>
              </a:defRPr>
            </a:lvl1pPr>
          </a:lstStyle>
          <a:p>
            <a:pPr marL="0" lvl="0" indent="0">
              <a:buNone/>
            </a:pPr>
            <a:r>
              <a:rPr lang="en-GB"/>
              <a:t>Second headline</a:t>
            </a:r>
            <a:endParaRPr lang="en-NL"/>
          </a:p>
        </p:txBody>
      </p:sp>
      <p:sp>
        <p:nvSpPr>
          <p:cNvPr id="7" name="Text Placeholder 25">
            <a:extLst>
              <a:ext uri="{FF2B5EF4-FFF2-40B4-BE49-F238E27FC236}">
                <a16:creationId xmlns:a16="http://schemas.microsoft.com/office/drawing/2014/main" id="{B853AF3E-6A11-4780-3C32-1A9C5744E16A}"/>
              </a:ext>
            </a:extLst>
          </p:cNvPr>
          <p:cNvSpPr>
            <a:spLocks noGrp="1"/>
          </p:cNvSpPr>
          <p:nvPr>
            <p:ph type="body" sz="quarter" idx="16" hasCustomPrompt="1"/>
          </p:nvPr>
        </p:nvSpPr>
        <p:spPr>
          <a:xfrm>
            <a:off x="6488176" y="2294682"/>
            <a:ext cx="5139944" cy="4046093"/>
          </a:xfrm>
        </p:spPr>
        <p:txBody>
          <a:bodyPr>
            <a:noAutofit/>
          </a:bodyPr>
          <a:lstStyle>
            <a:lvl1pPr marL="342900" indent="-342900">
              <a:lnSpc>
                <a:spcPct val="100000"/>
              </a:lnSpc>
              <a:buFont typeface="Arial" panose="020B0604020202020204" pitchFamily="34" charset="0"/>
              <a:buChar char="•"/>
              <a:defRPr sz="1400"/>
            </a:lvl1pPr>
          </a:lstStyle>
          <a:p>
            <a:pPr lvl="0"/>
            <a:r>
              <a:rPr lang="en-GB"/>
              <a:t>Chapter titles goes here</a:t>
            </a:r>
            <a:endParaRPr lang="en-NL"/>
          </a:p>
        </p:txBody>
      </p:sp>
      <p:sp>
        <p:nvSpPr>
          <p:cNvPr id="3" name="Text Placeholder 21">
            <a:extLst>
              <a:ext uri="{FF2B5EF4-FFF2-40B4-BE49-F238E27FC236}">
                <a16:creationId xmlns:a16="http://schemas.microsoft.com/office/drawing/2014/main" id="{05769A12-B68E-1C17-42BA-49A5E50F73ED}"/>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2" name="Rectangle 1">
            <a:extLst>
              <a:ext uri="{FF2B5EF4-FFF2-40B4-BE49-F238E27FC236}">
                <a16:creationId xmlns:a16="http://schemas.microsoft.com/office/drawing/2014/main" id="{3966B200-D205-9C2D-95E8-A20342797EA6}"/>
              </a:ext>
            </a:extLst>
          </p:cNvPr>
          <p:cNvSpPr>
            <a:spLocks noChangeArrowheads="1"/>
          </p:cNvSpPr>
          <p:nvPr userDrawn="1"/>
        </p:nvSpPr>
        <p:spPr bwMode="gray">
          <a:xfrm>
            <a:off x="-2815119"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64114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4 Identifier">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1869E5-C970-D2AF-DE33-2EA09E0B55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49526" y="5490460"/>
            <a:ext cx="1073364" cy="1215531"/>
          </a:xfrm>
          <a:prstGeom prst="rect">
            <a:avLst/>
          </a:prstGeom>
        </p:spPr>
      </p:pic>
      <p:sp>
        <p:nvSpPr>
          <p:cNvPr id="21" name="Title 1">
            <a:extLst>
              <a:ext uri="{FF2B5EF4-FFF2-40B4-BE49-F238E27FC236}">
                <a16:creationId xmlns:a16="http://schemas.microsoft.com/office/drawing/2014/main" id="{0D7CFDB8-C01C-B7A3-D2B5-D3AC6349C76D}"/>
              </a:ext>
            </a:extLst>
          </p:cNvPr>
          <p:cNvSpPr>
            <a:spLocks noGrp="1"/>
          </p:cNvSpPr>
          <p:nvPr>
            <p:ph type="ctrTitle" hasCustomPrompt="1"/>
          </p:nvPr>
        </p:nvSpPr>
        <p:spPr>
          <a:xfrm>
            <a:off x="300738" y="3729786"/>
            <a:ext cx="10837164" cy="923331"/>
          </a:xfrm>
          <a:prstGeom prst="rect">
            <a:avLst/>
          </a:prstGeom>
          <a:noFill/>
        </p:spPr>
        <p:txBody>
          <a:bodyPr wrap="square" rtlCol="0" anchor="t">
            <a:noAutofit/>
          </a:bodyPr>
          <a:lstStyle>
            <a:lvl1pPr>
              <a:defRPr lang="en-US" sz="4267" b="0" i="0" dirty="0">
                <a:solidFill>
                  <a:schemeClr val="bg1"/>
                </a:solidFill>
                <a:latin typeface="ING display" panose="020B0603030508020203" pitchFamily="34" charset="77"/>
                <a:ea typeface="+mn-ea"/>
                <a:cs typeface="+mn-cs"/>
              </a:defRPr>
            </a:lvl1pPr>
          </a:lstStyle>
          <a:p>
            <a:pPr marL="0" lvl="0" defTabSz="361215"/>
            <a:r>
              <a:rPr lang="en-GB"/>
              <a:t>Name your presentation</a:t>
            </a:r>
          </a:p>
        </p:txBody>
      </p:sp>
      <p:sp>
        <p:nvSpPr>
          <p:cNvPr id="22" name="Text Placeholder 10">
            <a:extLst>
              <a:ext uri="{FF2B5EF4-FFF2-40B4-BE49-F238E27FC236}">
                <a16:creationId xmlns:a16="http://schemas.microsoft.com/office/drawing/2014/main" id="{98B4A13B-E9B5-D06E-24C2-99AE3440C6BA}"/>
              </a:ext>
            </a:extLst>
          </p:cNvPr>
          <p:cNvSpPr>
            <a:spLocks noGrp="1"/>
          </p:cNvSpPr>
          <p:nvPr>
            <p:ph type="body" sz="quarter" idx="11" hasCustomPrompt="1"/>
          </p:nvPr>
        </p:nvSpPr>
        <p:spPr>
          <a:xfrm>
            <a:off x="979045" y="4516152"/>
            <a:ext cx="10158857" cy="923331"/>
          </a:xfrm>
          <a:noFill/>
        </p:spPr>
        <p:txBody>
          <a:bodyPr wrap="square" rtlCol="0" anchor="t">
            <a:noAutofit/>
          </a:bodyPr>
          <a:lstStyle>
            <a:lvl1pPr marL="0" indent="0">
              <a:lnSpc>
                <a:spcPct val="100000"/>
              </a:lnSpc>
              <a:buNone/>
              <a:defRPr lang="en-GB" sz="4267" b="0" i="0" dirty="0" smtClean="0">
                <a:solidFill>
                  <a:schemeClr val="bg1"/>
                </a:solidFill>
                <a:latin typeface="ING display" panose="020B0603030508020203" pitchFamily="34" charset="77"/>
              </a:defRPr>
            </a:lvl1pPr>
          </a:lstStyle>
          <a:p>
            <a:pPr marL="0" lvl="0" defTabSz="361215"/>
            <a:r>
              <a:rPr lang="en-GB"/>
              <a:t>and a second line if you want</a:t>
            </a:r>
          </a:p>
        </p:txBody>
      </p:sp>
      <p:sp>
        <p:nvSpPr>
          <p:cNvPr id="6" name="Rectangle 5">
            <a:extLst>
              <a:ext uri="{FF2B5EF4-FFF2-40B4-BE49-F238E27FC236}">
                <a16:creationId xmlns:a16="http://schemas.microsoft.com/office/drawing/2014/main" id="{3F2A4502-10EB-B18E-E437-C75F2960718F}"/>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7" name="Rectangle 6">
            <a:extLst>
              <a:ext uri="{FF2B5EF4-FFF2-40B4-BE49-F238E27FC236}">
                <a16:creationId xmlns:a16="http://schemas.microsoft.com/office/drawing/2014/main" id="{573D0641-5AD5-83F9-E01A-A30C23F34E8E}"/>
              </a:ext>
            </a:extLst>
          </p:cNvPr>
          <p:cNvSpPr>
            <a:spLocks noChangeArrowheads="1"/>
          </p:cNvSpPr>
          <p:nvPr userDrawn="1"/>
        </p:nvSpPr>
        <p:spPr bwMode="gray">
          <a:xfrm>
            <a:off x="-5411195"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10" name="Picture Placeholder 9">
            <a:extLst>
              <a:ext uri="{FF2B5EF4-FFF2-40B4-BE49-F238E27FC236}">
                <a16:creationId xmlns:a16="http://schemas.microsoft.com/office/drawing/2014/main" id="{9D179EC4-B562-D977-6FF8-EF49CD71DC1B}"/>
              </a:ext>
            </a:extLst>
          </p:cNvPr>
          <p:cNvSpPr>
            <a:spLocks noGrp="1"/>
          </p:cNvSpPr>
          <p:nvPr>
            <p:ph type="pic" sz="quarter" idx="10"/>
          </p:nvPr>
        </p:nvSpPr>
        <p:spPr>
          <a:xfrm>
            <a:off x="-5999" y="3"/>
            <a:ext cx="12207600" cy="3423095"/>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14" name="Text Placeholder 17">
            <a:extLst>
              <a:ext uri="{FF2B5EF4-FFF2-40B4-BE49-F238E27FC236}">
                <a16:creationId xmlns:a16="http://schemas.microsoft.com/office/drawing/2014/main" id="{EBBF6A85-3F52-9C4E-EE30-C04D38943EB2}"/>
              </a:ext>
            </a:extLst>
          </p:cNvPr>
          <p:cNvSpPr>
            <a:spLocks noGrp="1"/>
          </p:cNvSpPr>
          <p:nvPr>
            <p:ph type="body" sz="quarter" idx="12" hasCustomPrompt="1"/>
          </p:nvPr>
        </p:nvSpPr>
        <p:spPr>
          <a:xfrm>
            <a:off x="171757" y="6246200"/>
            <a:ext cx="1672423" cy="365125"/>
          </a:xfrm>
        </p:spPr>
        <p:txBody>
          <a:bodyPr anchor="ctr"/>
          <a:lstStyle>
            <a:lvl1pPr algn="r">
              <a:defRPr b="1">
                <a:solidFill>
                  <a:schemeClr val="bg1"/>
                </a:solidFill>
              </a:defRPr>
            </a:lvl1pPr>
          </a:lstStyle>
          <a:p>
            <a:pPr lvl="0"/>
            <a:r>
              <a:rPr lang="en-GB"/>
              <a:t>Date Month Year</a:t>
            </a:r>
          </a:p>
        </p:txBody>
      </p:sp>
      <p:sp>
        <p:nvSpPr>
          <p:cNvPr id="15" name="Text Placeholder 17">
            <a:extLst>
              <a:ext uri="{FF2B5EF4-FFF2-40B4-BE49-F238E27FC236}">
                <a16:creationId xmlns:a16="http://schemas.microsoft.com/office/drawing/2014/main" id="{724E8387-9A2D-3EA3-6912-4C75D0D3E08D}"/>
              </a:ext>
            </a:extLst>
          </p:cNvPr>
          <p:cNvSpPr>
            <a:spLocks noGrp="1"/>
          </p:cNvSpPr>
          <p:nvPr>
            <p:ph type="body" sz="quarter" idx="13" hasCustomPrompt="1"/>
          </p:nvPr>
        </p:nvSpPr>
        <p:spPr>
          <a:xfrm>
            <a:off x="1981202" y="6246200"/>
            <a:ext cx="5525041"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0B9F2141-5B69-1D55-A89A-CC9C0BBB14C4}"/>
              </a:ext>
            </a:extLst>
          </p:cNvPr>
          <p:cNvSpPr/>
          <p:nvPr userDrawn="1"/>
        </p:nvSpPr>
        <p:spPr>
          <a:xfrm>
            <a:off x="-5204807"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3" name="Rectangle 2">
            <a:extLst>
              <a:ext uri="{FF2B5EF4-FFF2-40B4-BE49-F238E27FC236}">
                <a16:creationId xmlns:a16="http://schemas.microsoft.com/office/drawing/2014/main" id="{C1EC2C58-7AE9-FD52-03FA-0B9B77A795D1}"/>
              </a:ext>
            </a:extLst>
          </p:cNvPr>
          <p:cNvSpPr/>
          <p:nvPr userDrawn="1"/>
        </p:nvSpPr>
        <p:spPr>
          <a:xfrm>
            <a:off x="-4135435"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39856024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dex_2_Numbere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mj-lt"/>
              <a:buAutoNum type="arabicPeriod"/>
              <a:defRPr sz="1400"/>
            </a:lvl1pPr>
          </a:lstStyle>
          <a:p>
            <a:pPr lvl="0"/>
            <a:r>
              <a:rPr lang="en-GB"/>
              <a:t>Chapter titles goes here</a:t>
            </a:r>
            <a:endParaRPr lang="en-NL"/>
          </a:p>
        </p:txBody>
      </p:sp>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3" name="Picture Placeholder 6">
            <a:extLst>
              <a:ext uri="{FF2B5EF4-FFF2-40B4-BE49-F238E27FC236}">
                <a16:creationId xmlns:a16="http://schemas.microsoft.com/office/drawing/2014/main" id="{FF39899F-ABFF-6ACA-0258-1051C94D6F41}"/>
              </a:ext>
            </a:extLst>
          </p:cNvPr>
          <p:cNvSpPr>
            <a:spLocks noGrp="1"/>
          </p:cNvSpPr>
          <p:nvPr>
            <p:ph type="pic" sz="quarter" idx="10"/>
          </p:nvPr>
        </p:nvSpPr>
        <p:spPr>
          <a:xfrm>
            <a:off x="8136348"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6" name="Text Placeholder 21">
            <a:extLst>
              <a:ext uri="{FF2B5EF4-FFF2-40B4-BE49-F238E27FC236}">
                <a16:creationId xmlns:a16="http://schemas.microsoft.com/office/drawing/2014/main" id="{C04DBF7A-F752-9007-F136-82AF6B22E198}"/>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5" name="Rectangle 4">
            <a:extLst>
              <a:ext uri="{FF2B5EF4-FFF2-40B4-BE49-F238E27FC236}">
                <a16:creationId xmlns:a16="http://schemas.microsoft.com/office/drawing/2014/main" id="{04034001-09C0-B286-2AFD-015B6E1086C7}"/>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3206E8D0-AEA3-FC5A-C858-3A68AA935F1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853061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dex_2_Bulle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956056" y="2294682"/>
            <a:ext cx="5139944" cy="4046093"/>
          </a:xfrm>
        </p:spPr>
        <p:txBody>
          <a:bodyPr>
            <a:noAutofit/>
          </a:bodyPr>
          <a:lstStyle>
            <a:lvl1pPr marL="342900" indent="-342900">
              <a:lnSpc>
                <a:spcPct val="100000"/>
              </a:lnSpc>
              <a:buFont typeface="Arial" panose="020B0604020202020204" pitchFamily="34" charset="0"/>
              <a:buChar char="•"/>
              <a:defRPr sz="1400"/>
            </a:lvl1pPr>
          </a:lstStyle>
          <a:p>
            <a:pPr lvl="0"/>
            <a:r>
              <a:rPr lang="en-GB"/>
              <a:t>Chapter titles goes here</a:t>
            </a:r>
            <a:endParaRPr lang="en-NL"/>
          </a:p>
        </p:txBody>
      </p:sp>
      <p:sp>
        <p:nvSpPr>
          <p:cNvPr id="2" name="Title Placeholder 1">
            <a:extLst>
              <a:ext uri="{FF2B5EF4-FFF2-40B4-BE49-F238E27FC236}">
                <a16:creationId xmlns:a16="http://schemas.microsoft.com/office/drawing/2014/main" id="{6C94088D-DFE6-B222-B059-E86B4E57043A}"/>
              </a:ext>
            </a:extLst>
          </p:cNvPr>
          <p:cNvSpPr>
            <a:spLocks noGrp="1"/>
          </p:cNvSpPr>
          <p:nvPr>
            <p:ph type="title" hasCustomPrompt="1"/>
          </p:nvPr>
        </p:nvSpPr>
        <p:spPr>
          <a:xfrm>
            <a:off x="3007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7" name="Picture Placeholder 6">
            <a:extLst>
              <a:ext uri="{FF2B5EF4-FFF2-40B4-BE49-F238E27FC236}">
                <a16:creationId xmlns:a16="http://schemas.microsoft.com/office/drawing/2014/main" id="{ACEB67C9-1107-1B65-C7E2-BBD5A97BDABC}"/>
              </a:ext>
            </a:extLst>
          </p:cNvPr>
          <p:cNvSpPr>
            <a:spLocks noGrp="1"/>
          </p:cNvSpPr>
          <p:nvPr>
            <p:ph type="pic" sz="quarter" idx="10"/>
          </p:nvPr>
        </p:nvSpPr>
        <p:spPr>
          <a:xfrm>
            <a:off x="8136348"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8" name="Text Placeholder 21">
            <a:extLst>
              <a:ext uri="{FF2B5EF4-FFF2-40B4-BE49-F238E27FC236}">
                <a16:creationId xmlns:a16="http://schemas.microsoft.com/office/drawing/2014/main" id="{A8E06133-D27B-8B21-9A56-8D4B2DE30B93}"/>
              </a:ext>
            </a:extLst>
          </p:cNvPr>
          <p:cNvSpPr>
            <a:spLocks noGrp="1"/>
          </p:cNvSpPr>
          <p:nvPr>
            <p:ph type="body" sz="quarter" idx="11" hasCustomPrompt="1"/>
          </p:nvPr>
        </p:nvSpPr>
        <p:spPr>
          <a:xfrm>
            <a:off x="956056" y="1700979"/>
            <a:ext cx="5167898" cy="386901"/>
          </a:xfrm>
        </p:spPr>
        <p:txBody>
          <a:bodyPr anchor="b" anchorCtr="0">
            <a:noAutofit/>
          </a:bodyPr>
          <a:lstStyle>
            <a:lvl1pPr marL="0" indent="0">
              <a:buNone/>
              <a:defRPr sz="2000" b="1" i="0">
                <a:solidFill>
                  <a:schemeClr val="tx1"/>
                </a:solidFill>
                <a:latin typeface="ING Me" panose="02000506040000020004" pitchFamily="2" charset="0"/>
                <a:cs typeface="ING Me" panose="02000506040000020004" pitchFamily="2" charset="0"/>
              </a:defRPr>
            </a:lvl1pPr>
          </a:lstStyle>
          <a:p>
            <a:pPr lvl="0"/>
            <a:r>
              <a:rPr lang="en-GB"/>
              <a:t>One headline</a:t>
            </a:r>
            <a:endParaRPr lang="en-NL"/>
          </a:p>
        </p:txBody>
      </p:sp>
      <p:sp>
        <p:nvSpPr>
          <p:cNvPr id="3" name="Rectangle 2">
            <a:extLst>
              <a:ext uri="{FF2B5EF4-FFF2-40B4-BE49-F238E27FC236}">
                <a16:creationId xmlns:a16="http://schemas.microsoft.com/office/drawing/2014/main" id="{512549DD-87EE-CD1D-BAE3-5602F26E44CA}"/>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D2608D4C-0627-C371-10F0-3EFA3A210F14}"/>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307486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dex_3_Numbere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03E936B5-60BE-88B6-C2D5-30C97CAEA826}"/>
              </a:ext>
            </a:extLst>
          </p:cNvPr>
          <p:cNvSpPr>
            <a:spLocks noGrp="1"/>
          </p:cNvSpPr>
          <p:nvPr>
            <p:ph type="body" sz="quarter" idx="11" hasCustomPrompt="1"/>
          </p:nvPr>
        </p:nvSpPr>
        <p:spPr>
          <a:xfrm>
            <a:off x="4567936" y="1700979"/>
            <a:ext cx="5167898" cy="386901"/>
          </a:xfrm>
        </p:spPr>
        <p:txBody>
          <a:bodyPr vert="horz" lIns="91440" tIns="45720" rIns="91440" bIns="45720" rtlCol="0" anchor="b" anchorCtr="0">
            <a:noAutofit/>
          </a:bodyPr>
          <a:lstStyle>
            <a:lvl1pPr>
              <a:defRPr lang="en-NL" sz="2000" b="1" i="0" dirty="0"/>
            </a:lvl1pPr>
          </a:lstStyle>
          <a:p>
            <a:pPr marL="0" lvl="0" indent="0">
              <a:buNone/>
            </a:pPr>
            <a:r>
              <a:rPr lang="en-GB"/>
              <a:t>One headline</a:t>
            </a:r>
            <a:endParaRPr lang="en-NL"/>
          </a:p>
        </p:txBody>
      </p:sp>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4567936" y="2294683"/>
            <a:ext cx="5139944" cy="4151906"/>
          </a:xfrm>
        </p:spPr>
        <p:txBody>
          <a:bodyPr>
            <a:noAutofit/>
          </a:bodyPr>
          <a:lstStyle>
            <a:lvl1pPr marL="342900" indent="-342900">
              <a:lnSpc>
                <a:spcPct val="100000"/>
              </a:lnSpc>
              <a:buFont typeface="+mj-lt"/>
              <a:buAutoNum type="arabicPeriod"/>
              <a:defRPr sz="1400"/>
            </a:lvl1pPr>
          </a:lstStyle>
          <a:p>
            <a:pPr lvl="0"/>
            <a:r>
              <a:rPr lang="en-GB"/>
              <a:t>Chapter titles goes here</a:t>
            </a:r>
            <a:endParaRPr lang="en-NL"/>
          </a:p>
        </p:txBody>
      </p:sp>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7" name="Picture Placeholder 6">
            <a:extLst>
              <a:ext uri="{FF2B5EF4-FFF2-40B4-BE49-F238E27FC236}">
                <a16:creationId xmlns:a16="http://schemas.microsoft.com/office/drawing/2014/main" id="{9B604DBE-A7F5-3784-76C3-295AA9E2ED74}"/>
              </a:ext>
            </a:extLst>
          </p:cNvPr>
          <p:cNvSpPr>
            <a:spLocks noGrp="1"/>
          </p:cNvSpPr>
          <p:nvPr>
            <p:ph type="pic" sz="quarter" idx="10"/>
          </p:nvPr>
        </p:nvSpPr>
        <p:spPr>
          <a:xfrm>
            <a:off x="0"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E4587CA8-711D-4A15-8F8F-15B8990F1114}"/>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6" name="Rectangle 5">
            <a:extLst>
              <a:ext uri="{FF2B5EF4-FFF2-40B4-BE49-F238E27FC236}">
                <a16:creationId xmlns:a16="http://schemas.microsoft.com/office/drawing/2014/main" id="{86D93AC3-8713-FF61-24FB-F60FF6D1B7BE}"/>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550178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dex_3_Bulle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80F60-DBAF-FC97-D615-6404FA28A27C}"/>
              </a:ext>
            </a:extLst>
          </p:cNvPr>
          <p:cNvSpPr>
            <a:spLocks noGrp="1"/>
          </p:cNvSpPr>
          <p:nvPr>
            <p:ph type="body" sz="quarter" idx="14" hasCustomPrompt="1"/>
          </p:nvPr>
        </p:nvSpPr>
        <p:spPr>
          <a:xfrm>
            <a:off x="4567936" y="2294683"/>
            <a:ext cx="5139944" cy="4151906"/>
          </a:xfrm>
        </p:spPr>
        <p:txBody>
          <a:bodyPr>
            <a:noAutofit/>
          </a:bodyPr>
          <a:lstStyle>
            <a:lvl1pPr marL="342900" indent="-342900">
              <a:lnSpc>
                <a:spcPct val="100000"/>
              </a:lnSpc>
              <a:buFont typeface="Arial" panose="020B0604020202020204" pitchFamily="34" charset="0"/>
              <a:buChar char="•"/>
              <a:defRPr sz="1400"/>
            </a:lvl1pPr>
          </a:lstStyle>
          <a:p>
            <a:pPr lvl="0"/>
            <a:r>
              <a:rPr lang="en-GB"/>
              <a:t>Chapter titles goes here</a:t>
            </a:r>
            <a:endParaRPr lang="en-NL"/>
          </a:p>
        </p:txBody>
      </p:sp>
      <p:sp>
        <p:nvSpPr>
          <p:cNvPr id="3" name="Title Placeholder 1">
            <a:extLst>
              <a:ext uri="{FF2B5EF4-FFF2-40B4-BE49-F238E27FC236}">
                <a16:creationId xmlns:a16="http://schemas.microsoft.com/office/drawing/2014/main" id="{5ADDFA17-58A7-F33D-A90D-C89C49FD1131}"/>
              </a:ext>
            </a:extLst>
          </p:cNvPr>
          <p:cNvSpPr>
            <a:spLocks noGrp="1"/>
          </p:cNvSpPr>
          <p:nvPr>
            <p:ph type="title" hasCustomPrompt="1"/>
          </p:nvPr>
        </p:nvSpPr>
        <p:spPr>
          <a:xfrm>
            <a:off x="4567936" y="256064"/>
            <a:ext cx="6496304" cy="646331"/>
          </a:xfrm>
          <a:prstGeom prst="rect">
            <a:avLst/>
          </a:prstGeom>
        </p:spPr>
        <p:txBody>
          <a:bodyPr vert="horz" lIns="91440" tIns="45720" rIns="91440" bIns="45720" rtlCol="0" anchor="t" anchorCtr="0">
            <a:spAutoFit/>
          </a:bodyPr>
          <a:lstStyle>
            <a:lvl1pPr>
              <a:defRPr b="0"/>
            </a:lvl1pPr>
          </a:lstStyle>
          <a:p>
            <a:r>
              <a:rPr lang="en-GB"/>
              <a:t>Index or Agenda</a:t>
            </a:r>
            <a:endParaRPr lang="en-US"/>
          </a:p>
        </p:txBody>
      </p:sp>
      <p:sp>
        <p:nvSpPr>
          <p:cNvPr id="5" name="Picture Placeholder 6">
            <a:extLst>
              <a:ext uri="{FF2B5EF4-FFF2-40B4-BE49-F238E27FC236}">
                <a16:creationId xmlns:a16="http://schemas.microsoft.com/office/drawing/2014/main" id="{B702AF4A-94F9-2BE8-C30E-5C86CDDBE6B7}"/>
              </a:ext>
            </a:extLst>
          </p:cNvPr>
          <p:cNvSpPr>
            <a:spLocks noGrp="1"/>
          </p:cNvSpPr>
          <p:nvPr>
            <p:ph type="pic" sz="quarter" idx="10"/>
          </p:nvPr>
        </p:nvSpPr>
        <p:spPr>
          <a:xfrm>
            <a:off x="0" y="0"/>
            <a:ext cx="4055651"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6" name="Text Placeholder 21">
            <a:extLst>
              <a:ext uri="{FF2B5EF4-FFF2-40B4-BE49-F238E27FC236}">
                <a16:creationId xmlns:a16="http://schemas.microsoft.com/office/drawing/2014/main" id="{061D8306-4AF6-14FD-6C14-7FE748F97B5C}"/>
              </a:ext>
            </a:extLst>
          </p:cNvPr>
          <p:cNvSpPr>
            <a:spLocks noGrp="1"/>
          </p:cNvSpPr>
          <p:nvPr>
            <p:ph type="body" sz="quarter" idx="11" hasCustomPrompt="1"/>
          </p:nvPr>
        </p:nvSpPr>
        <p:spPr>
          <a:xfrm>
            <a:off x="4567936" y="1700979"/>
            <a:ext cx="5167898" cy="386901"/>
          </a:xfrm>
        </p:spPr>
        <p:txBody>
          <a:bodyPr vert="horz" lIns="91440" tIns="45720" rIns="91440" bIns="45720" rtlCol="0" anchor="b" anchorCtr="0">
            <a:noAutofit/>
          </a:bodyPr>
          <a:lstStyle>
            <a:lvl1pPr>
              <a:defRPr lang="en-NL" sz="2000" b="1" i="0" dirty="0"/>
            </a:lvl1pPr>
          </a:lstStyle>
          <a:p>
            <a:pPr marL="0" lvl="0" indent="0">
              <a:buNone/>
            </a:pPr>
            <a:r>
              <a:rPr lang="en-GB"/>
              <a:t>One headline</a:t>
            </a:r>
            <a:endParaRPr lang="en-NL"/>
          </a:p>
        </p:txBody>
      </p:sp>
      <p:sp>
        <p:nvSpPr>
          <p:cNvPr id="2" name="Rectangle 1">
            <a:extLst>
              <a:ext uri="{FF2B5EF4-FFF2-40B4-BE49-F238E27FC236}">
                <a16:creationId xmlns:a16="http://schemas.microsoft.com/office/drawing/2014/main" id="{125A7168-23E6-E38C-3D1C-630FCF807E96}"/>
              </a:ext>
            </a:extLst>
          </p:cNvPr>
          <p:cNvSpPr>
            <a:spLocks noChangeArrowheads="1"/>
          </p:cNvSpPr>
          <p:nvPr userDrawn="1"/>
        </p:nvSpPr>
        <p:spPr bwMode="gray">
          <a:xfrm>
            <a:off x="-5504424" y="0"/>
            <a:ext cx="2551524" cy="6858000"/>
          </a:xfrm>
          <a:prstGeom prst="rect">
            <a:avLst/>
          </a:prstGeom>
          <a:solidFill>
            <a:srgbClr val="F7F4F1"/>
          </a:solidFill>
          <a:ln>
            <a:noFill/>
          </a:ln>
          <a:effectLst/>
        </p:spPr>
        <p:txBody>
          <a:bodyPr wrap="square" lIns="180000" tIns="180000" rIns="180000" bIns="180000" anchor="t">
            <a:noAutofit/>
          </a:bodyPr>
          <a:lstStyle/>
          <a:p>
            <a:r>
              <a:rPr lang="en-GB" sz="1000" b="1">
                <a:solidFill>
                  <a:srgbClr val="0D0804"/>
                </a:solidFill>
                <a:latin typeface="ING Me" panose="02000506040000020004" pitchFamily="2" charset="0"/>
                <a:cs typeface="ING Me" panose="02000506040000020004" pitchFamily="2" charset="0"/>
              </a:rPr>
              <a:t>Changing numbered lists</a:t>
            </a:r>
            <a:br>
              <a:rPr lang="en-GB" sz="1000" b="1">
                <a:solidFill>
                  <a:srgbClr val="0D0804"/>
                </a:solidFill>
                <a:latin typeface="ING Me" panose="02000506040000020004" pitchFamily="2" charset="0"/>
                <a:cs typeface="ING Me" panose="02000506040000020004" pitchFamily="2" charset="0"/>
              </a:rPr>
            </a:br>
            <a:r>
              <a:rPr lang="en-GB" sz="1000" b="1">
                <a:solidFill>
                  <a:srgbClr val="0D0804"/>
                </a:solidFill>
                <a:latin typeface="ING Me" panose="02000506040000020004" pitchFamily="2" charset="0"/>
                <a:cs typeface="ING Me" panose="02000506040000020004" pitchFamily="2" charset="0"/>
              </a:rPr>
              <a:t>to bullet points </a:t>
            </a:r>
          </a:p>
          <a:p>
            <a:endParaRPr lang="en-GB" sz="1000" b="1">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Select the text frame</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a:p>
            <a:pPr marL="171450" indent="-171450">
              <a:buFont typeface="Arial" panose="020B0604020202020204" pitchFamily="34" charset="0"/>
              <a:buChar char="•"/>
            </a:pPr>
            <a:r>
              <a:rPr lang="en-GB" sz="1000" b="0">
                <a:solidFill>
                  <a:srgbClr val="0D0804"/>
                </a:solidFill>
                <a:latin typeface="ING Me" panose="02000506040000020004" pitchFamily="2" charset="0"/>
                <a:cs typeface="ING Me" panose="02000506040000020004" pitchFamily="2" charset="0"/>
              </a:rPr>
              <a:t>In the “Home” tab click the “Bullet List” button, situation right next to the font style and “Numbering”  button </a:t>
            </a:r>
          </a:p>
          <a:p>
            <a:pPr marL="171450" indent="-171450">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
        <p:nvSpPr>
          <p:cNvPr id="4" name="Rectangle 3">
            <a:extLst>
              <a:ext uri="{FF2B5EF4-FFF2-40B4-BE49-F238E27FC236}">
                <a16:creationId xmlns:a16="http://schemas.microsoft.com/office/drawing/2014/main" id="{9FDBBE93-EBC9-64C8-B589-CAA157472CF2}"/>
              </a:ext>
            </a:extLst>
          </p:cNvPr>
          <p:cNvSpPr>
            <a:spLocks noChangeArrowheads="1"/>
          </p:cNvSpPr>
          <p:nvPr userDrawn="1"/>
        </p:nvSpPr>
        <p:spPr bwMode="gray">
          <a:xfrm>
            <a:off x="-2718863"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731435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pter title_1_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208FA-F43A-F1F2-8E38-778FCA7170EC}"/>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8017334-37A4-34DB-7E50-ED1E91BF7714}"/>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C9E29B96-62D5-F4B5-11F7-C173C7B5D79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B309E086-BA97-08F9-EE04-5A5083BB916F}"/>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1BBC77AE-D1B9-6594-5BB5-E3F6D2E109C4}"/>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3A238E8C-5EF5-88E4-5535-8FDCE8DA8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E3609ED9-0305-9643-1939-BD78C75C4B85}"/>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4165E29B-A1D3-0F5D-140C-102A1541027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476B9962-6850-89F1-ACAF-B00611841D9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B2E19216-7F03-020A-39F2-71EC1B1EC673}"/>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3627339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title_1_Maroon">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677BB-5E67-C7A8-BE9A-0D00DB638A9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A8EB0450-E6C0-0C0C-9AFF-2FEFAEA9F9E8}"/>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EBD8D460-C52F-F126-AF5F-F330DB25D11B}"/>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F67E31C3-255F-6662-5659-1190CAFD4963}"/>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62FF7D33-43EC-209F-F48D-F9190A0F785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8D982686-786E-F974-2FB9-9130CB8BDE9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9252F468-AC27-0B3C-7218-34B86255030D}"/>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0139B9DC-B8ED-8754-9B64-F718FFEB97D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602E7BFD-1F0A-6B88-A506-A842FD31C8E8}"/>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4" name="Text Placeholder 11">
            <a:extLst>
              <a:ext uri="{FF2B5EF4-FFF2-40B4-BE49-F238E27FC236}">
                <a16:creationId xmlns:a16="http://schemas.microsoft.com/office/drawing/2014/main" id="{152E5A46-7256-8A51-611B-FF15AE2C2063}"/>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68897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pter title_1_Sun">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D52F5-582B-5FE1-B64B-7ED6FB52A7C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8" name="Group 7">
            <a:extLst>
              <a:ext uri="{FF2B5EF4-FFF2-40B4-BE49-F238E27FC236}">
                <a16:creationId xmlns:a16="http://schemas.microsoft.com/office/drawing/2014/main" id="{F6174F79-C369-6126-0673-A501BB4814C8}"/>
              </a:ext>
            </a:extLst>
          </p:cNvPr>
          <p:cNvGrpSpPr/>
          <p:nvPr userDrawn="1"/>
        </p:nvGrpSpPr>
        <p:grpSpPr>
          <a:xfrm>
            <a:off x="-2579659" y="3714818"/>
            <a:ext cx="2144619" cy="2625866"/>
            <a:chOff x="-2608729" y="1272988"/>
            <a:chExt cx="2064454" cy="3585883"/>
          </a:xfrm>
        </p:grpSpPr>
        <p:sp>
          <p:nvSpPr>
            <p:cNvPr id="9" name="Rectangle 8">
              <a:extLst>
                <a:ext uri="{FF2B5EF4-FFF2-40B4-BE49-F238E27FC236}">
                  <a16:creationId xmlns:a16="http://schemas.microsoft.com/office/drawing/2014/main" id="{8981DEA8-9DA6-8DE5-35B2-517B02D49E9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0214CF15-D97D-A22D-6F46-D8FA635F82F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C1D1AA62-99CF-6380-077D-28C233D6C1F6}"/>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2" name="Rectangle 11">
              <a:extLst>
                <a:ext uri="{FF2B5EF4-FFF2-40B4-BE49-F238E27FC236}">
                  <a16:creationId xmlns:a16="http://schemas.microsoft.com/office/drawing/2014/main" id="{E54C1237-656D-98C8-3214-062455FFF17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3" name="Rectangle 12">
              <a:extLst>
                <a:ext uri="{FF2B5EF4-FFF2-40B4-BE49-F238E27FC236}">
                  <a16:creationId xmlns:a16="http://schemas.microsoft.com/office/drawing/2014/main" id="{42CC3E24-02EC-F1AB-EF30-1754D01764F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A396D6CA-6C1C-CA25-67D3-12A73B2D601F}"/>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5" name="Rectangle 14">
              <a:extLst>
                <a:ext uri="{FF2B5EF4-FFF2-40B4-BE49-F238E27FC236}">
                  <a16:creationId xmlns:a16="http://schemas.microsoft.com/office/drawing/2014/main" id="{490A66A2-08A1-24D8-A40D-59B117A5062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3" name="Text Placeholder 11">
            <a:extLst>
              <a:ext uri="{FF2B5EF4-FFF2-40B4-BE49-F238E27FC236}">
                <a16:creationId xmlns:a16="http://schemas.microsoft.com/office/drawing/2014/main" id="{5789772F-ACEE-A787-7F47-00196F41DF31}"/>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tx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2907527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title_1_Viole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3725E-E731-AE70-693F-F5F5771DB64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2BE99D21-1A02-9644-4671-06CBF9CAF7EA}"/>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DA21DC0B-64F7-566B-A368-BA692AF075C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EEFBC4B2-2D09-1A60-D515-D64341267C6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2AF0C5CA-DE6A-835C-3A32-565401988C7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9726D240-1065-D2D8-899A-02A17F6739E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F409E548-D470-9821-A87E-100925E0934B}"/>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8D625D4-D7CE-D907-EEE5-6B9210AAC21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1C826615-7D57-3894-6520-E128ECCDE64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4" name="Text Placeholder 11">
            <a:extLst>
              <a:ext uri="{FF2B5EF4-FFF2-40B4-BE49-F238E27FC236}">
                <a16:creationId xmlns:a16="http://schemas.microsoft.com/office/drawing/2014/main" id="{814D7D43-633E-8091-7A85-3F9DBB6A8CF4}"/>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36808644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title_1_Sky">
    <p:bg>
      <p:bgPr>
        <a:solidFill>
          <a:srgbClr val="89D6F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1ED6F3-8C22-BE50-3507-930A2FD6EC6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a:effectLst/>
                <a:latin typeface="ING Me" panose="02000506040000020004" pitchFamily="2" charset="0"/>
                <a:cs typeface="ING Me" panose="02000506040000020004" pitchFamily="2" charset="0"/>
              </a:rPr>
              <a:t> </a:t>
            </a:r>
            <a:endParaRPr lang="en-GB" sz="1000">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FF45D75D-D04A-DB73-BC32-B18E0A97D7BE}"/>
              </a:ext>
            </a:extLst>
          </p:cNvPr>
          <p:cNvGrpSpPr/>
          <p:nvPr userDrawn="1"/>
        </p:nvGrpSpPr>
        <p:grpSpPr>
          <a:xfrm>
            <a:off x="-2579659" y="3714818"/>
            <a:ext cx="2144619" cy="2625866"/>
            <a:chOff x="-2608729" y="1272988"/>
            <a:chExt cx="2064454" cy="3585883"/>
          </a:xfrm>
        </p:grpSpPr>
        <p:sp>
          <p:nvSpPr>
            <p:cNvPr id="5" name="Rectangle 4">
              <a:extLst>
                <a:ext uri="{FF2B5EF4-FFF2-40B4-BE49-F238E27FC236}">
                  <a16:creationId xmlns:a16="http://schemas.microsoft.com/office/drawing/2014/main" id="{E35FDC11-AFD3-65B2-4131-A936C762F2A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8E67CEFE-50A8-46A6-AD56-4701C68D3C0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1EA1693D-211A-3BAE-A2BB-B643EA78522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A6405D52-C550-2E2E-D917-7D49674230E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D6C156AD-0DFA-65CE-EF28-9161F982410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DE8F449C-D85E-1693-5F86-78C76A2868E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429934F4-02C6-19A5-A5F3-E3923B3BAA3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F1535BBE-F639-8FB5-69A4-E6C395E77FD6}"/>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tx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2583179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title_1_Raspberry'">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C50CF-E09D-4B60-BA2A-7A640CAB451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E5F26987-3705-CC18-3388-B807A4C100E7}"/>
              </a:ext>
            </a:extLst>
          </p:cNvPr>
          <p:cNvGrpSpPr/>
          <p:nvPr userDrawn="1"/>
        </p:nvGrpSpPr>
        <p:grpSpPr>
          <a:xfrm>
            <a:off x="-2579659" y="3714818"/>
            <a:ext cx="2144619" cy="2625866"/>
            <a:chOff x="-2608729" y="1272988"/>
            <a:chExt cx="2064454" cy="3585883"/>
          </a:xfrm>
        </p:grpSpPr>
        <p:sp>
          <p:nvSpPr>
            <p:cNvPr id="14" name="Rectangle 13">
              <a:extLst>
                <a:ext uri="{FF2B5EF4-FFF2-40B4-BE49-F238E27FC236}">
                  <a16:creationId xmlns:a16="http://schemas.microsoft.com/office/drawing/2014/main" id="{42BFC87F-7C54-96D4-B890-5576E52D71C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5" name="Rectangle 14">
              <a:extLst>
                <a:ext uri="{FF2B5EF4-FFF2-40B4-BE49-F238E27FC236}">
                  <a16:creationId xmlns:a16="http://schemas.microsoft.com/office/drawing/2014/main" id="{FFB50484-F73F-989D-7AF9-6C47A7102BAC}"/>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EFF4B57C-FB40-1790-E16D-60DE370E463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44098D50-0522-C153-646D-B6A873C127F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31A39EB8-6B34-1F70-20E0-2D3C85D65386}"/>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9" name="Rectangle 18">
              <a:extLst>
                <a:ext uri="{FF2B5EF4-FFF2-40B4-BE49-F238E27FC236}">
                  <a16:creationId xmlns:a16="http://schemas.microsoft.com/office/drawing/2014/main" id="{9DD82A91-2BCD-0BF7-3BE0-08DED6FBD48B}"/>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A4EEC4C3-E0C2-6132-53D1-47FEF3AD562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4" name="Text Placeholder 11">
            <a:extLst>
              <a:ext uri="{FF2B5EF4-FFF2-40B4-BE49-F238E27FC236}">
                <a16:creationId xmlns:a16="http://schemas.microsoft.com/office/drawing/2014/main" id="{67D36BAB-826E-631A-7106-D08E33630CEF}"/>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bg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63279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4 Logo">
    <p:bg>
      <p:bgPr>
        <a:solidFill>
          <a:schemeClr val="accent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C30CA71-4EBB-F524-A0F3-95F548916E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6292" y="5865419"/>
            <a:ext cx="2272340" cy="928138"/>
          </a:xfrm>
          <a:prstGeom prst="rect">
            <a:avLst/>
          </a:prstGeom>
        </p:spPr>
      </p:pic>
      <p:sp>
        <p:nvSpPr>
          <p:cNvPr id="8" name="Rectangle 7">
            <a:extLst>
              <a:ext uri="{FF2B5EF4-FFF2-40B4-BE49-F238E27FC236}">
                <a16:creationId xmlns:a16="http://schemas.microsoft.com/office/drawing/2014/main" id="{2B28DC72-F3EC-3977-1100-4F8770F960BF}"/>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A10AC3DF-3B3E-98B0-8989-D56544188FB8}"/>
              </a:ext>
            </a:extLst>
          </p:cNvPr>
          <p:cNvSpPr>
            <a:spLocks noChangeArrowheads="1"/>
          </p:cNvSpPr>
          <p:nvPr userDrawn="1"/>
        </p:nvSpPr>
        <p:spPr bwMode="gray">
          <a:xfrm>
            <a:off x="-5411195"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4" name="Title 1">
            <a:extLst>
              <a:ext uri="{FF2B5EF4-FFF2-40B4-BE49-F238E27FC236}">
                <a16:creationId xmlns:a16="http://schemas.microsoft.com/office/drawing/2014/main" id="{6B8C1DCD-5855-1A69-E3F2-A5F8FE04DD9A}"/>
              </a:ext>
            </a:extLst>
          </p:cNvPr>
          <p:cNvSpPr>
            <a:spLocks noGrp="1"/>
          </p:cNvSpPr>
          <p:nvPr>
            <p:ph type="ctrTitle" hasCustomPrompt="1"/>
          </p:nvPr>
        </p:nvSpPr>
        <p:spPr>
          <a:xfrm>
            <a:off x="300738" y="3729786"/>
            <a:ext cx="10837164" cy="923331"/>
          </a:xfrm>
          <a:prstGeom prst="rect">
            <a:avLst/>
          </a:prstGeom>
          <a:noFill/>
        </p:spPr>
        <p:txBody>
          <a:bodyPr wrap="square" rtlCol="0" anchor="t">
            <a:noAutofit/>
          </a:bodyPr>
          <a:lstStyle>
            <a:lvl1pPr>
              <a:defRPr lang="en-US" sz="4267" b="0" i="0" dirty="0">
                <a:solidFill>
                  <a:schemeClr val="bg1"/>
                </a:solidFill>
                <a:latin typeface="ING display" panose="020B0603030508020203" pitchFamily="34" charset="77"/>
                <a:ea typeface="+mn-ea"/>
                <a:cs typeface="+mn-cs"/>
              </a:defRPr>
            </a:lvl1pPr>
          </a:lstStyle>
          <a:p>
            <a:pPr marL="0" lvl="0" defTabSz="361215"/>
            <a:r>
              <a:rPr lang="en-GB"/>
              <a:t>Name your presentation</a:t>
            </a:r>
          </a:p>
        </p:txBody>
      </p:sp>
      <p:sp>
        <p:nvSpPr>
          <p:cNvPr id="5" name="Text Placeholder 10">
            <a:extLst>
              <a:ext uri="{FF2B5EF4-FFF2-40B4-BE49-F238E27FC236}">
                <a16:creationId xmlns:a16="http://schemas.microsoft.com/office/drawing/2014/main" id="{B315634D-B68B-CC5E-E6ED-77CA7D365F58}"/>
              </a:ext>
            </a:extLst>
          </p:cNvPr>
          <p:cNvSpPr>
            <a:spLocks noGrp="1"/>
          </p:cNvSpPr>
          <p:nvPr>
            <p:ph type="body" sz="quarter" idx="11" hasCustomPrompt="1"/>
          </p:nvPr>
        </p:nvSpPr>
        <p:spPr>
          <a:xfrm>
            <a:off x="979045" y="4516152"/>
            <a:ext cx="10158857" cy="923331"/>
          </a:xfrm>
          <a:noFill/>
        </p:spPr>
        <p:txBody>
          <a:bodyPr wrap="square" rtlCol="0" anchor="t">
            <a:noAutofit/>
          </a:bodyPr>
          <a:lstStyle>
            <a:lvl1pPr marL="0" indent="0">
              <a:lnSpc>
                <a:spcPct val="100000"/>
              </a:lnSpc>
              <a:buNone/>
              <a:defRPr lang="en-GB" sz="4267" b="0" i="0" dirty="0" smtClean="0">
                <a:solidFill>
                  <a:schemeClr val="bg1"/>
                </a:solidFill>
                <a:latin typeface="ING display" panose="020B0603030508020203" pitchFamily="34" charset="77"/>
              </a:defRPr>
            </a:lvl1pPr>
          </a:lstStyle>
          <a:p>
            <a:pPr marL="0" lvl="0" defTabSz="361215"/>
            <a:r>
              <a:rPr lang="en-GB"/>
              <a:t>and a second line if you want</a:t>
            </a:r>
          </a:p>
        </p:txBody>
      </p:sp>
      <p:sp>
        <p:nvSpPr>
          <p:cNvPr id="6" name="Picture Placeholder 9">
            <a:extLst>
              <a:ext uri="{FF2B5EF4-FFF2-40B4-BE49-F238E27FC236}">
                <a16:creationId xmlns:a16="http://schemas.microsoft.com/office/drawing/2014/main" id="{D2B8C1CF-95B5-081F-5A80-6CB5E96BE33A}"/>
              </a:ext>
            </a:extLst>
          </p:cNvPr>
          <p:cNvSpPr>
            <a:spLocks noGrp="1"/>
          </p:cNvSpPr>
          <p:nvPr>
            <p:ph type="pic" sz="quarter" idx="10"/>
          </p:nvPr>
        </p:nvSpPr>
        <p:spPr>
          <a:xfrm>
            <a:off x="-7800" y="3"/>
            <a:ext cx="12207600" cy="3423095"/>
          </a:xfrm>
          <a:solidFill>
            <a:srgbClr val="A69F98"/>
          </a:solidFill>
        </p:spPr>
        <p:txBody>
          <a:bodyPr anchor="ctr"/>
          <a:lstStyle>
            <a:lvl1pPr marL="0" indent="0" algn="ctr">
              <a:buNone/>
              <a:defRPr>
                <a:solidFill>
                  <a:schemeClr val="bg1"/>
                </a:solidFill>
              </a:defRPr>
            </a:lvl1pPr>
          </a:lstStyle>
          <a:p>
            <a:r>
              <a:rPr lang="en-GB"/>
              <a:t>Click icon to add picture</a:t>
            </a:r>
          </a:p>
        </p:txBody>
      </p:sp>
      <p:sp>
        <p:nvSpPr>
          <p:cNvPr id="15" name="Text Placeholder 17">
            <a:extLst>
              <a:ext uri="{FF2B5EF4-FFF2-40B4-BE49-F238E27FC236}">
                <a16:creationId xmlns:a16="http://schemas.microsoft.com/office/drawing/2014/main" id="{2624BB63-CFBE-6D38-67DC-89CBC68F70C2}"/>
              </a:ext>
            </a:extLst>
          </p:cNvPr>
          <p:cNvSpPr>
            <a:spLocks noGrp="1"/>
          </p:cNvSpPr>
          <p:nvPr>
            <p:ph type="body" sz="quarter" idx="12" hasCustomPrompt="1"/>
          </p:nvPr>
        </p:nvSpPr>
        <p:spPr>
          <a:xfrm>
            <a:off x="171757" y="6246200"/>
            <a:ext cx="1672423" cy="365125"/>
          </a:xfrm>
        </p:spPr>
        <p:txBody>
          <a:bodyPr anchor="ctr"/>
          <a:lstStyle>
            <a:lvl1pPr algn="r">
              <a:defRPr b="1">
                <a:solidFill>
                  <a:schemeClr val="bg1"/>
                </a:solidFill>
              </a:defRPr>
            </a:lvl1pPr>
          </a:lstStyle>
          <a:p>
            <a:pPr lvl="0"/>
            <a:r>
              <a:rPr lang="en-GB"/>
              <a:t>Date Month Year</a:t>
            </a:r>
          </a:p>
        </p:txBody>
      </p:sp>
      <p:sp>
        <p:nvSpPr>
          <p:cNvPr id="16" name="Text Placeholder 17">
            <a:extLst>
              <a:ext uri="{FF2B5EF4-FFF2-40B4-BE49-F238E27FC236}">
                <a16:creationId xmlns:a16="http://schemas.microsoft.com/office/drawing/2014/main" id="{1451CECC-5C83-D778-3913-B2CDD34287D8}"/>
              </a:ext>
            </a:extLst>
          </p:cNvPr>
          <p:cNvSpPr>
            <a:spLocks noGrp="1"/>
          </p:cNvSpPr>
          <p:nvPr>
            <p:ph type="body" sz="quarter" idx="13" hasCustomPrompt="1"/>
          </p:nvPr>
        </p:nvSpPr>
        <p:spPr>
          <a:xfrm>
            <a:off x="1981202" y="6246200"/>
            <a:ext cx="5525041"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95C73865-D02A-2625-6337-BDBE32F1D7EC}"/>
              </a:ext>
            </a:extLst>
          </p:cNvPr>
          <p:cNvSpPr/>
          <p:nvPr userDrawn="1"/>
        </p:nvSpPr>
        <p:spPr>
          <a:xfrm>
            <a:off x="-5204807"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3" name="Rectangle 2">
            <a:extLst>
              <a:ext uri="{FF2B5EF4-FFF2-40B4-BE49-F238E27FC236}">
                <a16:creationId xmlns:a16="http://schemas.microsoft.com/office/drawing/2014/main" id="{18460945-1DD7-2F88-2D44-914A677CF93D}"/>
              </a:ext>
            </a:extLst>
          </p:cNvPr>
          <p:cNvSpPr/>
          <p:nvPr userDrawn="1"/>
        </p:nvSpPr>
        <p:spPr>
          <a:xfrm>
            <a:off x="-4135435"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29282221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title_1_Blush">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3CE714-8082-514A-88D4-708405CFB5B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4" name="Group 3">
            <a:extLst>
              <a:ext uri="{FF2B5EF4-FFF2-40B4-BE49-F238E27FC236}">
                <a16:creationId xmlns:a16="http://schemas.microsoft.com/office/drawing/2014/main" id="{92F8DE6E-D8B6-E227-0D2B-D7846D3F69D0}"/>
              </a:ext>
            </a:extLst>
          </p:cNvPr>
          <p:cNvGrpSpPr/>
          <p:nvPr userDrawn="1"/>
        </p:nvGrpSpPr>
        <p:grpSpPr>
          <a:xfrm>
            <a:off x="-2579659" y="3714818"/>
            <a:ext cx="2144619" cy="2625866"/>
            <a:chOff x="-2608729" y="1272988"/>
            <a:chExt cx="2064454" cy="3585883"/>
          </a:xfrm>
        </p:grpSpPr>
        <p:sp>
          <p:nvSpPr>
            <p:cNvPr id="5" name="Rectangle 4">
              <a:extLst>
                <a:ext uri="{FF2B5EF4-FFF2-40B4-BE49-F238E27FC236}">
                  <a16:creationId xmlns:a16="http://schemas.microsoft.com/office/drawing/2014/main" id="{1CD9B6AF-CDC7-08B5-A824-B8B23C1FAFE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C54CF311-F449-4F6D-8D5F-4C1A1DA7E6A0}"/>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08EE4A8-4C2B-03E6-49D5-05EB7387FFB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1231C7B7-AADA-8A82-EF93-C0A66DC98A1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35A0E935-688C-D18A-0410-6ED34BE5E70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C00432A8-7D0F-7B98-7291-35057B01007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62478402-3B79-DAB9-4694-394F25513E8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2" name="Text Placeholder 11">
            <a:extLst>
              <a:ext uri="{FF2B5EF4-FFF2-40B4-BE49-F238E27FC236}">
                <a16:creationId xmlns:a16="http://schemas.microsoft.com/office/drawing/2014/main" id="{2589463A-A089-D326-9672-16A4E6A442E1}"/>
              </a:ext>
            </a:extLst>
          </p:cNvPr>
          <p:cNvSpPr>
            <a:spLocks noGrp="1"/>
          </p:cNvSpPr>
          <p:nvPr>
            <p:ph type="body" sz="quarter" idx="10" hasCustomPrompt="1"/>
          </p:nvPr>
        </p:nvSpPr>
        <p:spPr>
          <a:xfrm>
            <a:off x="1767682" y="2274888"/>
            <a:ext cx="8656637" cy="2308225"/>
          </a:xfrm>
        </p:spPr>
        <p:txBody>
          <a:bodyPr>
            <a:noAutofit/>
          </a:bodyPr>
          <a:lstStyle>
            <a:lvl1pPr marL="0" indent="0" algn="ctr">
              <a:lnSpc>
                <a:spcPct val="100000"/>
              </a:lnSpc>
              <a:buNone/>
              <a:defRPr sz="7200">
                <a:solidFill>
                  <a:schemeClr val="tx1"/>
                </a:solidFill>
                <a:latin typeface="ING display" panose="020B0803030508020203" pitchFamily="34" charset="77"/>
              </a:defRPr>
            </a:lvl1pPr>
          </a:lstStyle>
          <a:p>
            <a:pPr lvl="0"/>
            <a:r>
              <a:rPr lang="en-GB"/>
              <a:t>Chapter title running over two lines</a:t>
            </a:r>
            <a:endParaRPr lang="en-NL"/>
          </a:p>
        </p:txBody>
      </p:sp>
    </p:spTree>
    <p:extLst>
      <p:ext uri="{BB962C8B-B14F-4D97-AF65-F5344CB8AC3E}">
        <p14:creationId xmlns:p14="http://schemas.microsoft.com/office/powerpoint/2010/main" val="1218677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title_2_Orange">
    <p:bg>
      <p:bgPr>
        <a:solidFill>
          <a:schemeClr val="accent1"/>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dirty="0" smtClean="0">
                <a:solidFill>
                  <a:schemeClr val="bg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bg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E43C9B46-C5BC-C1D3-37F9-4DE589BA1E30}"/>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1EE37956-A4AB-DD92-C162-B709907A6D94}"/>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D38DF930-4564-1FE1-3D91-B5DB1F255058}"/>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6B4667E4-25F8-B329-A448-BEC6F36160E4}"/>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ABF28069-6FA9-2906-CE06-46400EC75D9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097E5630-816D-1825-643F-92CE024B4347}"/>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2CE8E7A-106A-B8FD-103E-65CC8438C730}"/>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33237B68-9BD0-1444-EF39-F0199878A72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2484D515-3DB8-D064-BA9D-EB87123A0BF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663398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title_2_Maroon">
    <p:bg>
      <p:bgPr>
        <a:solidFill>
          <a:schemeClr val="accent2"/>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b="0" i="0" dirty="0" smtClean="0">
                <a:solidFill>
                  <a:schemeClr val="bg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bg1"/>
                </a:solidFill>
              </a:defRPr>
            </a:lvl1pPr>
          </a:lstStyle>
          <a:p>
            <a:r>
              <a:rPr lang="en-US"/>
              <a:t>Click to edit Master title style</a:t>
            </a:r>
            <a:endParaRPr lang="en-NL"/>
          </a:p>
        </p:txBody>
      </p:sp>
      <p:sp>
        <p:nvSpPr>
          <p:cNvPr id="13" name="Rectangle 12">
            <a:extLst>
              <a:ext uri="{FF2B5EF4-FFF2-40B4-BE49-F238E27FC236}">
                <a16:creationId xmlns:a16="http://schemas.microsoft.com/office/drawing/2014/main" id="{01DEF021-5C07-6EC4-766C-9D3B6AD3A75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E484DAF7-71EC-F043-E7D8-4E77AA2CC585}"/>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0FCAF5D2-6DB6-D850-94DB-8EA32574C52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2E40E1F1-E694-E136-6C1E-FB327AFBE3BD}"/>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3C42F568-94A6-31C1-7381-C253DDD52FA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9EB61FA2-F96B-CEBF-8B9F-78B393D381D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6672E1C-EFA5-75E8-1DC8-1917CF1C2E20}"/>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228DD8B9-C030-A246-77DC-23F0E59EC618}"/>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8B7160A-CC91-B966-4048-19C057674942}"/>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4274642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title_2_Sun">
    <p:bg>
      <p:bgPr>
        <a:solidFill>
          <a:schemeClr val="accent5"/>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b="0" i="0" dirty="0" smtClean="0">
                <a:solidFill>
                  <a:schemeClr val="tx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tx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17D3B82D-0B15-B632-36F2-6F37E377B6E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41409DC8-9879-FE9E-7CDC-2DE46EEB93A9}"/>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20EE37D3-47F9-F5E3-4582-A2D46297C2EE}"/>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C7BCB916-19A6-F606-B732-111AD11508E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E574B8F1-19FE-4AF6-2C06-09A329894905}"/>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A48E878D-4781-ACD2-FBEC-9B72A3185758}"/>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C859AF7F-2490-2A4F-6CCE-B80AA380D90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C6C49150-9155-EC74-7CAD-5115A298E6B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DB54A77-9CBA-CD11-6030-BC02279E0115}"/>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7230969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title_2_Violet">
    <p:bg>
      <p:bgPr>
        <a:solidFill>
          <a:schemeClr val="accent6"/>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b="0" i="0" dirty="0" smtClean="0">
                <a:solidFill>
                  <a:schemeClr val="bg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bg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BF2FB9D4-0DDE-E7E4-CDD6-69E1337C857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1FB62691-54BD-3E0E-9A6A-FA36035FB582}"/>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2AC46B9D-0075-AB76-7D1D-BB816941DC4E}"/>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F8B6ACD1-7BAF-AD68-C395-5494D1D54869}"/>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B5C23C4B-44A7-13AE-F5F7-069890B9CEEA}"/>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C09352DC-6A90-883C-43D8-C073006E98B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D1E7FB5C-2434-DADF-A1E7-EB7EFB237FE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453168F2-4A19-16AC-B21D-CE45DA37BAE5}"/>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D8ECD208-8E92-14D5-1440-A864F5272848}"/>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048298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title_2_Sky">
    <p:bg>
      <p:bgPr>
        <a:solidFill>
          <a:srgbClr val="89D6FD"/>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b="0" i="0" dirty="0" smtClean="0">
                <a:solidFill>
                  <a:schemeClr val="tx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tx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C5B3C580-6876-FD7D-157F-BC508C7D81A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85EB33E2-4A4D-04BB-725D-61E659B6B0A6}"/>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FFBF14BE-218B-1392-7E49-FE47CA67153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0243C57A-2319-D304-4D54-6A8A3DDA4E9B}"/>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306CB28D-E692-F1C2-92E3-C665FF428A4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F5E2BE13-C14F-1596-746D-F14180319E01}"/>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C13B1B9A-E62F-695C-3DDA-4B0F8C4B585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3D77154B-B899-DEB1-A688-AD7396256AA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8697666-2141-A27D-6FC1-8E128ECD89A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0967049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ter title_2_Raspberry">
    <p:bg>
      <p:bgPr>
        <a:solidFill>
          <a:schemeClr val="accent3"/>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b="0" i="0" dirty="0" smtClean="0">
                <a:solidFill>
                  <a:schemeClr val="bg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bg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44CA1DE7-6661-7C30-5810-51137D951F26}"/>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4CB3CC66-16F0-D49C-5B2C-43DFC8F54DF8}"/>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4BDBBBBB-5789-53FA-8D88-58364F530AA0}"/>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543FCF68-80B5-DE90-2C72-89F97650267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BC80F98A-C954-A73F-7538-6755F0BF20A0}"/>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89254E74-01A9-1686-6D4E-EB2E7BCFB84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5A2EA069-3C84-BACB-6EE8-05DC95784209}"/>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6D28CA47-ACCA-B9BF-089E-C3CB0DE12EAD}"/>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FEF9A963-1863-D0FC-6D62-5BE22C14944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090581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ter title_2_Blush">
    <p:bg>
      <p:bgPr>
        <a:solidFill>
          <a:schemeClr val="accent4"/>
        </a:solid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E77D8F3-7EFF-8985-8965-388CBDDA7669}"/>
              </a:ext>
            </a:extLst>
          </p:cNvPr>
          <p:cNvSpPr>
            <a:spLocks noGrp="1"/>
          </p:cNvSpPr>
          <p:nvPr>
            <p:ph type="body" sz="quarter" idx="11" hasCustomPrompt="1"/>
          </p:nvPr>
        </p:nvSpPr>
        <p:spPr>
          <a:xfrm>
            <a:off x="6014720" y="5423212"/>
            <a:ext cx="5049519" cy="1077218"/>
          </a:xfrm>
          <a:noFill/>
        </p:spPr>
        <p:txBody>
          <a:bodyPr wrap="square" rtlCol="0" anchor="t">
            <a:spAutoFit/>
          </a:bodyPr>
          <a:lstStyle>
            <a:lvl1pPr marL="0" indent="0" algn="l">
              <a:lnSpc>
                <a:spcPct val="100000"/>
              </a:lnSpc>
              <a:buNone/>
              <a:defRPr lang="en-GB" sz="3200" b="0" i="0" dirty="0" smtClean="0">
                <a:solidFill>
                  <a:schemeClr val="tx1"/>
                </a:solidFill>
                <a:latin typeface="ING Me" panose="02000506040000020004" pitchFamily="2" charset="0"/>
                <a:cs typeface="ING Me" panose="02000506040000020004" pitchFamily="2" charset="0"/>
              </a:defRPr>
            </a:lvl1pPr>
          </a:lstStyle>
          <a:p>
            <a:pPr marL="0" lvl="0" defTabSz="457200"/>
            <a:r>
              <a:rPr lang="en-GB"/>
              <a:t>A smaller headline for this chapter goes here</a:t>
            </a:r>
          </a:p>
        </p:txBody>
      </p:sp>
      <p:sp>
        <p:nvSpPr>
          <p:cNvPr id="5" name="Title 4">
            <a:extLst>
              <a:ext uri="{FF2B5EF4-FFF2-40B4-BE49-F238E27FC236}">
                <a16:creationId xmlns:a16="http://schemas.microsoft.com/office/drawing/2014/main" id="{608539A3-5494-AFA4-2CA0-0A037C79B1DB}"/>
              </a:ext>
            </a:extLst>
          </p:cNvPr>
          <p:cNvSpPr>
            <a:spLocks noGrp="1"/>
          </p:cNvSpPr>
          <p:nvPr>
            <p:ph type="title"/>
          </p:nvPr>
        </p:nvSpPr>
        <p:spPr>
          <a:xfrm>
            <a:off x="273899" y="157496"/>
            <a:ext cx="8715118" cy="2308324"/>
          </a:xfrm>
        </p:spPr>
        <p:txBody>
          <a:bodyPr>
            <a:spAutoFit/>
          </a:bodyPr>
          <a:lstStyle>
            <a:lvl1pPr>
              <a:defRPr sz="7200" b="0">
                <a:solidFill>
                  <a:schemeClr val="tx1"/>
                </a:solidFill>
              </a:defRPr>
            </a:lvl1pPr>
          </a:lstStyle>
          <a:p>
            <a:r>
              <a:rPr lang="en-US"/>
              <a:t>Click to edit Master title style</a:t>
            </a:r>
            <a:endParaRPr lang="en-NL"/>
          </a:p>
        </p:txBody>
      </p:sp>
      <p:sp>
        <p:nvSpPr>
          <p:cNvPr id="32" name="TextBox 31">
            <a:extLst>
              <a:ext uri="{FF2B5EF4-FFF2-40B4-BE49-F238E27FC236}">
                <a16:creationId xmlns:a16="http://schemas.microsoft.com/office/drawing/2014/main" id="{8CF2161D-0532-D994-665F-514F9798DB4D}"/>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3" name="Rectangle 12">
            <a:extLst>
              <a:ext uri="{FF2B5EF4-FFF2-40B4-BE49-F238E27FC236}">
                <a16:creationId xmlns:a16="http://schemas.microsoft.com/office/drawing/2014/main" id="{39285469-FDBF-3056-E221-4A560302DCD1}"/>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4" name="Group 13">
            <a:extLst>
              <a:ext uri="{FF2B5EF4-FFF2-40B4-BE49-F238E27FC236}">
                <a16:creationId xmlns:a16="http://schemas.microsoft.com/office/drawing/2014/main" id="{0CBB3DEA-E64E-FC0B-8C5D-CF880D125E8A}"/>
              </a:ext>
            </a:extLst>
          </p:cNvPr>
          <p:cNvGrpSpPr/>
          <p:nvPr userDrawn="1"/>
        </p:nvGrpSpPr>
        <p:grpSpPr>
          <a:xfrm>
            <a:off x="-2579659" y="3714818"/>
            <a:ext cx="2144619" cy="2625866"/>
            <a:chOff x="-2608729" y="1272988"/>
            <a:chExt cx="2064454" cy="3585883"/>
          </a:xfrm>
        </p:grpSpPr>
        <p:sp>
          <p:nvSpPr>
            <p:cNvPr id="15" name="Rectangle 14">
              <a:extLst>
                <a:ext uri="{FF2B5EF4-FFF2-40B4-BE49-F238E27FC236}">
                  <a16:creationId xmlns:a16="http://schemas.microsoft.com/office/drawing/2014/main" id="{39C4457B-5254-F87B-B952-3E9AF975669A}"/>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6" name="Rectangle 15">
              <a:extLst>
                <a:ext uri="{FF2B5EF4-FFF2-40B4-BE49-F238E27FC236}">
                  <a16:creationId xmlns:a16="http://schemas.microsoft.com/office/drawing/2014/main" id="{98085A3F-8F44-C87B-69FF-59F6111410C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B534B273-FEC1-A1CA-3FEF-B081CB187A51}"/>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10B3FC82-39B6-DA0C-8892-E2C0293411CF}"/>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CF836B5A-1DBB-736E-E047-33A85D504E31}"/>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5F1F80D5-DC40-03BA-9604-08B45BBD90E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F0E20B33-80AC-4EE9-791A-899857F6F82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Tree>
    <p:extLst>
      <p:ext uri="{BB962C8B-B14F-4D97-AF65-F5344CB8AC3E}">
        <p14:creationId xmlns:p14="http://schemas.microsoft.com/office/powerpoint/2010/main" val="32847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ter title_3_Orang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BCB17A-60EF-3313-0306-8B8F5F908D05}"/>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bg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4" name="Rectangle 3">
            <a:extLst>
              <a:ext uri="{FF2B5EF4-FFF2-40B4-BE49-F238E27FC236}">
                <a16:creationId xmlns:a16="http://schemas.microsoft.com/office/drawing/2014/main" id="{12744AA5-FE5D-E0E0-E414-2D8A3004C10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5" name="Group 4">
            <a:extLst>
              <a:ext uri="{FF2B5EF4-FFF2-40B4-BE49-F238E27FC236}">
                <a16:creationId xmlns:a16="http://schemas.microsoft.com/office/drawing/2014/main" id="{BD2B5158-3F84-4F2C-BD29-7BC44DBE0690}"/>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0DEF977D-3303-3649-9699-8934CAFB59F3}"/>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9" name="Rectangle 8">
              <a:extLst>
                <a:ext uri="{FF2B5EF4-FFF2-40B4-BE49-F238E27FC236}">
                  <a16:creationId xmlns:a16="http://schemas.microsoft.com/office/drawing/2014/main" id="{D366B138-3F69-A95B-1F52-BCAEA4CFD221}"/>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6089EF65-7052-DD23-EC22-2C6AB8E1682D}"/>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CE5C7766-B11C-604B-B839-E2174A3C2509}"/>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2" name="Rectangle 11">
              <a:extLst>
                <a:ext uri="{FF2B5EF4-FFF2-40B4-BE49-F238E27FC236}">
                  <a16:creationId xmlns:a16="http://schemas.microsoft.com/office/drawing/2014/main" id="{C80FC5E3-A243-F1D0-E15F-FF8416FC1E0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3" name="Rectangle 12">
              <a:extLst>
                <a:ext uri="{FF2B5EF4-FFF2-40B4-BE49-F238E27FC236}">
                  <a16:creationId xmlns:a16="http://schemas.microsoft.com/office/drawing/2014/main" id="{52E7358D-9F66-6A5D-3D2D-C4C395114B63}"/>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4" name="Rectangle 13">
              <a:extLst>
                <a:ext uri="{FF2B5EF4-FFF2-40B4-BE49-F238E27FC236}">
                  <a16:creationId xmlns:a16="http://schemas.microsoft.com/office/drawing/2014/main" id="{30C94944-DDC3-41EB-A750-6F5552EFEEE1}"/>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5" name="Rectangle 14">
            <a:extLst>
              <a:ext uri="{FF2B5EF4-FFF2-40B4-BE49-F238E27FC236}">
                <a16:creationId xmlns:a16="http://schemas.microsoft.com/office/drawing/2014/main" id="{DBD73E9E-EB82-F3B2-BA84-2F21DC6A05BC}"/>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6851701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ter title_3_Maroon">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bg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EFE3CF22-6613-2088-A112-DECBEFDFDA91}"/>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C8127C15-1131-6F28-71F6-0E90490D8FA2}"/>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21966812-4A76-9027-8A64-75F5947F90B9}"/>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E47108AC-969E-8E82-00E7-A9D45C92B317}"/>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1B2FF49B-6719-73DC-BCD2-1B300DB39047}"/>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31AEE6A4-F501-F078-1EE5-BFCE356D89B8}"/>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0B65367B-BEDB-9F7E-E749-6D7A80F39ED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EE71CA06-45DB-346F-228C-9E9A19650587}"/>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833BB7BF-BB52-1A27-329E-1CC8AFDFDB61}"/>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10F61B31-F9C8-DC57-77EC-BA3BD7EB3B4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89D7FB45-E84E-4A2D-9497-326FAE7E4BFF}"/>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32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5 Identifier">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7F612221-5DCC-B9C7-12CD-382E9AD0DEFF}"/>
              </a:ext>
            </a:extLst>
          </p:cNvPr>
          <p:cNvSpPr>
            <a:spLocks noGrp="1"/>
          </p:cNvSpPr>
          <p:nvPr>
            <p:ph type="pic" sz="quarter" idx="10"/>
          </p:nvPr>
        </p:nvSpPr>
        <p:spPr>
          <a:xfrm>
            <a:off x="-7800" y="4154268"/>
            <a:ext cx="12207600" cy="2717800"/>
          </a:xfrm>
          <a:solidFill>
            <a:srgbClr val="A69F98"/>
          </a:solidFill>
          <a:ln>
            <a:noFill/>
          </a:ln>
        </p:spPr>
        <p:txBody>
          <a:bodyPr anchor="ctr"/>
          <a:lstStyle>
            <a:lvl1pPr marL="0" indent="0" algn="ctr">
              <a:buNone/>
              <a:defRPr>
                <a:solidFill>
                  <a:schemeClr val="bg1"/>
                </a:solidFill>
              </a:defRPr>
            </a:lvl1pPr>
          </a:lstStyle>
          <a:p>
            <a:r>
              <a:rPr lang="en-GB"/>
              <a:t>Click icon to add picture</a:t>
            </a:r>
          </a:p>
        </p:txBody>
      </p:sp>
      <p:pic>
        <p:nvPicPr>
          <p:cNvPr id="20" name="Picture 19">
            <a:extLst>
              <a:ext uri="{FF2B5EF4-FFF2-40B4-BE49-F238E27FC236}">
                <a16:creationId xmlns:a16="http://schemas.microsoft.com/office/drawing/2014/main" id="{304BDC80-8B12-5FC9-8B9A-F0B0DE7F000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59321" y="169115"/>
            <a:ext cx="1073364" cy="1215531"/>
          </a:xfrm>
          <a:prstGeom prst="rect">
            <a:avLst/>
          </a:prstGeom>
        </p:spPr>
      </p:pic>
      <p:sp>
        <p:nvSpPr>
          <p:cNvPr id="26" name="Title 1">
            <a:extLst>
              <a:ext uri="{FF2B5EF4-FFF2-40B4-BE49-F238E27FC236}">
                <a16:creationId xmlns:a16="http://schemas.microsoft.com/office/drawing/2014/main" id="{3A341223-8BC3-AA03-4D74-C5D49C154CEC}"/>
              </a:ext>
            </a:extLst>
          </p:cNvPr>
          <p:cNvSpPr>
            <a:spLocks noGrp="1"/>
          </p:cNvSpPr>
          <p:nvPr>
            <p:ph type="ctrTitle" hasCustomPrompt="1"/>
          </p:nvPr>
        </p:nvSpPr>
        <p:spPr>
          <a:xfrm>
            <a:off x="1152521" y="1493111"/>
            <a:ext cx="9886955" cy="1754327"/>
          </a:xfrm>
          <a:prstGeom prst="rect">
            <a:avLst/>
          </a:prstGeom>
          <a:noFill/>
        </p:spPr>
        <p:txBody>
          <a:bodyPr wrap="square" rtlCol="0" anchor="t">
            <a:noAutofit/>
          </a:bodyPr>
          <a:lstStyle>
            <a:lvl1pPr algn="ctr">
              <a:defRPr lang="en-US" sz="4267" b="0" i="0" dirty="0">
                <a:solidFill>
                  <a:schemeClr val="bg1"/>
                </a:solidFill>
                <a:latin typeface="ING display" panose="020B0603030508020203" pitchFamily="34" charset="77"/>
                <a:ea typeface="+mn-ea"/>
                <a:cs typeface="+mn-cs"/>
              </a:defRPr>
            </a:lvl1pPr>
          </a:lstStyle>
          <a:p>
            <a:pPr marL="0" lvl="0" defTabSz="361215"/>
            <a:r>
              <a:rPr lang="en-GB"/>
              <a:t>Name your presentation</a:t>
            </a:r>
            <a:br>
              <a:rPr lang="en-GB"/>
            </a:br>
            <a:r>
              <a:rPr lang="en-GB"/>
              <a:t>and a second line if you want</a:t>
            </a:r>
          </a:p>
        </p:txBody>
      </p:sp>
      <p:sp>
        <p:nvSpPr>
          <p:cNvPr id="8" name="Rectangle 7">
            <a:extLst>
              <a:ext uri="{FF2B5EF4-FFF2-40B4-BE49-F238E27FC236}">
                <a16:creationId xmlns:a16="http://schemas.microsoft.com/office/drawing/2014/main" id="{3D8318CF-3CCD-3AF4-872F-CDD4B4333415}"/>
              </a:ext>
            </a:extLst>
          </p:cNvPr>
          <p:cNvSpPr>
            <a:spLocks noChangeArrowheads="1"/>
          </p:cNvSpPr>
          <p:nvPr userDrawn="1"/>
        </p:nvSpPr>
        <p:spPr bwMode="gray">
          <a:xfrm>
            <a:off x="-2718862" y="0"/>
            <a:ext cx="2551524" cy="6858000"/>
          </a:xfrm>
          <a:prstGeom prst="rect">
            <a:avLst/>
          </a:prstGeom>
          <a:solidFill>
            <a:srgbClr val="F7F4F1"/>
          </a:solidFill>
          <a:ln>
            <a:noFill/>
          </a:ln>
          <a:effectLst/>
        </p:spPr>
        <p:txBody>
          <a:bodyPr wrap="square" lIns="142219" tIns="142219" rIns="142219" bIns="142219" anchor="t">
            <a:noAutofit/>
          </a:bodyPr>
          <a:lstStyle/>
          <a:p>
            <a:pPr>
              <a:lnSpc>
                <a:spcPct val="100000"/>
              </a:lnSpc>
            </a:pPr>
            <a:r>
              <a:rPr lang="en-GB" sz="791" b="1" i="0" kern="1200">
                <a:solidFill>
                  <a:srgbClr val="0D0804"/>
                </a:solidFill>
                <a:latin typeface="ING Me" panose="02000506040000020004" pitchFamily="2" charset="0"/>
                <a:ea typeface="+mn-ea"/>
                <a:cs typeface="ING Me" panose="02000506040000020004" pitchFamily="2" charset="0"/>
              </a:rPr>
              <a:t>Changing a photo</a:t>
            </a:r>
          </a:p>
          <a:p>
            <a:pPr marL="135456" indent="-135456">
              <a:lnSpc>
                <a:spcPct val="100000"/>
              </a:lnSpc>
              <a:buFont typeface="Arial" panose="020B0604020202020204" pitchFamily="34" charset="0"/>
              <a:buChar char="•"/>
            </a:pPr>
            <a:endParaRPr lang="en-GB" sz="791" b="0" i="0">
              <a:effectLst/>
              <a:latin typeface="ING Me" panose="02000506040000020004" pitchFamily="2" charset="0"/>
              <a:ea typeface="Times New Roman" panose="02020603050405020304" pitchFamily="18"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791" kern="1200">
                <a:solidFill>
                  <a:srgbClr val="0D0804"/>
                </a:solidFill>
                <a:effectLst/>
                <a:latin typeface="ING Me" panose="02000506040000020004" pitchFamily="2" charset="0"/>
                <a:ea typeface="+mn-ea"/>
                <a:cs typeface="ING Me" panose="02000506040000020004" pitchFamily="2" charset="0"/>
                <a:hlinkClick r:id="rId3"/>
              </a:rPr>
              <a:t>https://brand.ing.com</a:t>
            </a:r>
            <a:r>
              <a:rPr lang="en-GB" sz="791"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791" b="1" i="0" kern="1200">
                <a:solidFill>
                  <a:srgbClr val="0D0804"/>
                </a:solidFill>
                <a:latin typeface="ING Me" panose="02000506040000020004" pitchFamily="2" charset="0"/>
                <a:ea typeface="+mn-ea"/>
                <a:cs typeface="ING Me" panose="02000506040000020004" pitchFamily="2" charset="0"/>
              </a:rPr>
              <a:t>“Change Picture”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791" b="1" i="0" kern="1200">
                <a:solidFill>
                  <a:srgbClr val="0D0804"/>
                </a:solidFill>
                <a:effectLst/>
                <a:latin typeface="ING Me" panose="02000506040000020004" pitchFamily="2" charset="0"/>
                <a:ea typeface="+mn-ea"/>
                <a:cs typeface="ING Me" panose="02000506040000020004" pitchFamily="2" charset="0"/>
              </a:rPr>
              <a:t>“</a:t>
            </a:r>
            <a:r>
              <a:rPr lang="en-GB" sz="791" b="1" i="0" kern="1200">
                <a:solidFill>
                  <a:srgbClr val="0D0804"/>
                </a:solidFill>
                <a:latin typeface="ING Me" panose="02000506040000020004" pitchFamily="2" charset="0"/>
                <a:ea typeface="+mn-ea"/>
                <a:cs typeface="ING Me" panose="02000506040000020004" pitchFamily="2" charset="0"/>
              </a:rPr>
              <a:t>From a File…”</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791" b="1" i="0" kern="1200">
                <a:solidFill>
                  <a:srgbClr val="0D0804"/>
                </a:solidFill>
                <a:effectLst/>
                <a:latin typeface="ING Me" panose="02000506040000020004" pitchFamily="2" charset="0"/>
                <a:ea typeface="+mn-ea"/>
                <a:cs typeface="ING Me" panose="02000506040000020004" pitchFamily="2" charset="0"/>
              </a:rPr>
              <a:t>“Insert”.</a:t>
            </a:r>
          </a:p>
          <a:p>
            <a:pPr marL="135456" lvl="0" indent="-135456">
              <a:lnSpc>
                <a:spcPct val="100000"/>
              </a:lnSpc>
              <a:spcAft>
                <a:spcPts val="632"/>
              </a:spcAft>
              <a:buFont typeface="Arial" panose="020B0604020202020204" pitchFamily="34" charset="0"/>
              <a:buChar char="•"/>
              <a:tabLst>
                <a:tab pos="-274925" algn="l"/>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791" b="1" i="0" kern="1200">
                <a:solidFill>
                  <a:srgbClr val="0D0804"/>
                </a:solidFill>
                <a:effectLst/>
                <a:latin typeface="ING Me" panose="02000506040000020004" pitchFamily="2" charset="0"/>
                <a:ea typeface="+mn-ea"/>
                <a:cs typeface="ING Me" panose="02000506040000020004" pitchFamily="2" charset="0"/>
              </a:rPr>
              <a:t>“Move to Back” </a:t>
            </a:r>
            <a:r>
              <a:rPr lang="en-GB" sz="791"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791" kern="1200">
                <a:solidFill>
                  <a:srgbClr val="0D0804"/>
                </a:solidFill>
                <a:effectLst/>
                <a:latin typeface="ING Me" panose="02000506040000020004" pitchFamily="2" charset="0"/>
                <a:ea typeface="+mn-ea"/>
                <a:cs typeface="ING Me" panose="02000506040000020004" pitchFamily="2" charset="0"/>
              </a:rPr>
            </a:b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632"/>
              </a:spcAft>
            </a:pPr>
            <a:r>
              <a:rPr lang="en-GB" sz="791" b="1" i="0" kern="1200">
                <a:solidFill>
                  <a:srgbClr val="0D0804"/>
                </a:solidFill>
                <a:effectLst/>
                <a:latin typeface="ING Me" panose="02000506040000020004" pitchFamily="2" charset="0"/>
                <a:ea typeface="+mn-ea"/>
                <a:cs typeface="ING Me" panose="02000506040000020004" pitchFamily="2" charset="0"/>
              </a:rPr>
              <a:t>Adjusting photos within image frames</a:t>
            </a:r>
          </a:p>
          <a:p>
            <a:pPr>
              <a:lnSpc>
                <a:spcPct val="100000"/>
              </a:lnSpc>
              <a:spcAft>
                <a:spcPts val="632"/>
              </a:spcAft>
            </a:pPr>
            <a:r>
              <a:rPr lang="en-GB" sz="791"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Go to the </a:t>
            </a:r>
            <a:r>
              <a:rPr lang="en-GB" sz="791" b="1" i="0" kern="1200">
                <a:solidFill>
                  <a:srgbClr val="0D0804"/>
                </a:solidFill>
                <a:effectLst/>
                <a:latin typeface="ING Me" panose="02000506040000020004" pitchFamily="2" charset="0"/>
                <a:ea typeface="+mn-ea"/>
                <a:cs typeface="ING Me" panose="02000506040000020004" pitchFamily="2" charset="0"/>
              </a:rPr>
              <a:t>Picture Format</a:t>
            </a:r>
            <a:r>
              <a:rPr lang="en-GB" sz="791" kern="1200">
                <a:solidFill>
                  <a:srgbClr val="0D0804"/>
                </a:solidFill>
                <a:effectLst/>
                <a:latin typeface="ING Me" panose="02000506040000020004" pitchFamily="2" charset="0"/>
                <a:ea typeface="+mn-ea"/>
                <a:cs typeface="ING Me" panose="02000506040000020004" pitchFamily="2" charset="0"/>
              </a:rPr>
              <a:t> tab in the top navigation.</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the </a:t>
            </a:r>
            <a:r>
              <a:rPr lang="en-GB" sz="791" b="1" i="0" kern="1200">
                <a:solidFill>
                  <a:srgbClr val="0D0804"/>
                </a:solidFill>
                <a:effectLst/>
                <a:latin typeface="ING Me" panose="02000506040000020004" pitchFamily="2" charset="0"/>
                <a:ea typeface="+mn-ea"/>
                <a:cs typeface="ING Me" panose="02000506040000020004" pitchFamily="2" charset="0"/>
              </a:rPr>
              <a:t>“Crop” </a:t>
            </a:r>
            <a:r>
              <a:rPr lang="en-GB" sz="791"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lvl="0" indent="-135456">
              <a:lnSpc>
                <a:spcPct val="100000"/>
              </a:lnSpc>
              <a:spcAft>
                <a:spcPts val="632"/>
              </a:spcAft>
              <a:buFont typeface="Arial" panose="020B0604020202020204" pitchFamily="34" charset="0"/>
              <a:buChar char="•"/>
              <a:tabLst>
                <a:tab pos="361215" algn="l"/>
              </a:tabLst>
            </a:pPr>
            <a:r>
              <a:rPr lang="en-GB" sz="791"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GB" sz="791" b="0" i="0" kern="100">
              <a:effectLst/>
              <a:latin typeface="ING Me" panose="02000506040000020004" pitchFamily="2" charset="0"/>
              <a:ea typeface="Aptos" panose="020B0004020202020204" pitchFamily="34" charset="0"/>
              <a:cs typeface="ING Me" panose="02000506040000020004" pitchFamily="2" charset="0"/>
            </a:endParaRPr>
          </a:p>
          <a:p>
            <a:pPr marL="135456" indent="-135456">
              <a:lnSpc>
                <a:spcPct val="100000"/>
              </a:lnSpc>
              <a:buFont typeface="Arial" panose="020B0604020202020204" pitchFamily="34" charset="0"/>
              <a:buChar char="•"/>
            </a:pPr>
            <a:endParaRPr lang="en-GB" sz="791" b="0">
              <a:solidFill>
                <a:srgbClr val="0D0804"/>
              </a:solidFill>
              <a:latin typeface="ING Me" panose="02000506040000020004" pitchFamily="2" charset="0"/>
              <a:cs typeface="ING Me" panose="02000506040000020004" pitchFamily="2" charset="0"/>
            </a:endParaRPr>
          </a:p>
        </p:txBody>
      </p:sp>
      <p:sp>
        <p:nvSpPr>
          <p:cNvPr id="9" name="Rectangle 8">
            <a:extLst>
              <a:ext uri="{FF2B5EF4-FFF2-40B4-BE49-F238E27FC236}">
                <a16:creationId xmlns:a16="http://schemas.microsoft.com/office/drawing/2014/main" id="{BB0B124C-5F4C-4B6C-50E2-573641D4E037}"/>
              </a:ext>
            </a:extLst>
          </p:cNvPr>
          <p:cNvSpPr>
            <a:spLocks noChangeArrowheads="1"/>
          </p:cNvSpPr>
          <p:nvPr userDrawn="1"/>
        </p:nvSpPr>
        <p:spPr bwMode="gray">
          <a:xfrm>
            <a:off x="-5411195" y="0"/>
            <a:ext cx="2551524" cy="6858000"/>
          </a:xfrm>
          <a:prstGeom prst="rect">
            <a:avLst/>
          </a:prstGeom>
          <a:solidFill>
            <a:srgbClr val="F7F4F1"/>
          </a:solidFill>
          <a:ln>
            <a:noFill/>
          </a:ln>
          <a:effectLst/>
        </p:spPr>
        <p:txBody>
          <a:bodyPr wrap="square" lIns="142219" tIns="142219" rIns="142219" bIns="142219" anchor="t">
            <a:noAutofit/>
          </a:bodyPr>
          <a:lstStyle/>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kern="1200">
                <a:solidFill>
                  <a:srgbClr val="0D0804"/>
                </a:solidFill>
                <a:effectLst/>
                <a:latin typeface="ING Me" panose="02000506040000020004" pitchFamily="2" charset="0"/>
                <a:ea typeface="+mn-ea"/>
                <a:cs typeface="ING Me" panose="02000506040000020004" pitchFamily="2" charset="0"/>
              </a:rPr>
              <a:t>ING logo or identifier: which cover should I use?</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kern="1200">
              <a:solidFill>
                <a:srgbClr val="0D0804"/>
              </a:solidFill>
              <a:effectLst/>
              <a:latin typeface="ING Me" panose="02000506040000020004" pitchFamily="2" charset="0"/>
              <a:ea typeface="+mn-ea"/>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kern="1200">
                <a:solidFill>
                  <a:srgbClr val="0D0804"/>
                </a:solidFill>
                <a:effectLst/>
                <a:latin typeface="ING Me" panose="02000506040000020004" pitchFamily="2" charset="0"/>
                <a:ea typeface="+mn-ea"/>
                <a:cs typeface="ING Me" panose="02000506040000020004" pitchFamily="2" charset="0"/>
              </a:rPr>
              <a:t>You can choose between covers with the ING logo or with the ING identifier. The identifier is best applied in commercial and informal presentations, assuming it has significant brand recognition in your market. It is less suitable for formal information</a:t>
            </a: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1" i="0">
              <a:solidFill>
                <a:srgbClr val="0D0804"/>
              </a:solidFill>
              <a:latin typeface="ING Me" panose="02000506040000020004" pitchFamily="2" charset="0"/>
              <a:cs typeface="ING Me" panose="02000506040000020004" pitchFamily="2" charset="0"/>
            </a:endParaRPr>
          </a:p>
          <a:p>
            <a:pPr marL="0" marR="0" lvl="0" indent="0" algn="l" defTabSz="722430" rtl="0" eaLnBrk="1" fontAlgn="auto" latinLnBrk="0" hangingPunct="1">
              <a:lnSpc>
                <a:spcPct val="100000"/>
              </a:lnSpc>
              <a:spcBef>
                <a:spcPts val="0"/>
              </a:spcBef>
              <a:spcAft>
                <a:spcPts val="0"/>
              </a:spcAft>
              <a:buClrTx/>
              <a:buSzTx/>
              <a:buFont typeface="+mj-lt"/>
              <a:buNone/>
              <a:tabLst/>
              <a:defRPr/>
            </a:pPr>
            <a:r>
              <a:rPr lang="en-GB" sz="791" b="1" i="0">
                <a:solidFill>
                  <a:srgbClr val="0D0804"/>
                </a:solidFill>
                <a:latin typeface="ING Me" panose="02000506040000020004" pitchFamily="2" charset="0"/>
                <a:cs typeface="ING Me" panose="02000506040000020004" pitchFamily="2" charset="0"/>
              </a:rPr>
              <a:t>Changing the text/background colour</a:t>
            </a:r>
          </a:p>
          <a:p>
            <a:pPr marL="0" marR="0" lvl="0" indent="0" algn="l" defTabSz="722430" rtl="0" eaLnBrk="1" fontAlgn="auto" latinLnBrk="0" hangingPunct="1">
              <a:lnSpc>
                <a:spcPct val="100000"/>
              </a:lnSpc>
              <a:spcBef>
                <a:spcPts val="0"/>
              </a:spcBef>
              <a:spcAft>
                <a:spcPts val="0"/>
              </a:spcAft>
              <a:buClrTx/>
              <a:buSzTx/>
              <a:buFont typeface="+mj-lt"/>
              <a:buNone/>
              <a:tabLst/>
              <a:defRPr/>
            </a:pPr>
            <a:endParaRPr lang="en-GB" sz="791" b="0">
              <a:solidFill>
                <a:srgbClr val="0D0804"/>
              </a:solidFill>
              <a:latin typeface="ING Me" panose="02000506040000020004" pitchFamily="2" charset="0"/>
              <a:cs typeface="ING Me" panose="02000506040000020004" pitchFamily="2" charset="0"/>
            </a:endParaRPr>
          </a:p>
          <a:p>
            <a:pPr>
              <a:lnSpc>
                <a:spcPct val="100000"/>
              </a:lnSpc>
              <a:spcAft>
                <a:spcPts val="632"/>
              </a:spcAft>
            </a:pP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background colour </a:t>
            </a:r>
            <a:r>
              <a:rPr lang="en-GB" sz="791"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791" b="1" i="0" kern="1200">
                <a:solidFill>
                  <a:srgbClr val="0D0804"/>
                </a:solidFill>
                <a:latin typeface="ING Me" panose="02000506040000020004" pitchFamily="2" charset="0"/>
                <a:ea typeface="+mn-ea"/>
                <a:cs typeface="ING Me" panose="02000506040000020004" pitchFamily="2" charset="0"/>
              </a:rPr>
              <a:t>“Format Background…”. </a:t>
            </a:r>
            <a:r>
              <a:rPr lang="en-GB" sz="791" b="0" i="0" kern="100">
                <a:effectLst/>
                <a:latin typeface="ING Me" panose="02000506040000020004" pitchFamily="2" charset="0"/>
                <a:ea typeface="Aptos" panose="020B0004020202020204" pitchFamily="34" charset="0"/>
                <a:cs typeface="ING Me" panose="02000506040000020004" pitchFamily="2" charset="0"/>
              </a:rPr>
              <a:t>Ensure that </a:t>
            </a:r>
            <a:r>
              <a:rPr lang="en-GB" sz="791" b="1" i="0" kern="1200">
                <a:solidFill>
                  <a:srgbClr val="0D0804"/>
                </a:solidFill>
                <a:latin typeface="ING Me" panose="02000506040000020004" pitchFamily="2" charset="0"/>
                <a:ea typeface="+mn-ea"/>
                <a:cs typeface="ING Me" panose="02000506040000020004" pitchFamily="2" charset="0"/>
              </a:rPr>
              <a:t>“Solid fill” </a:t>
            </a:r>
            <a:r>
              <a:rPr lang="en-GB" sz="791"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791" b="0" i="0" kern="100">
                <a:effectLst/>
                <a:latin typeface="ING Me" panose="02000506040000020004" pitchFamily="2" charset="0"/>
                <a:ea typeface="Aptos" panose="020B0004020202020204" pitchFamily="34" charset="0"/>
                <a:cs typeface="ING Me" panose="02000506040000020004" pitchFamily="2" charset="0"/>
              </a:rPr>
            </a:br>
            <a:br>
              <a:rPr lang="en-GB" sz="791" b="0" i="0" kern="100">
                <a:effectLst/>
                <a:latin typeface="ING Me" panose="02000506040000020004" pitchFamily="2" charset="0"/>
                <a:ea typeface="Aptos" panose="020B0004020202020204" pitchFamily="34" charset="0"/>
                <a:cs typeface="ING Me" panose="02000506040000020004" pitchFamily="2" charset="0"/>
              </a:rPr>
            </a:br>
            <a:r>
              <a:rPr lang="en-GB" sz="791" b="0" i="0" kern="100">
                <a:effectLst/>
                <a:latin typeface="ING Me" panose="02000506040000020004" pitchFamily="2" charset="0"/>
                <a:ea typeface="Aptos" panose="020B0004020202020204" pitchFamily="34" charset="0"/>
                <a:cs typeface="ING Me" panose="02000506040000020004" pitchFamily="2" charset="0"/>
              </a:rPr>
              <a:t>To change the </a:t>
            </a:r>
            <a:r>
              <a:rPr lang="en-GB" sz="791" b="1" i="0" kern="1200">
                <a:solidFill>
                  <a:srgbClr val="0D0804"/>
                </a:solidFill>
                <a:latin typeface="ING Me" panose="02000506040000020004" pitchFamily="2" charset="0"/>
                <a:ea typeface="+mn-ea"/>
                <a:cs typeface="ING Me" panose="02000506040000020004" pitchFamily="2" charset="0"/>
              </a:rPr>
              <a:t>text colour</a:t>
            </a:r>
            <a:r>
              <a:rPr lang="en-GB" sz="791"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791" b="1" i="0" kern="1200">
                <a:solidFill>
                  <a:srgbClr val="0D0804"/>
                </a:solidFill>
                <a:latin typeface="ING Me" panose="02000506040000020004" pitchFamily="2" charset="0"/>
                <a:ea typeface="+mn-ea"/>
                <a:cs typeface="ING Me" panose="02000506040000020004" pitchFamily="2" charset="0"/>
              </a:rPr>
              <a:t>“Home” </a:t>
            </a:r>
            <a:r>
              <a:rPr lang="en-GB" sz="791"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791" b="1" i="0" kern="1200">
                <a:solidFill>
                  <a:srgbClr val="0D0804"/>
                </a:solidFill>
                <a:latin typeface="ING Me" panose="02000506040000020004" pitchFamily="2" charset="0"/>
                <a:ea typeface="+mn-ea"/>
                <a:cs typeface="ING Me" panose="02000506040000020004" pitchFamily="2" charset="0"/>
              </a:rPr>
              <a:t>“Font Colour” </a:t>
            </a:r>
            <a:r>
              <a:rPr lang="en-GB" sz="791"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p>
          <a:p>
            <a:pPr>
              <a:lnSpc>
                <a:spcPct val="100000"/>
              </a:lnSpc>
            </a:pPr>
            <a:r>
              <a:rPr lang="en-GB" sz="791"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GB" sz="791">
                <a:effectLst/>
                <a:latin typeface="ING Me" panose="02000506040000020004" pitchFamily="2" charset="0"/>
                <a:cs typeface="ING Me" panose="02000506040000020004" pitchFamily="2" charset="0"/>
              </a:rPr>
              <a:t> </a:t>
            </a:r>
            <a:endParaRPr lang="en-GB" sz="791">
              <a:solidFill>
                <a:srgbClr val="0D0804"/>
              </a:solidFill>
              <a:latin typeface="ING Me" panose="02000506040000020004" pitchFamily="2" charset="0"/>
              <a:cs typeface="ING Me" panose="02000506040000020004" pitchFamily="2" charset="0"/>
            </a:endParaRPr>
          </a:p>
        </p:txBody>
      </p:sp>
      <p:sp>
        <p:nvSpPr>
          <p:cNvPr id="24" name="Text Placeholder 17">
            <a:extLst>
              <a:ext uri="{FF2B5EF4-FFF2-40B4-BE49-F238E27FC236}">
                <a16:creationId xmlns:a16="http://schemas.microsoft.com/office/drawing/2014/main" id="{7FC8C9FB-5E98-BD41-56D5-454EA5077EF9}"/>
              </a:ext>
            </a:extLst>
          </p:cNvPr>
          <p:cNvSpPr>
            <a:spLocks noGrp="1"/>
          </p:cNvSpPr>
          <p:nvPr>
            <p:ph type="body" sz="quarter" idx="11" hasCustomPrompt="1"/>
          </p:nvPr>
        </p:nvSpPr>
        <p:spPr>
          <a:xfrm>
            <a:off x="3449771" y="3565063"/>
            <a:ext cx="2551524" cy="365125"/>
          </a:xfrm>
        </p:spPr>
        <p:txBody>
          <a:bodyPr anchor="ctr"/>
          <a:lstStyle>
            <a:lvl1pPr algn="r">
              <a:defRPr b="1">
                <a:solidFill>
                  <a:schemeClr val="bg1"/>
                </a:solidFill>
              </a:defRPr>
            </a:lvl1pPr>
          </a:lstStyle>
          <a:p>
            <a:pPr lvl="0"/>
            <a:r>
              <a:rPr lang="en-GB" noProof="0"/>
              <a:t>Date Month Year</a:t>
            </a:r>
          </a:p>
        </p:txBody>
      </p:sp>
      <p:sp>
        <p:nvSpPr>
          <p:cNvPr id="25" name="Text Placeholder 17">
            <a:extLst>
              <a:ext uri="{FF2B5EF4-FFF2-40B4-BE49-F238E27FC236}">
                <a16:creationId xmlns:a16="http://schemas.microsoft.com/office/drawing/2014/main" id="{E886B41F-6504-6D27-A3AB-0AF7E595BB23}"/>
              </a:ext>
            </a:extLst>
          </p:cNvPr>
          <p:cNvSpPr>
            <a:spLocks noGrp="1"/>
          </p:cNvSpPr>
          <p:nvPr>
            <p:ph type="body" sz="quarter" idx="12" hasCustomPrompt="1"/>
          </p:nvPr>
        </p:nvSpPr>
        <p:spPr>
          <a:xfrm>
            <a:off x="6190710" y="3565063"/>
            <a:ext cx="4848769" cy="365125"/>
          </a:xfrm>
        </p:spPr>
        <p:txBody>
          <a:bodyPr anchor="ctr"/>
          <a:lstStyle>
            <a:lvl1pPr algn="l">
              <a:defRPr b="1">
                <a:solidFill>
                  <a:schemeClr val="bg1"/>
                </a:solidFill>
              </a:defRPr>
            </a:lvl1pPr>
          </a:lstStyle>
          <a:p>
            <a:pPr lvl="0"/>
            <a:r>
              <a:rPr lang="en-GB"/>
              <a:t>Name / Department</a:t>
            </a:r>
          </a:p>
        </p:txBody>
      </p:sp>
      <p:sp>
        <p:nvSpPr>
          <p:cNvPr id="2" name="Rectangle 1">
            <a:extLst>
              <a:ext uri="{FF2B5EF4-FFF2-40B4-BE49-F238E27FC236}">
                <a16:creationId xmlns:a16="http://schemas.microsoft.com/office/drawing/2014/main" id="{E99E76A2-D5A0-8F16-AEC9-217A40AE0163}"/>
              </a:ext>
            </a:extLst>
          </p:cNvPr>
          <p:cNvSpPr/>
          <p:nvPr userDrawn="1"/>
        </p:nvSpPr>
        <p:spPr>
          <a:xfrm>
            <a:off x="-5204807" y="5557505"/>
            <a:ext cx="995083" cy="84268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
        <p:nvSpPr>
          <p:cNvPr id="3" name="Rectangle 2">
            <a:extLst>
              <a:ext uri="{FF2B5EF4-FFF2-40B4-BE49-F238E27FC236}">
                <a16:creationId xmlns:a16="http://schemas.microsoft.com/office/drawing/2014/main" id="{90EEDE7A-90F8-1208-8788-789421A26C21}"/>
              </a:ext>
            </a:extLst>
          </p:cNvPr>
          <p:cNvSpPr/>
          <p:nvPr userDrawn="1"/>
        </p:nvSpPr>
        <p:spPr>
          <a:xfrm>
            <a:off x="-4135435" y="5557505"/>
            <a:ext cx="995083"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23" b="0" i="0">
                <a:latin typeface="ING Me" panose="02000506040000020004" pitchFamily="2" charset="0"/>
              </a:rPr>
              <a:t>Text</a:t>
            </a:r>
          </a:p>
        </p:txBody>
      </p:sp>
    </p:spTree>
    <p:extLst>
      <p:ext uri="{BB962C8B-B14F-4D97-AF65-F5344CB8AC3E}">
        <p14:creationId xmlns:p14="http://schemas.microsoft.com/office/powerpoint/2010/main" val="14489941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ter title_3_Sun">
    <p:bg>
      <p:bgPr>
        <a:solidFill>
          <a:schemeClr val="accent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tx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150FFE60-66A4-9275-D25B-28B11C37031E}"/>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AB4D16EA-3460-134C-E525-2145C5B2B4EE}"/>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68274BE7-756D-41B0-51BD-6CB9BB603255}"/>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80990A79-C820-A461-F9B2-F9F00E56012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E7C1319F-4834-5E8A-084C-AD8461913EB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DE258F07-8E6B-E281-5EC9-496C346767E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DFAC0242-0F42-EA0D-E4DD-1C919444A274}"/>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1FD8E7E3-FD74-8098-690A-4DD4D9EA1515}"/>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03AD26D8-9561-F593-64F0-B0B85D7A3DF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7198E17C-F590-AE62-AF4B-54D96C5DB9EB}"/>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FFECE139-245C-6D1F-057C-B291400C1205}"/>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919780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ter title_3_Violet">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bg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4" name="Picture Placeholder 6">
            <a:extLst>
              <a:ext uri="{FF2B5EF4-FFF2-40B4-BE49-F238E27FC236}">
                <a16:creationId xmlns:a16="http://schemas.microsoft.com/office/drawing/2014/main" id="{04783DE2-F74A-7D4F-C9AE-F705144EE4D5}"/>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9330073A-B010-00AC-842C-2EBBDCCF778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3BEEB9E0-89E1-1D1E-8DC3-49A1F0856931}"/>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EF30C7BC-067A-31D9-6F12-987051ED6540}"/>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1B7A266B-8CEF-B0C1-D142-6B7159EEC7E6}"/>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512ECB46-C728-0127-9179-52FADF87598C}"/>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B4FBAEC5-D178-DEF2-E59C-B99E713A464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0B807E33-F01F-C28D-3D62-6D32096353E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20AD2FF-8249-407B-4000-8259456388F6}"/>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39442EFC-F3EA-2459-7B03-2F4D3AA93707}"/>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616F7343-B79C-4C43-4DFF-DB06AC00FAA0}"/>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117301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ter title_3_Sky">
    <p:bg>
      <p:bgPr>
        <a:solidFill>
          <a:srgbClr val="89D6FD"/>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tx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9A889F4D-52C5-F30D-95D9-FA77ECF1F707}"/>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C80F4E64-6384-E83A-A93A-E6211FE695BA}"/>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8CDA8D27-A1CC-2AA0-0718-7C4AE2721F24}"/>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1B03612A-987A-649B-E0E5-CE16438975AC}"/>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7242A65F-8186-60F8-30F9-C8840A7A2178}"/>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21DB106A-2EDA-8F6A-008A-C94CC722BB6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743724B-28CF-670E-1D19-EAAD33C879EE}"/>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92D185F7-9AC3-3725-E010-E20B1925A97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3FAE14AC-6D96-67F1-6092-50DE7CEF6900}"/>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C0418E2F-BE11-AD2A-829A-AA5FFB31D17E}"/>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29414874-86B7-C6F6-A518-04B552856E1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009229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title_3_Raspberry">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bg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E3199D8D-97DE-D0AF-982F-56134F7006F0}"/>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27E6691E-E027-F7CC-072A-C92AA6F6938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4519FCE4-9206-CB92-B94F-E85CEC7F47B3}"/>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36B0E112-4AA9-8E41-7350-ADA14631C436}"/>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C36B9DFB-0B1D-7771-3A6B-83635B1F6AC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6CC36529-4CD3-663B-FAFD-8F157A5C5B8A}"/>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9515B9D7-CE2C-0F53-0E6B-397FF6A39BCA}"/>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4DE940E8-5CB2-1D92-4B6A-291008140653}"/>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E46DE432-1605-3301-219F-1E359FA7ADF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B3DF06C8-57CC-2EA0-3106-6A7C73A0430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7A2F54F6-7C81-F384-7EE4-24AFAB8EA42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7400834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ter title_3_Blush">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CB8CFB-52CE-5448-764B-A50A2DEFC96D}"/>
              </a:ext>
            </a:extLst>
          </p:cNvPr>
          <p:cNvSpPr>
            <a:spLocks noGrp="1"/>
          </p:cNvSpPr>
          <p:nvPr>
            <p:ph type="title" hasCustomPrompt="1"/>
          </p:nvPr>
        </p:nvSpPr>
        <p:spPr>
          <a:xfrm>
            <a:off x="331216" y="2551837"/>
            <a:ext cx="6450584" cy="1754326"/>
          </a:xfrm>
          <a:noFill/>
        </p:spPr>
        <p:txBody>
          <a:bodyPr wrap="square" rtlCol="0" anchor="ctr">
            <a:spAutoFit/>
          </a:bodyPr>
          <a:lstStyle>
            <a:lvl1pPr>
              <a:defRPr lang="en-NL" sz="5400" b="0">
                <a:solidFill>
                  <a:schemeClr val="tx1"/>
                </a:solidFill>
                <a:ea typeface="+mn-ea"/>
                <a:cs typeface="+mn-cs"/>
              </a:defRPr>
            </a:lvl1pPr>
          </a:lstStyle>
          <a:p>
            <a:pPr marL="0" lvl="0" defTabSz="457200"/>
            <a:r>
              <a:rPr lang="en-GB"/>
              <a:t>Chapter title running over two lines</a:t>
            </a:r>
            <a:endParaRPr lang="en-NL"/>
          </a:p>
        </p:txBody>
      </p:sp>
      <p:sp>
        <p:nvSpPr>
          <p:cNvPr id="32" name="TextBox 31">
            <a:extLst>
              <a:ext uri="{FF2B5EF4-FFF2-40B4-BE49-F238E27FC236}">
                <a16:creationId xmlns:a16="http://schemas.microsoft.com/office/drawing/2014/main" id="{9C3E5B63-3A86-2B5D-75D8-7787207FC762}"/>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3" name="Picture Placeholder 6">
            <a:extLst>
              <a:ext uri="{FF2B5EF4-FFF2-40B4-BE49-F238E27FC236}">
                <a16:creationId xmlns:a16="http://schemas.microsoft.com/office/drawing/2014/main" id="{EE6D1ED5-FEC3-9514-C9FB-617901DCB03A}"/>
              </a:ext>
            </a:extLst>
          </p:cNvPr>
          <p:cNvSpPr>
            <a:spLocks noGrp="1"/>
          </p:cNvSpPr>
          <p:nvPr>
            <p:ph type="pic" sz="quarter" idx="10"/>
          </p:nvPr>
        </p:nvSpPr>
        <p:spPr>
          <a:xfrm>
            <a:off x="7534275" y="0"/>
            <a:ext cx="4657725" cy="68580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F8B04756-E84F-9CEF-3F3A-091BD96F562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15" name="Group 14">
            <a:extLst>
              <a:ext uri="{FF2B5EF4-FFF2-40B4-BE49-F238E27FC236}">
                <a16:creationId xmlns:a16="http://schemas.microsoft.com/office/drawing/2014/main" id="{D033B4FF-4133-3630-9662-7AE954CBC10D}"/>
              </a:ext>
            </a:extLst>
          </p:cNvPr>
          <p:cNvGrpSpPr/>
          <p:nvPr userDrawn="1"/>
        </p:nvGrpSpPr>
        <p:grpSpPr>
          <a:xfrm>
            <a:off x="-2579659" y="3714818"/>
            <a:ext cx="2144619" cy="2625866"/>
            <a:chOff x="-2608729" y="1272988"/>
            <a:chExt cx="2064454" cy="3585883"/>
          </a:xfrm>
        </p:grpSpPr>
        <p:sp>
          <p:nvSpPr>
            <p:cNvPr id="16" name="Rectangle 15">
              <a:extLst>
                <a:ext uri="{FF2B5EF4-FFF2-40B4-BE49-F238E27FC236}">
                  <a16:creationId xmlns:a16="http://schemas.microsoft.com/office/drawing/2014/main" id="{13CB8F2F-8A54-6DA0-EF5B-35BC3E034E71}"/>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7" name="Rectangle 16">
              <a:extLst>
                <a:ext uri="{FF2B5EF4-FFF2-40B4-BE49-F238E27FC236}">
                  <a16:creationId xmlns:a16="http://schemas.microsoft.com/office/drawing/2014/main" id="{20EA3484-A03D-1FFE-CFF0-19ADA932781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8" name="Rectangle 17">
              <a:extLst>
                <a:ext uri="{FF2B5EF4-FFF2-40B4-BE49-F238E27FC236}">
                  <a16:creationId xmlns:a16="http://schemas.microsoft.com/office/drawing/2014/main" id="{A7C97000-DAD8-DBE1-6724-14812D04D0B2}"/>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9" name="Rectangle 18">
              <a:extLst>
                <a:ext uri="{FF2B5EF4-FFF2-40B4-BE49-F238E27FC236}">
                  <a16:creationId xmlns:a16="http://schemas.microsoft.com/office/drawing/2014/main" id="{5A9D0756-9630-8500-D7A1-9923AA8DA7E3}"/>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70916221-CF54-61A3-21CD-10964390DA3F}"/>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8CA60803-5AB3-AAE6-B115-F3E554476BF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546452EA-F179-6BFC-B46F-DF17E5F60867}"/>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AD80D260-D9D4-12A0-9F2F-3D22FDDD4ABD}"/>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36837345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ter title_4_Orang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bg1"/>
                </a:solidFill>
              </a:defRPr>
            </a:lvl1pPr>
          </a:lstStyle>
          <a:p>
            <a:r>
              <a:rPr lang="en-US"/>
              <a:t>Click to edit Master title style</a:t>
            </a:r>
            <a:endParaRPr lang="en-NL"/>
          </a:p>
        </p:txBody>
      </p:sp>
      <p:sp>
        <p:nvSpPr>
          <p:cNvPr id="5" name="Picture Placeholder 4">
            <a:extLst>
              <a:ext uri="{FF2B5EF4-FFF2-40B4-BE49-F238E27FC236}">
                <a16:creationId xmlns:a16="http://schemas.microsoft.com/office/drawing/2014/main" id="{7F85D18E-AF35-3BB8-C740-48C633623C39}"/>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2" name="Rectangle 1">
            <a:extLst>
              <a:ext uri="{FF2B5EF4-FFF2-40B4-BE49-F238E27FC236}">
                <a16:creationId xmlns:a16="http://schemas.microsoft.com/office/drawing/2014/main" id="{95E5AA8E-D7EE-AAAB-6957-3C6DDD22D874}"/>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E1E51B8-C2E1-0950-EC1D-3F322D3DC862}"/>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B64CEDA0-EAB8-B665-E9C9-01C55BDE7915}"/>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D3C87309-E96E-EABA-D62E-5099C83000BE}"/>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EF665D0B-278D-79CF-A294-8908A29BC5C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89F40FAF-B3A3-50F9-2EA2-98AC71CA993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20" name="Rectangle 19">
              <a:extLst>
                <a:ext uri="{FF2B5EF4-FFF2-40B4-BE49-F238E27FC236}">
                  <a16:creationId xmlns:a16="http://schemas.microsoft.com/office/drawing/2014/main" id="{B546C10F-A235-2A0D-3F9F-48C1D9EED45C}"/>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B8ADFC27-9FD0-D921-65C9-BA62DCBF7158}"/>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2" name="Rectangle 21">
              <a:extLst>
                <a:ext uri="{FF2B5EF4-FFF2-40B4-BE49-F238E27FC236}">
                  <a16:creationId xmlns:a16="http://schemas.microsoft.com/office/drawing/2014/main" id="{2A515259-3908-5931-C632-2B9308FFCDA4}"/>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3" name="Rectangle 22">
            <a:extLst>
              <a:ext uri="{FF2B5EF4-FFF2-40B4-BE49-F238E27FC236}">
                <a16:creationId xmlns:a16="http://schemas.microsoft.com/office/drawing/2014/main" id="{23318A73-B7E7-4E89-B499-52D1D2FD651A}"/>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2945792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 title_4_Maroon">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bg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31AC1153-778B-F0C7-B9EA-A545B339C526}"/>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9FC99A08-0EE2-4677-0D46-798C468893D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BC2F1850-5A1E-F77C-A4FB-EA758F536D00}"/>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081B9D7F-4A72-6CC5-E2D3-34BB1C23CD59}"/>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68A947F3-EE93-5049-E3AD-0517D600900A}"/>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EEBA70C0-6D5F-F9F1-8E18-16725B2AED09}"/>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6CD1011C-FE9E-16D4-FFA5-E15D7106A25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AB4DD532-92B5-FF7E-80D2-23116A7764C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20E10A98-AAFE-11ED-81DB-C83CE4208382}"/>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C20AD02-71B4-3794-6CDD-57AC396EBAA9}"/>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2" name="Rectangle 21">
            <a:extLst>
              <a:ext uri="{FF2B5EF4-FFF2-40B4-BE49-F238E27FC236}">
                <a16:creationId xmlns:a16="http://schemas.microsoft.com/office/drawing/2014/main" id="{5E5ACE5F-6843-E4F2-2FD6-2F85573AC7F4}"/>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4854526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ter title_4_Sun">
    <p:bg>
      <p:bgPr>
        <a:solidFill>
          <a:schemeClr val="accent5"/>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tx1"/>
                </a:solidFill>
              </a:defRPr>
            </a:lvl1pPr>
          </a:lstStyle>
          <a:p>
            <a:r>
              <a:rPr lang="en-US"/>
              <a:t>Click to edit Master title style</a:t>
            </a:r>
            <a:endParaRPr lang="en-NL"/>
          </a:p>
        </p:txBody>
      </p:sp>
      <p:sp>
        <p:nvSpPr>
          <p:cNvPr id="12" name="Picture Placeholder 4">
            <a:extLst>
              <a:ext uri="{FF2B5EF4-FFF2-40B4-BE49-F238E27FC236}">
                <a16:creationId xmlns:a16="http://schemas.microsoft.com/office/drawing/2014/main" id="{B3FA4A24-20A2-E629-9141-7ED9384633B0}"/>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b="0">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5111EA61-06A9-6345-9F88-266AD65421BB}"/>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328BB0B6-3734-0516-C935-64751331F199}"/>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D43D3EA7-132C-5E86-262F-413F4F39CB7B}"/>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A1F143EE-628C-E761-B72E-121A8897390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F0ACEC06-40DD-FFFF-DD31-1C85DED9A746}"/>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EB4C4F19-20C5-3774-9246-B3ED18CECD12}"/>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4094416E-5A03-2993-2DDC-7BD7DEECEBAE}"/>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65A3F3FD-9E68-83C4-B6A1-EA0742733454}"/>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344C5A96-EDC2-30FB-DC63-F333BA759D3F}"/>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74AC8F4A-2313-8A9B-47F3-F6F209142C6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370446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pter title_4_Violet">
    <p:bg>
      <p:bgPr>
        <a:solidFill>
          <a:schemeClr val="accent6"/>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bg1"/>
                </a:solidFill>
              </a:defRPr>
            </a:lvl1pPr>
          </a:lstStyle>
          <a:p>
            <a:r>
              <a:rPr lang="en-US"/>
              <a:t>Click to edit Master title style</a:t>
            </a:r>
            <a:endParaRPr lang="en-NL"/>
          </a:p>
        </p:txBody>
      </p:sp>
      <p:sp>
        <p:nvSpPr>
          <p:cNvPr id="12" name="Picture Placeholder 4">
            <a:extLst>
              <a:ext uri="{FF2B5EF4-FFF2-40B4-BE49-F238E27FC236}">
                <a16:creationId xmlns:a16="http://schemas.microsoft.com/office/drawing/2014/main" id="{B2676049-F1B5-343B-B126-A0A987679C24}"/>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5A0186EB-C45E-2FB2-8179-F60C548F8319}"/>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AC858C25-1EA8-E475-D127-52F166D218F6}"/>
              </a:ext>
            </a:extLst>
          </p:cNvPr>
          <p:cNvGrpSpPr/>
          <p:nvPr userDrawn="1"/>
        </p:nvGrpSpPr>
        <p:grpSpPr>
          <a:xfrm>
            <a:off x="-2579659" y="3714818"/>
            <a:ext cx="2144619" cy="2625866"/>
            <a:chOff x="-2608729" y="1272988"/>
            <a:chExt cx="2064454" cy="3585883"/>
          </a:xfrm>
        </p:grpSpPr>
        <p:sp>
          <p:nvSpPr>
            <p:cNvPr id="6" name="Rectangle 5">
              <a:extLst>
                <a:ext uri="{FF2B5EF4-FFF2-40B4-BE49-F238E27FC236}">
                  <a16:creationId xmlns:a16="http://schemas.microsoft.com/office/drawing/2014/main" id="{220F487D-CDA9-6F43-C04D-3CE68F574E7D}"/>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0450B62F-CA4E-36A9-963C-A67D593432E9}"/>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4CC13298-33FA-60A1-5FB1-0B8BA3E205D3}"/>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0" name="Rectangle 9">
              <a:extLst>
                <a:ext uri="{FF2B5EF4-FFF2-40B4-BE49-F238E27FC236}">
                  <a16:creationId xmlns:a16="http://schemas.microsoft.com/office/drawing/2014/main" id="{CB6C0BCE-7CB5-354D-FC95-062A5C71AB55}"/>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11" name="Rectangle 10">
              <a:extLst>
                <a:ext uri="{FF2B5EF4-FFF2-40B4-BE49-F238E27FC236}">
                  <a16:creationId xmlns:a16="http://schemas.microsoft.com/office/drawing/2014/main" id="{2C8E30C1-3113-241D-C2B3-0C08AD5644AA}"/>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0" name="Rectangle 19">
              <a:extLst>
                <a:ext uri="{FF2B5EF4-FFF2-40B4-BE49-F238E27FC236}">
                  <a16:creationId xmlns:a16="http://schemas.microsoft.com/office/drawing/2014/main" id="{BDFF1330-1820-5D0E-B39C-AF92EBFFA95E}"/>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21" name="Rectangle 20">
              <a:extLst>
                <a:ext uri="{FF2B5EF4-FFF2-40B4-BE49-F238E27FC236}">
                  <a16:creationId xmlns:a16="http://schemas.microsoft.com/office/drawing/2014/main" id="{A84179A6-109B-0BE2-3E89-7A30B66EC456}"/>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22" name="Rectangle 21">
            <a:extLst>
              <a:ext uri="{FF2B5EF4-FFF2-40B4-BE49-F238E27FC236}">
                <a16:creationId xmlns:a16="http://schemas.microsoft.com/office/drawing/2014/main" id="{249A024D-A350-4914-D16E-DE6E1D2998B3}"/>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1406065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ter title_4_Sky">
    <p:bg>
      <p:bgPr>
        <a:solidFill>
          <a:srgbClr val="89D6FD"/>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E616AF-05A6-5032-0AAD-17922A7E661D}"/>
              </a:ext>
            </a:extLst>
          </p:cNvPr>
          <p:cNvSpPr>
            <a:spLocks noGrp="1"/>
          </p:cNvSpPr>
          <p:nvPr>
            <p:ph type="title"/>
          </p:nvPr>
        </p:nvSpPr>
        <p:spPr>
          <a:xfrm>
            <a:off x="1789175" y="777768"/>
            <a:ext cx="8613647" cy="2308324"/>
          </a:xfrm>
        </p:spPr>
        <p:txBody>
          <a:bodyPr>
            <a:spAutoFit/>
          </a:bodyPr>
          <a:lstStyle>
            <a:lvl1pPr algn="ctr">
              <a:defRPr sz="7200" b="0">
                <a:solidFill>
                  <a:schemeClr val="tx1"/>
                </a:solidFill>
              </a:defRPr>
            </a:lvl1pPr>
          </a:lstStyle>
          <a:p>
            <a:r>
              <a:rPr lang="en-US"/>
              <a:t>Click to edit Master title style</a:t>
            </a:r>
            <a:endParaRPr lang="en-NL"/>
          </a:p>
        </p:txBody>
      </p:sp>
      <p:sp>
        <p:nvSpPr>
          <p:cNvPr id="24" name="TextBox 23">
            <a:extLst>
              <a:ext uri="{FF2B5EF4-FFF2-40B4-BE49-F238E27FC236}">
                <a16:creationId xmlns:a16="http://schemas.microsoft.com/office/drawing/2014/main" id="{BF8155DA-918D-0BB5-4204-3D8EB9974438}"/>
              </a:ext>
            </a:extLst>
          </p:cNvPr>
          <p:cNvSpPr txBox="1"/>
          <p:nvPr userDrawn="1"/>
        </p:nvSpPr>
        <p:spPr>
          <a:xfrm>
            <a:off x="-213746" y="3227369"/>
            <a:ext cx="184731" cy="1200329"/>
          </a:xfrm>
          <a:prstGeom prst="rect">
            <a:avLst/>
          </a:prstGeom>
          <a:noFill/>
        </p:spPr>
        <p:txBody>
          <a:bodyPr wrap="none" rtlCol="0" anchor="ctr">
            <a:spAutoFit/>
          </a:bodyPr>
          <a:lstStyle/>
          <a:p>
            <a:pPr algn="ctr"/>
            <a:endParaRPr lang="en-NL" sz="7200" b="1" i="0">
              <a:solidFill>
                <a:schemeClr val="bg1"/>
              </a:solidFill>
              <a:latin typeface="ING display" panose="020B0803030508020203" pitchFamily="34" charset="77"/>
            </a:endParaRPr>
          </a:p>
        </p:txBody>
      </p:sp>
      <p:sp>
        <p:nvSpPr>
          <p:cNvPr id="12" name="Picture Placeholder 4">
            <a:extLst>
              <a:ext uri="{FF2B5EF4-FFF2-40B4-BE49-F238E27FC236}">
                <a16:creationId xmlns:a16="http://schemas.microsoft.com/office/drawing/2014/main" id="{185431B3-82C4-6387-126D-F74209ABABE0}"/>
              </a:ext>
            </a:extLst>
          </p:cNvPr>
          <p:cNvSpPr>
            <a:spLocks noGrp="1"/>
          </p:cNvSpPr>
          <p:nvPr>
            <p:ph type="pic" sz="quarter" idx="10"/>
          </p:nvPr>
        </p:nvSpPr>
        <p:spPr>
          <a:xfrm>
            <a:off x="1050925" y="4140200"/>
            <a:ext cx="10123756" cy="2717800"/>
          </a:xfrm>
          <a:solidFill>
            <a:srgbClr val="A69F98"/>
          </a:solidFill>
        </p:spPr>
        <p:txBody>
          <a:bodyPr anchor="ctr"/>
          <a:lstStyle>
            <a:lvl1pPr marL="0" indent="0" algn="ctr">
              <a:buNone/>
              <a:defRPr>
                <a:solidFill>
                  <a:schemeClr val="bg1"/>
                </a:solidFill>
              </a:defRPr>
            </a:lvl1pPr>
          </a:lstStyle>
          <a:p>
            <a:r>
              <a:rPr lang="en-US"/>
              <a:t>Click icon to add picture</a:t>
            </a:r>
            <a:endParaRPr lang="en-NL"/>
          </a:p>
        </p:txBody>
      </p:sp>
      <p:sp>
        <p:nvSpPr>
          <p:cNvPr id="2" name="Rectangle 1">
            <a:extLst>
              <a:ext uri="{FF2B5EF4-FFF2-40B4-BE49-F238E27FC236}">
                <a16:creationId xmlns:a16="http://schemas.microsoft.com/office/drawing/2014/main" id="{A68563E7-3AB6-9FCD-D618-29B720F49535}"/>
              </a:ext>
            </a:extLst>
          </p:cNvPr>
          <p:cNvSpPr>
            <a:spLocks noChangeArrowheads="1"/>
          </p:cNvSpPr>
          <p:nvPr userDrawn="1"/>
        </p:nvSpPr>
        <p:spPr bwMode="gray">
          <a:xfrm>
            <a:off x="-2783111" y="0"/>
            <a:ext cx="2551524" cy="6858000"/>
          </a:xfrm>
          <a:prstGeom prst="rect">
            <a:avLst/>
          </a:prstGeom>
          <a:solidFill>
            <a:srgbClr val="F7F4F1"/>
          </a:solidFill>
          <a:ln>
            <a:noFill/>
          </a:ln>
          <a:effectLst/>
        </p:spPr>
        <p:txBody>
          <a:bodyPr wrap="square" lIns="180000" tIns="180000" rIns="180000" bIns="180000" anchor="t">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0">
                <a:solidFill>
                  <a:srgbClr val="0D0804"/>
                </a:solidFill>
                <a:latin typeface="ING Me" panose="02000506040000020004" pitchFamily="2" charset="0"/>
                <a:cs typeface="ING Me" panose="02000506040000020004" pitchFamily="2" charset="0"/>
              </a:rPr>
              <a:t>Changing the text/background color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0D0804"/>
              </a:solidFill>
              <a:latin typeface="ING Me" panose="02000506040000020004" pitchFamily="2" charset="0"/>
              <a:cs typeface="ING Me" panose="02000506040000020004" pitchFamily="2" charset="0"/>
            </a:endParaRPr>
          </a:p>
          <a:p>
            <a:pPr>
              <a:lnSpc>
                <a:spcPct val="100000"/>
              </a:lnSpc>
              <a:spcAft>
                <a:spcPts val="800"/>
              </a:spcAft>
            </a:pP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background colour </a:t>
            </a:r>
            <a:r>
              <a:rPr lang="en-GB" sz="1000" b="0" i="0" kern="100">
                <a:effectLst/>
                <a:latin typeface="ING Me" panose="02000506040000020004" pitchFamily="2" charset="0"/>
                <a:ea typeface="Aptos" panose="020B0004020202020204" pitchFamily="34" charset="0"/>
                <a:cs typeface="ING Me" panose="02000506040000020004" pitchFamily="2" charset="0"/>
              </a:rPr>
              <a:t>of your slide, just right click on it and choose </a:t>
            </a:r>
            <a:r>
              <a:rPr lang="en-GB" sz="1000" b="1" i="0" kern="1200">
                <a:solidFill>
                  <a:srgbClr val="0D0804"/>
                </a:solidFill>
                <a:latin typeface="ING Me" panose="02000506040000020004" pitchFamily="2" charset="0"/>
                <a:ea typeface="+mn-ea"/>
                <a:cs typeface="ING Me" panose="02000506040000020004" pitchFamily="2" charset="0"/>
              </a:rPr>
              <a:t>“Format Background…”</a:t>
            </a:r>
            <a:r>
              <a:rPr lang="en-GB" sz="1000" b="0" i="0" kern="1200">
                <a:solidFill>
                  <a:srgbClr val="0D0804"/>
                </a:solidFill>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 </a:t>
            </a:r>
            <a:r>
              <a:rPr lang="en-GB" sz="1000" b="0" i="0" kern="100">
                <a:effectLst/>
                <a:latin typeface="ING Me" panose="02000506040000020004" pitchFamily="2" charset="0"/>
                <a:ea typeface="Aptos" panose="020B0004020202020204" pitchFamily="34" charset="0"/>
                <a:cs typeface="ING Me" panose="02000506040000020004" pitchFamily="2" charset="0"/>
              </a:rPr>
              <a:t>Ensure that </a:t>
            </a:r>
            <a:r>
              <a:rPr lang="en-GB" sz="1000" b="1" i="0" kern="1200">
                <a:solidFill>
                  <a:srgbClr val="0D0804"/>
                </a:solidFill>
                <a:latin typeface="ING Me" panose="02000506040000020004" pitchFamily="2" charset="0"/>
                <a:ea typeface="+mn-ea"/>
                <a:cs typeface="ING Me" panose="02000506040000020004" pitchFamily="2" charset="0"/>
              </a:rPr>
              <a:t>“Solid fill” </a:t>
            </a:r>
            <a:r>
              <a:rPr lang="en-GB" sz="1000" b="0" i="0" kern="100">
                <a:effectLst/>
                <a:latin typeface="ING Me" panose="02000506040000020004" pitchFamily="2" charset="0"/>
                <a:ea typeface="Aptos" panose="020B0004020202020204" pitchFamily="34" charset="0"/>
                <a:cs typeface="ING Me" panose="02000506040000020004" pitchFamily="2" charset="0"/>
              </a:rPr>
              <a:t>is selected and choose one of our secondary brand colours by clicking the paint bucket icon next to “Colour”.</a:t>
            </a:r>
            <a:br>
              <a:rPr lang="en-GB" sz="1000" b="0" i="0" kern="100">
                <a:effectLst/>
                <a:latin typeface="ING Me" panose="02000506040000020004" pitchFamily="2" charset="0"/>
                <a:ea typeface="Aptos" panose="020B0004020202020204" pitchFamily="34" charset="0"/>
                <a:cs typeface="ING Me" panose="02000506040000020004" pitchFamily="2" charset="0"/>
              </a:rPr>
            </a:br>
            <a:br>
              <a:rPr lang="en-GB" sz="1000" b="0" i="0" kern="100">
                <a:effectLst/>
                <a:latin typeface="ING Me" panose="02000506040000020004" pitchFamily="2" charset="0"/>
                <a:ea typeface="Aptos" panose="020B0004020202020204" pitchFamily="34" charset="0"/>
                <a:cs typeface="ING Me" panose="02000506040000020004" pitchFamily="2" charset="0"/>
              </a:rPr>
            </a:br>
            <a:r>
              <a:rPr lang="en-GB" sz="1000" b="0" i="0" kern="100">
                <a:effectLst/>
                <a:latin typeface="ING Me" panose="02000506040000020004" pitchFamily="2" charset="0"/>
                <a:ea typeface="Aptos" panose="020B0004020202020204" pitchFamily="34" charset="0"/>
                <a:cs typeface="ING Me" panose="02000506040000020004" pitchFamily="2" charset="0"/>
              </a:rPr>
              <a:t>To change the </a:t>
            </a:r>
            <a:r>
              <a:rPr lang="en-GB" sz="1000" b="1" i="0" kern="1200">
                <a:solidFill>
                  <a:srgbClr val="0D0804"/>
                </a:solidFill>
                <a:latin typeface="ING Me" panose="02000506040000020004" pitchFamily="2" charset="0"/>
                <a:ea typeface="+mn-ea"/>
                <a:cs typeface="ING Me" panose="02000506040000020004" pitchFamily="2" charset="0"/>
              </a:rPr>
              <a:t>text colour</a:t>
            </a:r>
            <a:r>
              <a:rPr lang="en-GB" sz="1000" b="0" i="0" kern="100">
                <a:effectLst/>
                <a:latin typeface="ING Me" panose="02000506040000020004" pitchFamily="2" charset="0"/>
                <a:ea typeface="Aptos" panose="020B0004020202020204" pitchFamily="34" charset="0"/>
                <a:cs typeface="ING Me" panose="02000506040000020004" pitchFamily="2" charset="0"/>
              </a:rPr>
              <a:t>, select the text you want to change and navigate to the </a:t>
            </a:r>
            <a:r>
              <a:rPr lang="en-GB" sz="1000" b="1" i="0" kern="1200">
                <a:solidFill>
                  <a:srgbClr val="0D0804"/>
                </a:solidFill>
                <a:latin typeface="ING Me" panose="02000506040000020004" pitchFamily="2" charset="0"/>
                <a:ea typeface="+mn-ea"/>
                <a:cs typeface="ING Me" panose="02000506040000020004" pitchFamily="2" charset="0"/>
              </a:rPr>
              <a:t>“Home” </a:t>
            </a:r>
            <a:r>
              <a:rPr lang="en-GB" sz="1000" b="0" i="0" kern="100">
                <a:effectLst/>
                <a:latin typeface="ING Me" panose="02000506040000020004" pitchFamily="2" charset="0"/>
                <a:ea typeface="Aptos" panose="020B0004020202020204" pitchFamily="34" charset="0"/>
                <a:cs typeface="ING Me" panose="02000506040000020004" pitchFamily="2" charset="0"/>
              </a:rPr>
              <a:t>tab. Here you will find the </a:t>
            </a:r>
            <a:r>
              <a:rPr lang="en-GB" sz="1000" b="1" i="0" kern="1200">
                <a:solidFill>
                  <a:srgbClr val="0D0804"/>
                </a:solidFill>
                <a:latin typeface="ING Me" panose="02000506040000020004" pitchFamily="2" charset="0"/>
                <a:ea typeface="+mn-ea"/>
                <a:cs typeface="ING Me" panose="02000506040000020004" pitchFamily="2" charset="0"/>
              </a:rPr>
              <a:t>“Font Colour” </a:t>
            </a:r>
            <a:r>
              <a:rPr lang="en-GB" sz="1000" b="0" i="0" kern="100">
                <a:effectLst/>
                <a:latin typeface="ING Me" panose="02000506040000020004" pitchFamily="2" charset="0"/>
                <a:ea typeface="Aptos" panose="020B0004020202020204" pitchFamily="34" charset="0"/>
                <a:cs typeface="ING Me" panose="02000506040000020004" pitchFamily="2" charset="0"/>
              </a:rPr>
              <a:t>button next to the font size and highlight options. Click on this and select either white or black colour swatch.</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pPr>
            <a:r>
              <a:rPr lang="en-GB" sz="1000" b="0" i="0">
                <a:effectLst/>
                <a:latin typeface="ING Me" panose="02000506040000020004" pitchFamily="2" charset="0"/>
                <a:ea typeface="Aptos" panose="020B0004020202020204" pitchFamily="34" charset="0"/>
                <a:cs typeface="ING Me" panose="02000506040000020004" pitchFamily="2" charset="0"/>
              </a:rPr>
              <a:t>To ensure the slides remain legible, please use one of the following text/background pairings for the correct contrast:</a:t>
            </a:r>
            <a:r>
              <a:rPr lang="en-NL" sz="1000" b="0" i="0">
                <a:effectLst/>
                <a:latin typeface="ING Me" panose="02000506040000020004" pitchFamily="2" charset="0"/>
              </a:rPr>
              <a:t> </a:t>
            </a:r>
            <a:endParaRPr lang="en-GB" sz="1000" b="0" i="0">
              <a:solidFill>
                <a:srgbClr val="0D0804"/>
              </a:solidFill>
              <a:latin typeface="ING Me" panose="02000506040000020004" pitchFamily="2" charset="0"/>
              <a:cs typeface="ING Me" panose="02000506040000020004" pitchFamily="2" charset="0"/>
            </a:endParaRPr>
          </a:p>
        </p:txBody>
      </p:sp>
      <p:grpSp>
        <p:nvGrpSpPr>
          <p:cNvPr id="3" name="Group 2">
            <a:extLst>
              <a:ext uri="{FF2B5EF4-FFF2-40B4-BE49-F238E27FC236}">
                <a16:creationId xmlns:a16="http://schemas.microsoft.com/office/drawing/2014/main" id="{65F0D028-596C-D7C5-F392-23EF4B9D622A}"/>
              </a:ext>
            </a:extLst>
          </p:cNvPr>
          <p:cNvGrpSpPr/>
          <p:nvPr userDrawn="1"/>
        </p:nvGrpSpPr>
        <p:grpSpPr>
          <a:xfrm>
            <a:off x="-2579659" y="3714818"/>
            <a:ext cx="2144619" cy="2625866"/>
            <a:chOff x="-2608729" y="1272988"/>
            <a:chExt cx="2064454" cy="3585883"/>
          </a:xfrm>
        </p:grpSpPr>
        <p:sp>
          <p:nvSpPr>
            <p:cNvPr id="4" name="Rectangle 3">
              <a:extLst>
                <a:ext uri="{FF2B5EF4-FFF2-40B4-BE49-F238E27FC236}">
                  <a16:creationId xmlns:a16="http://schemas.microsoft.com/office/drawing/2014/main" id="{A4E85BE8-1DB6-90F7-7B20-54F152254F1F}"/>
                </a:ext>
              </a:extLst>
            </p:cNvPr>
            <p:cNvSpPr/>
            <p:nvPr userDrawn="1"/>
          </p:nvSpPr>
          <p:spPr>
            <a:xfrm>
              <a:off x="-2608729" y="1272988"/>
              <a:ext cx="995082" cy="8426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5" name="Rectangle 4">
              <a:extLst>
                <a:ext uri="{FF2B5EF4-FFF2-40B4-BE49-F238E27FC236}">
                  <a16:creationId xmlns:a16="http://schemas.microsoft.com/office/drawing/2014/main" id="{691819C5-BDFC-827B-5B9C-035BFE7C5D85}"/>
                </a:ext>
              </a:extLst>
            </p:cNvPr>
            <p:cNvSpPr/>
            <p:nvPr userDrawn="1"/>
          </p:nvSpPr>
          <p:spPr>
            <a:xfrm>
              <a:off x="-1539357" y="1272988"/>
              <a:ext cx="995082" cy="8426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6" name="Rectangle 5">
              <a:extLst>
                <a:ext uri="{FF2B5EF4-FFF2-40B4-BE49-F238E27FC236}">
                  <a16:creationId xmlns:a16="http://schemas.microsoft.com/office/drawing/2014/main" id="{09D7DD06-AF5D-F2BC-869E-BBDDEDAB728B}"/>
                </a:ext>
              </a:extLst>
            </p:cNvPr>
            <p:cNvSpPr/>
            <p:nvPr userDrawn="1"/>
          </p:nvSpPr>
          <p:spPr>
            <a:xfrm>
              <a:off x="-2608729" y="2187388"/>
              <a:ext cx="995082" cy="84268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7" name="Rectangle 6">
              <a:extLst>
                <a:ext uri="{FF2B5EF4-FFF2-40B4-BE49-F238E27FC236}">
                  <a16:creationId xmlns:a16="http://schemas.microsoft.com/office/drawing/2014/main" id="{5C0FBDEC-DA96-9340-8CE6-6AEF3A36887D}"/>
                </a:ext>
              </a:extLst>
            </p:cNvPr>
            <p:cNvSpPr/>
            <p:nvPr userDrawn="1"/>
          </p:nvSpPr>
          <p:spPr>
            <a:xfrm>
              <a:off x="-1539357" y="2187388"/>
              <a:ext cx="995082" cy="8426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latin typeface="ING Me" panose="02000506040000020004" pitchFamily="2" charset="0"/>
                </a:rPr>
                <a:t>Text</a:t>
              </a:r>
            </a:p>
          </p:txBody>
        </p:sp>
        <p:sp>
          <p:nvSpPr>
            <p:cNvPr id="8" name="Rectangle 7">
              <a:extLst>
                <a:ext uri="{FF2B5EF4-FFF2-40B4-BE49-F238E27FC236}">
                  <a16:creationId xmlns:a16="http://schemas.microsoft.com/office/drawing/2014/main" id="{584FAD13-59EC-BB1A-D5E9-C79A0742CC44}"/>
                </a:ext>
              </a:extLst>
            </p:cNvPr>
            <p:cNvSpPr/>
            <p:nvPr userDrawn="1"/>
          </p:nvSpPr>
          <p:spPr>
            <a:xfrm>
              <a:off x="-2608729" y="3101788"/>
              <a:ext cx="995082" cy="842683"/>
            </a:xfrm>
            <a:prstGeom prst="rect">
              <a:avLst/>
            </a:prstGeom>
            <a:solidFill>
              <a:srgbClr val="89D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0" name="Rectangle 9">
              <a:extLst>
                <a:ext uri="{FF2B5EF4-FFF2-40B4-BE49-F238E27FC236}">
                  <a16:creationId xmlns:a16="http://schemas.microsoft.com/office/drawing/2014/main" id="{E3E811AB-291E-3A1F-2265-9A3CF9264697}"/>
                </a:ext>
              </a:extLst>
            </p:cNvPr>
            <p:cNvSpPr/>
            <p:nvPr userDrawn="1"/>
          </p:nvSpPr>
          <p:spPr>
            <a:xfrm>
              <a:off x="-1539357" y="3101788"/>
              <a:ext cx="995082" cy="84268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sp>
          <p:nvSpPr>
            <p:cNvPr id="11" name="Rectangle 10">
              <a:extLst>
                <a:ext uri="{FF2B5EF4-FFF2-40B4-BE49-F238E27FC236}">
                  <a16:creationId xmlns:a16="http://schemas.microsoft.com/office/drawing/2014/main" id="{5334B94F-864A-B56F-47CE-18801F8B6BDC}"/>
                </a:ext>
              </a:extLst>
            </p:cNvPr>
            <p:cNvSpPr/>
            <p:nvPr userDrawn="1"/>
          </p:nvSpPr>
          <p:spPr>
            <a:xfrm>
              <a:off x="-2608729" y="4016188"/>
              <a:ext cx="995082" cy="8426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0" i="0">
                  <a:solidFill>
                    <a:schemeClr val="tx1"/>
                  </a:solidFill>
                  <a:latin typeface="ING Me" panose="02000506040000020004" pitchFamily="2" charset="0"/>
                </a:rPr>
                <a:t>Text</a:t>
              </a:r>
            </a:p>
          </p:txBody>
        </p:sp>
      </p:grpSp>
      <p:sp>
        <p:nvSpPr>
          <p:cNvPr id="13" name="Rectangle 12">
            <a:extLst>
              <a:ext uri="{FF2B5EF4-FFF2-40B4-BE49-F238E27FC236}">
                <a16:creationId xmlns:a16="http://schemas.microsoft.com/office/drawing/2014/main" id="{0247D69E-3D95-20D9-BD28-6166CAAC9867}"/>
              </a:ext>
            </a:extLst>
          </p:cNvPr>
          <p:cNvSpPr>
            <a:spLocks noChangeArrowheads="1"/>
          </p:cNvSpPr>
          <p:nvPr userDrawn="1"/>
        </p:nvSpPr>
        <p:spPr bwMode="gray">
          <a:xfrm>
            <a:off x="-5464049" y="0"/>
            <a:ext cx="2551524" cy="6858000"/>
          </a:xfrm>
          <a:prstGeom prst="rect">
            <a:avLst/>
          </a:prstGeom>
          <a:solidFill>
            <a:srgbClr val="F7F4F1"/>
          </a:solidFill>
          <a:ln>
            <a:noFill/>
          </a:ln>
          <a:effectLst/>
        </p:spPr>
        <p:txBody>
          <a:bodyPr wrap="square" lIns="180000" tIns="180000" rIns="180000" bIns="180000" anchor="t">
            <a:noAutofit/>
          </a:bodyPr>
          <a:lstStyle/>
          <a:p>
            <a:pPr>
              <a:lnSpc>
                <a:spcPct val="100000"/>
              </a:lnSpc>
            </a:pPr>
            <a:r>
              <a:rPr lang="en-GB" sz="1000" b="1" i="0" kern="1200">
                <a:solidFill>
                  <a:srgbClr val="0D0804"/>
                </a:solidFill>
                <a:latin typeface="ING Me" panose="02000506040000020004" pitchFamily="2" charset="0"/>
                <a:ea typeface="+mn-ea"/>
                <a:cs typeface="ING Me" panose="02000506040000020004" pitchFamily="2" charset="0"/>
              </a:rPr>
              <a:t>Changing a photo</a:t>
            </a:r>
          </a:p>
          <a:p>
            <a:pPr marL="171450" indent="-171450">
              <a:lnSpc>
                <a:spcPct val="100000"/>
              </a:lnSpc>
              <a:buFont typeface="Arial" panose="020B0604020202020204" pitchFamily="34" charset="0"/>
              <a:buChar char="•"/>
            </a:pPr>
            <a:endParaRPr lang="en-NL" sz="1000" b="0" i="0">
              <a:effectLst/>
              <a:latin typeface="ING Me" panose="02000506040000020004" pitchFamily="2" charset="0"/>
              <a:ea typeface="Times New Roman" panose="02020603050405020304" pitchFamily="18"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a new photo from our Brand site </a:t>
            </a:r>
            <a:r>
              <a:rPr lang="en-GB" sz="1000" b="0" i="0" kern="1200">
                <a:solidFill>
                  <a:srgbClr val="0D0804"/>
                </a:solidFill>
                <a:effectLst/>
                <a:latin typeface="ING Me" panose="02000506040000020004" pitchFamily="2" charset="0"/>
                <a:ea typeface="+mn-ea"/>
                <a:cs typeface="ING Me" panose="02000506040000020004" pitchFamily="2" charset="0"/>
                <a:hlinkClick r:id="rId2"/>
              </a:rPr>
              <a:t>https://brand.ing.com</a:t>
            </a:r>
            <a:r>
              <a:rPr lang="en-GB" sz="1000" b="0" i="0" kern="1200">
                <a:solidFill>
                  <a:srgbClr val="0D0804"/>
                </a:solidFill>
                <a:effectLst/>
                <a:latin typeface="ING Me" panose="02000506040000020004" pitchFamily="2" charset="0"/>
                <a:ea typeface="+mn-ea"/>
                <a:cs typeface="ING Me" panose="02000506040000020004" pitchFamily="2" charset="0"/>
              </a:rPr>
              <a:t> and save the file on your computer.</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on the existing photo and choose </a:t>
            </a:r>
            <a:r>
              <a:rPr lang="en-GB" sz="1000" b="1" i="0" kern="1200">
                <a:solidFill>
                  <a:srgbClr val="0D0804"/>
                </a:solidFill>
                <a:latin typeface="ING Me" panose="02000506040000020004" pitchFamily="2" charset="0"/>
                <a:ea typeface="+mn-ea"/>
                <a:cs typeface="ING Me" panose="02000506040000020004" pitchFamily="2" charset="0"/>
              </a:rPr>
              <a:t>“Change Picture”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and choose </a:t>
            </a:r>
            <a:r>
              <a:rPr lang="en-GB" sz="1000" b="1" i="0" kern="1200">
                <a:solidFill>
                  <a:srgbClr val="0D0804"/>
                </a:solidFill>
                <a:effectLst/>
                <a:latin typeface="ING Me" panose="02000506040000020004" pitchFamily="2" charset="0"/>
                <a:ea typeface="+mn-ea"/>
                <a:cs typeface="ING Me" panose="02000506040000020004" pitchFamily="2" charset="0"/>
              </a:rPr>
              <a:t>“</a:t>
            </a:r>
            <a:r>
              <a:rPr lang="en-GB" sz="1000" b="1" i="0" kern="1200">
                <a:solidFill>
                  <a:srgbClr val="0D0804"/>
                </a:solidFill>
                <a:latin typeface="ING Me" panose="02000506040000020004" pitchFamily="2" charset="0"/>
                <a:ea typeface="+mn-ea"/>
                <a:cs typeface="ING Me" panose="02000506040000020004" pitchFamily="2" charset="0"/>
              </a:rPr>
              <a:t>From a File…”</a:t>
            </a:r>
            <a:endParaRPr lang="en-NL" sz="1000" b="1" i="0" kern="1200">
              <a:solidFill>
                <a:srgbClr val="0D0804"/>
              </a:solidFill>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In the dialogue box, select the new photo and click </a:t>
            </a:r>
            <a:r>
              <a:rPr lang="en-GB" sz="1000" b="1" i="0" kern="1200">
                <a:solidFill>
                  <a:srgbClr val="0D0804"/>
                </a:solidFill>
                <a:effectLst/>
                <a:latin typeface="ING Me" panose="02000506040000020004" pitchFamily="2" charset="0"/>
                <a:ea typeface="+mn-ea"/>
                <a:cs typeface="ING Me" panose="02000506040000020004" pitchFamily="2" charset="0"/>
              </a:rPr>
              <a:t>“Insert”</a:t>
            </a:r>
            <a:r>
              <a:rPr lang="en-GB" sz="1000" b="0" i="0" kern="1200">
                <a:solidFill>
                  <a:srgbClr val="0D0804"/>
                </a:solidFill>
                <a:effectLst/>
                <a:latin typeface="ING Me" panose="02000506040000020004" pitchFamily="2" charset="0"/>
                <a:ea typeface="+mn-ea"/>
                <a:cs typeface="ING Me" panose="02000506040000020004" pitchFamily="2" charset="0"/>
              </a:rPr>
              <a:t>.</a:t>
            </a:r>
            <a:endParaRPr lang="en-NL" sz="1000" b="0" i="0" kern="1200">
              <a:solidFill>
                <a:srgbClr val="0D0804"/>
              </a:solidFill>
              <a:effectLst/>
              <a:latin typeface="ING Me" panose="02000506040000020004" pitchFamily="2" charset="0"/>
              <a:ea typeface="+mn-ea"/>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347980" algn="l"/>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Finally, click on the new photo and choose </a:t>
            </a:r>
            <a:r>
              <a:rPr lang="en-GB" sz="1000" b="1" i="0" kern="1200">
                <a:solidFill>
                  <a:srgbClr val="0D0804"/>
                </a:solidFill>
                <a:effectLst/>
                <a:latin typeface="ING Me" panose="02000506040000020004" pitchFamily="2" charset="0"/>
                <a:ea typeface="+mn-ea"/>
                <a:cs typeface="ING Me" panose="02000506040000020004" pitchFamily="2" charset="0"/>
              </a:rPr>
              <a:t>“Move to Back” </a:t>
            </a:r>
            <a:r>
              <a:rPr lang="en-GB" sz="1000" b="0" i="0" kern="1200">
                <a:solidFill>
                  <a:srgbClr val="0D0804"/>
                </a:solidFill>
                <a:effectLst/>
                <a:latin typeface="ING Me" panose="02000506040000020004" pitchFamily="2" charset="0"/>
                <a:ea typeface="+mn-ea"/>
                <a:cs typeface="ING Me" panose="02000506040000020004" pitchFamily="2" charset="0"/>
              </a:rPr>
              <a:t>via the right mouse button to ensure the title is layered on top of the image.</a:t>
            </a:r>
            <a:br>
              <a:rPr lang="en-GB" sz="1000" b="0" i="0" kern="1200">
                <a:solidFill>
                  <a:srgbClr val="0D0804"/>
                </a:solidFill>
                <a:effectLst/>
                <a:latin typeface="ING Me" panose="02000506040000020004" pitchFamily="2" charset="0"/>
                <a:ea typeface="+mn-ea"/>
                <a:cs typeface="ING Me" panose="02000506040000020004" pitchFamily="2" charset="0"/>
              </a:rPr>
            </a:b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a:lnSpc>
                <a:spcPct val="100000"/>
              </a:lnSpc>
              <a:spcAft>
                <a:spcPts val="800"/>
              </a:spcAft>
            </a:pPr>
            <a:r>
              <a:rPr lang="en-GB" sz="1000" b="1" i="0" kern="1200">
                <a:solidFill>
                  <a:srgbClr val="0D0804"/>
                </a:solidFill>
                <a:effectLst/>
                <a:latin typeface="ING Me" panose="02000506040000020004" pitchFamily="2" charset="0"/>
                <a:ea typeface="+mn-ea"/>
                <a:cs typeface="ING Me" panose="02000506040000020004" pitchFamily="2" charset="0"/>
              </a:rPr>
              <a:t>Adjusting photos within image frames</a:t>
            </a:r>
            <a:endParaRPr lang="en-NL" sz="1000" b="1" i="0" kern="1200">
              <a:solidFill>
                <a:srgbClr val="0D0804"/>
              </a:solidFill>
              <a:effectLst/>
              <a:latin typeface="ING Me" panose="02000506040000020004" pitchFamily="2" charset="0"/>
              <a:ea typeface="+mn-ea"/>
              <a:cs typeface="ING Me" panose="02000506040000020004" pitchFamily="2" charset="0"/>
            </a:endParaRPr>
          </a:p>
          <a:p>
            <a:pPr>
              <a:lnSpc>
                <a:spcPct val="100000"/>
              </a:lnSpc>
              <a:spcAft>
                <a:spcPts val="800"/>
              </a:spcAft>
            </a:pPr>
            <a:r>
              <a:rPr lang="en-GB" sz="1000" b="0" i="0" kern="1200">
                <a:solidFill>
                  <a:srgbClr val="0D0804"/>
                </a:solidFill>
                <a:effectLst/>
                <a:latin typeface="ING Me" panose="02000506040000020004" pitchFamily="2" charset="0"/>
                <a:ea typeface="+mn-ea"/>
                <a:cs typeface="ING Me" panose="02000506040000020004" pitchFamily="2" charset="0"/>
              </a:rPr>
              <a:t>Sometimes a newly added photo doesn’t sit nicely in its frame and needs to be adjusted i.e. moving the subject to the centre.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Select the photo you want to adjust.</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Go to the </a:t>
            </a:r>
            <a:r>
              <a:rPr lang="en-GB" sz="1000" b="1" i="0" kern="1200">
                <a:solidFill>
                  <a:srgbClr val="0D0804"/>
                </a:solidFill>
                <a:effectLst/>
                <a:latin typeface="ING Me" panose="02000506040000020004" pitchFamily="2" charset="0"/>
                <a:ea typeface="+mn-ea"/>
                <a:cs typeface="ING Me" panose="02000506040000020004" pitchFamily="2" charset="0"/>
              </a:rPr>
              <a:t>Picture Format</a:t>
            </a:r>
            <a:r>
              <a:rPr lang="en-GB" sz="1000" b="0" i="0" kern="1200">
                <a:solidFill>
                  <a:srgbClr val="0D0804"/>
                </a:solidFill>
                <a:effectLst/>
                <a:latin typeface="ING Me" panose="02000506040000020004" pitchFamily="2" charset="0"/>
                <a:ea typeface="+mn-ea"/>
                <a:cs typeface="ING Me" panose="02000506040000020004" pitchFamily="2" charset="0"/>
              </a:rPr>
              <a:t> tab in the top navigation.</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the </a:t>
            </a:r>
            <a:r>
              <a:rPr lang="en-GB" sz="1000" b="1" i="0" kern="1200">
                <a:solidFill>
                  <a:srgbClr val="0D0804"/>
                </a:solidFill>
                <a:effectLst/>
                <a:latin typeface="ING Me" panose="02000506040000020004" pitchFamily="2" charset="0"/>
                <a:ea typeface="+mn-ea"/>
                <a:cs typeface="ING Me" panose="02000506040000020004" pitchFamily="2" charset="0"/>
              </a:rPr>
              <a:t>“Crop” </a:t>
            </a:r>
            <a:r>
              <a:rPr lang="en-GB" sz="1000" b="0" i="0" kern="1200">
                <a:solidFill>
                  <a:srgbClr val="0D0804"/>
                </a:solidFill>
                <a:effectLst/>
                <a:latin typeface="ING Me" panose="02000506040000020004" pitchFamily="2" charset="0"/>
                <a:ea typeface="+mn-ea"/>
                <a:cs typeface="ING Me" panose="02000506040000020004" pitchFamily="2" charset="0"/>
              </a:rPr>
              <a:t>button and scale or move the image within the crop box. </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Make sure that your picture is properly visible and not stretched.</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lvl="0" indent="-171450">
              <a:lnSpc>
                <a:spcPct val="100000"/>
              </a:lnSpc>
              <a:spcAft>
                <a:spcPts val="800"/>
              </a:spcAft>
              <a:buFont typeface="Arial" panose="020B0604020202020204" pitchFamily="34" charset="0"/>
              <a:buChar char="•"/>
              <a:tabLst>
                <a:tab pos="457200" algn="l"/>
              </a:tabLst>
            </a:pPr>
            <a:r>
              <a:rPr lang="en-GB" sz="1000" b="0" i="0" kern="1200">
                <a:solidFill>
                  <a:srgbClr val="0D0804"/>
                </a:solidFill>
                <a:effectLst/>
                <a:latin typeface="ING Me" panose="02000506040000020004" pitchFamily="2" charset="0"/>
                <a:ea typeface="+mn-ea"/>
                <a:cs typeface="ING Me" panose="02000506040000020004" pitchFamily="2" charset="0"/>
              </a:rPr>
              <a:t>Click outside of the photo frame to save the crop.</a:t>
            </a:r>
            <a:endParaRPr lang="en-NL" sz="1000" b="0" i="0" kern="100">
              <a:effectLst/>
              <a:latin typeface="ING Me" panose="02000506040000020004" pitchFamily="2" charset="0"/>
              <a:ea typeface="Aptos" panose="020B0004020202020204" pitchFamily="34" charset="0"/>
              <a:cs typeface="ING Me" panose="02000506040000020004" pitchFamily="2" charset="0"/>
            </a:endParaRPr>
          </a:p>
          <a:p>
            <a:pPr marL="171450" indent="-171450">
              <a:lnSpc>
                <a:spcPct val="100000"/>
              </a:lnSpc>
              <a:buFont typeface="Arial" panose="020B0604020202020204" pitchFamily="34" charset="0"/>
              <a:buChar char="•"/>
            </a:pPr>
            <a:endParaRPr lang="en-GB" sz="1000" b="0" i="0">
              <a:solidFill>
                <a:srgbClr val="0D0804"/>
              </a:solidFill>
              <a:latin typeface="ING Me" panose="02000506040000020004" pitchFamily="2" charset="0"/>
              <a:cs typeface="ING Me" panose="02000506040000020004" pitchFamily="2" charset="0"/>
            </a:endParaRPr>
          </a:p>
        </p:txBody>
      </p:sp>
    </p:spTree>
    <p:extLst>
      <p:ext uri="{BB962C8B-B14F-4D97-AF65-F5344CB8AC3E}">
        <p14:creationId xmlns:p14="http://schemas.microsoft.com/office/powerpoint/2010/main" val="2520574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73.xml"/><Relationship Id="rId21" Type="http://schemas.openxmlformats.org/officeDocument/2006/relationships/slideLayout" Target="../slideLayouts/slideLayout68.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63" Type="http://schemas.openxmlformats.org/officeDocument/2006/relationships/slideLayout" Target="../slideLayouts/slideLayout110.xml"/><Relationship Id="rId68" Type="http://schemas.openxmlformats.org/officeDocument/2006/relationships/slideLayout" Target="../slideLayouts/slideLayout115.xml"/><Relationship Id="rId84" Type="http://schemas.openxmlformats.org/officeDocument/2006/relationships/slideLayout" Target="../slideLayouts/slideLayout131.xml"/><Relationship Id="rId89" Type="http://schemas.openxmlformats.org/officeDocument/2006/relationships/slideLayout" Target="../slideLayouts/slideLayout136.xml"/><Relationship Id="rId16" Type="http://schemas.openxmlformats.org/officeDocument/2006/relationships/slideLayout" Target="../slideLayouts/slideLayout63.xml"/><Relationship Id="rId107" Type="http://schemas.openxmlformats.org/officeDocument/2006/relationships/slideLayout" Target="../slideLayouts/slideLayout154.xml"/><Relationship Id="rId11" Type="http://schemas.openxmlformats.org/officeDocument/2006/relationships/slideLayout" Target="../slideLayouts/slideLayout58.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3" Type="http://schemas.openxmlformats.org/officeDocument/2006/relationships/slideLayout" Target="../slideLayouts/slideLayout100.xml"/><Relationship Id="rId58" Type="http://schemas.openxmlformats.org/officeDocument/2006/relationships/slideLayout" Target="../slideLayouts/slideLayout105.xml"/><Relationship Id="rId74" Type="http://schemas.openxmlformats.org/officeDocument/2006/relationships/slideLayout" Target="../slideLayouts/slideLayout121.xml"/><Relationship Id="rId79" Type="http://schemas.openxmlformats.org/officeDocument/2006/relationships/slideLayout" Target="../slideLayouts/slideLayout126.xml"/><Relationship Id="rId102" Type="http://schemas.openxmlformats.org/officeDocument/2006/relationships/slideLayout" Target="../slideLayouts/slideLayout149.xml"/><Relationship Id="rId5" Type="http://schemas.openxmlformats.org/officeDocument/2006/relationships/slideLayout" Target="../slideLayouts/slideLayout52.xml"/><Relationship Id="rId90" Type="http://schemas.openxmlformats.org/officeDocument/2006/relationships/slideLayout" Target="../slideLayouts/slideLayout137.xml"/><Relationship Id="rId95" Type="http://schemas.openxmlformats.org/officeDocument/2006/relationships/slideLayout" Target="../slideLayouts/slideLayout142.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64" Type="http://schemas.openxmlformats.org/officeDocument/2006/relationships/slideLayout" Target="../slideLayouts/slideLayout111.xml"/><Relationship Id="rId69" Type="http://schemas.openxmlformats.org/officeDocument/2006/relationships/slideLayout" Target="../slideLayouts/slideLayout116.xml"/><Relationship Id="rId80" Type="http://schemas.openxmlformats.org/officeDocument/2006/relationships/slideLayout" Target="../slideLayouts/slideLayout127.xml"/><Relationship Id="rId85" Type="http://schemas.openxmlformats.org/officeDocument/2006/relationships/slideLayout" Target="../slideLayouts/slideLayout132.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59" Type="http://schemas.openxmlformats.org/officeDocument/2006/relationships/slideLayout" Target="../slideLayouts/slideLayout106.xml"/><Relationship Id="rId103" Type="http://schemas.openxmlformats.org/officeDocument/2006/relationships/slideLayout" Target="../slideLayouts/slideLayout150.xml"/><Relationship Id="rId108" Type="http://schemas.openxmlformats.org/officeDocument/2006/relationships/theme" Target="../theme/theme2.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54" Type="http://schemas.openxmlformats.org/officeDocument/2006/relationships/slideLayout" Target="../slideLayouts/slideLayout101.xml"/><Relationship Id="rId62" Type="http://schemas.openxmlformats.org/officeDocument/2006/relationships/slideLayout" Target="../slideLayouts/slideLayout109.xml"/><Relationship Id="rId70" Type="http://schemas.openxmlformats.org/officeDocument/2006/relationships/slideLayout" Target="../slideLayouts/slideLayout117.xml"/><Relationship Id="rId75" Type="http://schemas.openxmlformats.org/officeDocument/2006/relationships/slideLayout" Target="../slideLayouts/slideLayout122.xml"/><Relationship Id="rId83" Type="http://schemas.openxmlformats.org/officeDocument/2006/relationships/slideLayout" Target="../slideLayouts/slideLayout130.xml"/><Relationship Id="rId88" Type="http://schemas.openxmlformats.org/officeDocument/2006/relationships/slideLayout" Target="../slideLayouts/slideLayout135.xml"/><Relationship Id="rId91" Type="http://schemas.openxmlformats.org/officeDocument/2006/relationships/slideLayout" Target="../slideLayouts/slideLayout138.xml"/><Relationship Id="rId96" Type="http://schemas.openxmlformats.org/officeDocument/2006/relationships/slideLayout" Target="../slideLayouts/slideLayout14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57" Type="http://schemas.openxmlformats.org/officeDocument/2006/relationships/slideLayout" Target="../slideLayouts/slideLayout104.xml"/><Relationship Id="rId106" Type="http://schemas.openxmlformats.org/officeDocument/2006/relationships/slideLayout" Target="../slideLayouts/slideLayout153.xml"/><Relationship Id="rId10" Type="http://schemas.openxmlformats.org/officeDocument/2006/relationships/slideLayout" Target="../slideLayouts/slideLayout57.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slideLayout" Target="../slideLayouts/slideLayout99.xml"/><Relationship Id="rId60" Type="http://schemas.openxmlformats.org/officeDocument/2006/relationships/slideLayout" Target="../slideLayouts/slideLayout107.xml"/><Relationship Id="rId65" Type="http://schemas.openxmlformats.org/officeDocument/2006/relationships/slideLayout" Target="../slideLayouts/slideLayout112.xml"/><Relationship Id="rId73" Type="http://schemas.openxmlformats.org/officeDocument/2006/relationships/slideLayout" Target="../slideLayouts/slideLayout120.xml"/><Relationship Id="rId78" Type="http://schemas.openxmlformats.org/officeDocument/2006/relationships/slideLayout" Target="../slideLayouts/slideLayout125.xml"/><Relationship Id="rId81" Type="http://schemas.openxmlformats.org/officeDocument/2006/relationships/slideLayout" Target="../slideLayouts/slideLayout128.xml"/><Relationship Id="rId86" Type="http://schemas.openxmlformats.org/officeDocument/2006/relationships/slideLayout" Target="../slideLayouts/slideLayout133.xml"/><Relationship Id="rId94" Type="http://schemas.openxmlformats.org/officeDocument/2006/relationships/slideLayout" Target="../slideLayouts/slideLayout141.xml"/><Relationship Id="rId99" Type="http://schemas.openxmlformats.org/officeDocument/2006/relationships/slideLayout" Target="../slideLayouts/slideLayout146.xml"/><Relationship Id="rId101" Type="http://schemas.openxmlformats.org/officeDocument/2006/relationships/slideLayout" Target="../slideLayouts/slideLayout14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9" Type="http://schemas.openxmlformats.org/officeDocument/2006/relationships/slideLayout" Target="../slideLayouts/slideLayout86.xml"/><Relationship Id="rId34" Type="http://schemas.openxmlformats.org/officeDocument/2006/relationships/slideLayout" Target="../slideLayouts/slideLayout81.xml"/><Relationship Id="rId50" Type="http://schemas.openxmlformats.org/officeDocument/2006/relationships/slideLayout" Target="../slideLayouts/slideLayout97.xml"/><Relationship Id="rId55" Type="http://schemas.openxmlformats.org/officeDocument/2006/relationships/slideLayout" Target="../slideLayouts/slideLayout102.xml"/><Relationship Id="rId76" Type="http://schemas.openxmlformats.org/officeDocument/2006/relationships/slideLayout" Target="../slideLayouts/slideLayout123.xml"/><Relationship Id="rId97" Type="http://schemas.openxmlformats.org/officeDocument/2006/relationships/slideLayout" Target="../slideLayouts/slideLayout144.xml"/><Relationship Id="rId104" Type="http://schemas.openxmlformats.org/officeDocument/2006/relationships/slideLayout" Target="../slideLayouts/slideLayout151.xml"/><Relationship Id="rId7" Type="http://schemas.openxmlformats.org/officeDocument/2006/relationships/slideLayout" Target="../slideLayouts/slideLayout54.xml"/><Relationship Id="rId71" Type="http://schemas.openxmlformats.org/officeDocument/2006/relationships/slideLayout" Target="../slideLayouts/slideLayout118.xml"/><Relationship Id="rId92" Type="http://schemas.openxmlformats.org/officeDocument/2006/relationships/slideLayout" Target="../slideLayouts/slideLayout139.xml"/><Relationship Id="rId2" Type="http://schemas.openxmlformats.org/officeDocument/2006/relationships/slideLayout" Target="../slideLayouts/slideLayout49.xml"/><Relationship Id="rId29" Type="http://schemas.openxmlformats.org/officeDocument/2006/relationships/slideLayout" Target="../slideLayouts/slideLayout76.xml"/><Relationship Id="rId24" Type="http://schemas.openxmlformats.org/officeDocument/2006/relationships/slideLayout" Target="../slideLayouts/slideLayout71.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66" Type="http://schemas.openxmlformats.org/officeDocument/2006/relationships/slideLayout" Target="../slideLayouts/slideLayout113.xml"/><Relationship Id="rId87" Type="http://schemas.openxmlformats.org/officeDocument/2006/relationships/slideLayout" Target="../slideLayouts/slideLayout134.xml"/><Relationship Id="rId61" Type="http://schemas.openxmlformats.org/officeDocument/2006/relationships/slideLayout" Target="../slideLayouts/slideLayout108.xml"/><Relationship Id="rId82" Type="http://schemas.openxmlformats.org/officeDocument/2006/relationships/slideLayout" Target="../slideLayouts/slideLayout129.xml"/><Relationship Id="rId19" Type="http://schemas.openxmlformats.org/officeDocument/2006/relationships/slideLayout" Target="../slideLayouts/slideLayout66.xml"/><Relationship Id="rId14" Type="http://schemas.openxmlformats.org/officeDocument/2006/relationships/slideLayout" Target="../slideLayouts/slideLayout61.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56" Type="http://schemas.openxmlformats.org/officeDocument/2006/relationships/slideLayout" Target="../slideLayouts/slideLayout103.xml"/><Relationship Id="rId77" Type="http://schemas.openxmlformats.org/officeDocument/2006/relationships/slideLayout" Target="../slideLayouts/slideLayout124.xml"/><Relationship Id="rId100" Type="http://schemas.openxmlformats.org/officeDocument/2006/relationships/slideLayout" Target="../slideLayouts/slideLayout147.xml"/><Relationship Id="rId105" Type="http://schemas.openxmlformats.org/officeDocument/2006/relationships/slideLayout" Target="../slideLayouts/slideLayout152.xml"/><Relationship Id="rId8" Type="http://schemas.openxmlformats.org/officeDocument/2006/relationships/slideLayout" Target="../slideLayouts/slideLayout55.xml"/><Relationship Id="rId51" Type="http://schemas.openxmlformats.org/officeDocument/2006/relationships/slideLayout" Target="../slideLayouts/slideLayout98.xml"/><Relationship Id="rId72" Type="http://schemas.openxmlformats.org/officeDocument/2006/relationships/slideLayout" Target="../slideLayouts/slideLayout119.xml"/><Relationship Id="rId93" Type="http://schemas.openxmlformats.org/officeDocument/2006/relationships/slideLayout" Target="../slideLayouts/slideLayout140.xml"/><Relationship Id="rId98" Type="http://schemas.openxmlformats.org/officeDocument/2006/relationships/slideLayout" Target="../slideLayouts/slideLayout145.xml"/><Relationship Id="rId3" Type="http://schemas.openxmlformats.org/officeDocument/2006/relationships/slideLayout" Target="../slideLayouts/slideLayout50.xml"/><Relationship Id="rId25" Type="http://schemas.openxmlformats.org/officeDocument/2006/relationships/slideLayout" Target="../slideLayouts/slideLayout72.xml"/><Relationship Id="rId46" Type="http://schemas.openxmlformats.org/officeDocument/2006/relationships/slideLayout" Target="../slideLayouts/slideLayout93.xml"/><Relationship Id="rId67" Type="http://schemas.openxmlformats.org/officeDocument/2006/relationships/slideLayout" Target="../slideLayouts/slideLayout1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slideLayout" Target="../slideLayouts/slideLayout193.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42" Type="http://schemas.openxmlformats.org/officeDocument/2006/relationships/slideLayout" Target="../slideLayouts/slideLayout196.xml"/><Relationship Id="rId47" Type="http://schemas.openxmlformats.org/officeDocument/2006/relationships/slideLayout" Target="../slideLayouts/slideLayout201.xml"/><Relationship Id="rId50" Type="http://schemas.openxmlformats.org/officeDocument/2006/relationships/tags" Target="../tags/tag3.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9" Type="http://schemas.openxmlformats.org/officeDocument/2006/relationships/slideLayout" Target="../slideLayouts/slideLayout183.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40" Type="http://schemas.openxmlformats.org/officeDocument/2006/relationships/slideLayout" Target="../slideLayouts/slideLayout194.xml"/><Relationship Id="rId45" Type="http://schemas.openxmlformats.org/officeDocument/2006/relationships/slideLayout" Target="../slideLayouts/slideLayout199.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49" Type="http://schemas.openxmlformats.org/officeDocument/2006/relationships/theme" Target="../theme/theme3.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4" Type="http://schemas.openxmlformats.org/officeDocument/2006/relationships/slideLayout" Target="../slideLayouts/slideLayout198.xml"/><Relationship Id="rId52" Type="http://schemas.openxmlformats.org/officeDocument/2006/relationships/image" Target="../media/image8.emf"/><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43" Type="http://schemas.openxmlformats.org/officeDocument/2006/relationships/slideLayout" Target="../slideLayouts/slideLayout197.xml"/><Relationship Id="rId48" Type="http://schemas.openxmlformats.org/officeDocument/2006/relationships/slideLayout" Target="../slideLayouts/slideLayout202.xml"/><Relationship Id="rId8" Type="http://schemas.openxmlformats.org/officeDocument/2006/relationships/slideLayout" Target="../slideLayouts/slideLayout162.xml"/><Relationship Id="rId51" Type="http://schemas.openxmlformats.org/officeDocument/2006/relationships/oleObject" Target="../embeddings/oleObject2.bin"/><Relationship Id="rId3" Type="http://schemas.openxmlformats.org/officeDocument/2006/relationships/slideLayout" Target="../slideLayouts/slideLayout157.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46" Type="http://schemas.openxmlformats.org/officeDocument/2006/relationships/slideLayout" Target="../slideLayouts/slideLayout200.xml"/><Relationship Id="rId20" Type="http://schemas.openxmlformats.org/officeDocument/2006/relationships/slideLayout" Target="../slideLayouts/slideLayout174.xml"/><Relationship Id="rId41" Type="http://schemas.openxmlformats.org/officeDocument/2006/relationships/slideLayout" Target="../slideLayouts/slideLayout195.xml"/><Relationship Id="rId1" Type="http://schemas.openxmlformats.org/officeDocument/2006/relationships/slideLayout" Target="../slideLayouts/slideLayout155.xml"/><Relationship Id="rId6" Type="http://schemas.openxmlformats.org/officeDocument/2006/relationships/slideLayout" Target="../slideLayouts/slideLayout160.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28.xml"/><Relationship Id="rId21" Type="http://schemas.openxmlformats.org/officeDocument/2006/relationships/slideLayout" Target="../slideLayouts/slideLayout223.xml"/><Relationship Id="rId42" Type="http://schemas.openxmlformats.org/officeDocument/2006/relationships/slideLayout" Target="../slideLayouts/slideLayout244.xml"/><Relationship Id="rId47" Type="http://schemas.openxmlformats.org/officeDocument/2006/relationships/slideLayout" Target="../slideLayouts/slideLayout249.xml"/><Relationship Id="rId63" Type="http://schemas.openxmlformats.org/officeDocument/2006/relationships/slideLayout" Target="../slideLayouts/slideLayout265.xml"/><Relationship Id="rId68" Type="http://schemas.openxmlformats.org/officeDocument/2006/relationships/slideLayout" Target="../slideLayouts/slideLayout270.xml"/><Relationship Id="rId84" Type="http://schemas.openxmlformats.org/officeDocument/2006/relationships/slideLayout" Target="../slideLayouts/slideLayout286.xml"/><Relationship Id="rId89" Type="http://schemas.openxmlformats.org/officeDocument/2006/relationships/slideLayout" Target="../slideLayouts/slideLayout291.xml"/><Relationship Id="rId16" Type="http://schemas.openxmlformats.org/officeDocument/2006/relationships/slideLayout" Target="../slideLayouts/slideLayout218.xml"/><Relationship Id="rId107" Type="http://schemas.openxmlformats.org/officeDocument/2006/relationships/slideLayout" Target="../slideLayouts/slideLayout309.xml"/><Relationship Id="rId11" Type="http://schemas.openxmlformats.org/officeDocument/2006/relationships/slideLayout" Target="../slideLayouts/slideLayout213.xml"/><Relationship Id="rId32" Type="http://schemas.openxmlformats.org/officeDocument/2006/relationships/slideLayout" Target="../slideLayouts/slideLayout234.xml"/><Relationship Id="rId37" Type="http://schemas.openxmlformats.org/officeDocument/2006/relationships/slideLayout" Target="../slideLayouts/slideLayout239.xml"/><Relationship Id="rId53" Type="http://schemas.openxmlformats.org/officeDocument/2006/relationships/slideLayout" Target="../slideLayouts/slideLayout255.xml"/><Relationship Id="rId58" Type="http://schemas.openxmlformats.org/officeDocument/2006/relationships/slideLayout" Target="../slideLayouts/slideLayout260.xml"/><Relationship Id="rId74" Type="http://schemas.openxmlformats.org/officeDocument/2006/relationships/slideLayout" Target="../slideLayouts/slideLayout276.xml"/><Relationship Id="rId79" Type="http://schemas.openxmlformats.org/officeDocument/2006/relationships/slideLayout" Target="../slideLayouts/slideLayout281.xml"/><Relationship Id="rId102" Type="http://schemas.openxmlformats.org/officeDocument/2006/relationships/slideLayout" Target="../slideLayouts/slideLayout304.xml"/><Relationship Id="rId5" Type="http://schemas.openxmlformats.org/officeDocument/2006/relationships/slideLayout" Target="../slideLayouts/slideLayout207.xml"/><Relationship Id="rId90" Type="http://schemas.openxmlformats.org/officeDocument/2006/relationships/slideLayout" Target="../slideLayouts/slideLayout292.xml"/><Relationship Id="rId95" Type="http://schemas.openxmlformats.org/officeDocument/2006/relationships/slideLayout" Target="../slideLayouts/slideLayout297.xml"/><Relationship Id="rId22" Type="http://schemas.openxmlformats.org/officeDocument/2006/relationships/slideLayout" Target="../slideLayouts/slideLayout224.xml"/><Relationship Id="rId27" Type="http://schemas.openxmlformats.org/officeDocument/2006/relationships/slideLayout" Target="../slideLayouts/slideLayout229.xml"/><Relationship Id="rId43" Type="http://schemas.openxmlformats.org/officeDocument/2006/relationships/slideLayout" Target="../slideLayouts/slideLayout245.xml"/><Relationship Id="rId48" Type="http://schemas.openxmlformats.org/officeDocument/2006/relationships/slideLayout" Target="../slideLayouts/slideLayout250.xml"/><Relationship Id="rId64" Type="http://schemas.openxmlformats.org/officeDocument/2006/relationships/slideLayout" Target="../slideLayouts/slideLayout266.xml"/><Relationship Id="rId69" Type="http://schemas.openxmlformats.org/officeDocument/2006/relationships/slideLayout" Target="../slideLayouts/slideLayout271.xml"/><Relationship Id="rId80" Type="http://schemas.openxmlformats.org/officeDocument/2006/relationships/slideLayout" Target="../slideLayouts/slideLayout282.xml"/><Relationship Id="rId85" Type="http://schemas.openxmlformats.org/officeDocument/2006/relationships/slideLayout" Target="../slideLayouts/slideLayout287.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33" Type="http://schemas.openxmlformats.org/officeDocument/2006/relationships/slideLayout" Target="../slideLayouts/slideLayout235.xml"/><Relationship Id="rId38" Type="http://schemas.openxmlformats.org/officeDocument/2006/relationships/slideLayout" Target="../slideLayouts/slideLayout240.xml"/><Relationship Id="rId59" Type="http://schemas.openxmlformats.org/officeDocument/2006/relationships/slideLayout" Target="../slideLayouts/slideLayout261.xml"/><Relationship Id="rId103" Type="http://schemas.openxmlformats.org/officeDocument/2006/relationships/slideLayout" Target="../slideLayouts/slideLayout305.xml"/><Relationship Id="rId108" Type="http://schemas.openxmlformats.org/officeDocument/2006/relationships/slideLayout" Target="../slideLayouts/slideLayout310.xml"/><Relationship Id="rId54" Type="http://schemas.openxmlformats.org/officeDocument/2006/relationships/slideLayout" Target="../slideLayouts/slideLayout256.xml"/><Relationship Id="rId70" Type="http://schemas.openxmlformats.org/officeDocument/2006/relationships/slideLayout" Target="../slideLayouts/slideLayout272.xml"/><Relationship Id="rId75" Type="http://schemas.openxmlformats.org/officeDocument/2006/relationships/slideLayout" Target="../slideLayouts/slideLayout277.xml"/><Relationship Id="rId91" Type="http://schemas.openxmlformats.org/officeDocument/2006/relationships/slideLayout" Target="../slideLayouts/slideLayout293.xml"/><Relationship Id="rId96" Type="http://schemas.openxmlformats.org/officeDocument/2006/relationships/slideLayout" Target="../slideLayouts/slideLayout29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5" Type="http://schemas.openxmlformats.org/officeDocument/2006/relationships/slideLayout" Target="../slideLayouts/slideLayout217.xml"/><Relationship Id="rId23" Type="http://schemas.openxmlformats.org/officeDocument/2006/relationships/slideLayout" Target="../slideLayouts/slideLayout225.xml"/><Relationship Id="rId28" Type="http://schemas.openxmlformats.org/officeDocument/2006/relationships/slideLayout" Target="../slideLayouts/slideLayout230.xml"/><Relationship Id="rId36" Type="http://schemas.openxmlformats.org/officeDocument/2006/relationships/slideLayout" Target="../slideLayouts/slideLayout238.xml"/><Relationship Id="rId49" Type="http://schemas.openxmlformats.org/officeDocument/2006/relationships/slideLayout" Target="../slideLayouts/slideLayout251.xml"/><Relationship Id="rId57" Type="http://schemas.openxmlformats.org/officeDocument/2006/relationships/slideLayout" Target="../slideLayouts/slideLayout259.xml"/><Relationship Id="rId106" Type="http://schemas.openxmlformats.org/officeDocument/2006/relationships/slideLayout" Target="../slideLayouts/slideLayout308.xml"/><Relationship Id="rId10" Type="http://schemas.openxmlformats.org/officeDocument/2006/relationships/slideLayout" Target="../slideLayouts/slideLayout212.xml"/><Relationship Id="rId31" Type="http://schemas.openxmlformats.org/officeDocument/2006/relationships/slideLayout" Target="../slideLayouts/slideLayout233.xml"/><Relationship Id="rId44" Type="http://schemas.openxmlformats.org/officeDocument/2006/relationships/slideLayout" Target="../slideLayouts/slideLayout246.xml"/><Relationship Id="rId52" Type="http://schemas.openxmlformats.org/officeDocument/2006/relationships/slideLayout" Target="../slideLayouts/slideLayout254.xml"/><Relationship Id="rId60" Type="http://schemas.openxmlformats.org/officeDocument/2006/relationships/slideLayout" Target="../slideLayouts/slideLayout262.xml"/><Relationship Id="rId65" Type="http://schemas.openxmlformats.org/officeDocument/2006/relationships/slideLayout" Target="../slideLayouts/slideLayout267.xml"/><Relationship Id="rId73" Type="http://schemas.openxmlformats.org/officeDocument/2006/relationships/slideLayout" Target="../slideLayouts/slideLayout275.xml"/><Relationship Id="rId78" Type="http://schemas.openxmlformats.org/officeDocument/2006/relationships/slideLayout" Target="../slideLayouts/slideLayout280.xml"/><Relationship Id="rId81" Type="http://schemas.openxmlformats.org/officeDocument/2006/relationships/slideLayout" Target="../slideLayouts/slideLayout283.xml"/><Relationship Id="rId86" Type="http://schemas.openxmlformats.org/officeDocument/2006/relationships/slideLayout" Target="../slideLayouts/slideLayout288.xml"/><Relationship Id="rId94" Type="http://schemas.openxmlformats.org/officeDocument/2006/relationships/slideLayout" Target="../slideLayouts/slideLayout296.xml"/><Relationship Id="rId99" Type="http://schemas.openxmlformats.org/officeDocument/2006/relationships/slideLayout" Target="../slideLayouts/slideLayout301.xml"/><Relationship Id="rId101" Type="http://schemas.openxmlformats.org/officeDocument/2006/relationships/slideLayout" Target="../slideLayouts/slideLayout303.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39" Type="http://schemas.openxmlformats.org/officeDocument/2006/relationships/slideLayout" Target="../slideLayouts/slideLayout241.xml"/><Relationship Id="rId109" Type="http://schemas.openxmlformats.org/officeDocument/2006/relationships/slideLayout" Target="../slideLayouts/slideLayout311.xml"/><Relationship Id="rId34" Type="http://schemas.openxmlformats.org/officeDocument/2006/relationships/slideLayout" Target="../slideLayouts/slideLayout236.xml"/><Relationship Id="rId50" Type="http://schemas.openxmlformats.org/officeDocument/2006/relationships/slideLayout" Target="../slideLayouts/slideLayout252.xml"/><Relationship Id="rId55" Type="http://schemas.openxmlformats.org/officeDocument/2006/relationships/slideLayout" Target="../slideLayouts/slideLayout257.xml"/><Relationship Id="rId76" Type="http://schemas.openxmlformats.org/officeDocument/2006/relationships/slideLayout" Target="../slideLayouts/slideLayout278.xml"/><Relationship Id="rId97" Type="http://schemas.openxmlformats.org/officeDocument/2006/relationships/slideLayout" Target="../slideLayouts/slideLayout299.xml"/><Relationship Id="rId104" Type="http://schemas.openxmlformats.org/officeDocument/2006/relationships/slideLayout" Target="../slideLayouts/slideLayout306.xml"/><Relationship Id="rId7" Type="http://schemas.openxmlformats.org/officeDocument/2006/relationships/slideLayout" Target="../slideLayouts/slideLayout209.xml"/><Relationship Id="rId71" Type="http://schemas.openxmlformats.org/officeDocument/2006/relationships/slideLayout" Target="../slideLayouts/slideLayout273.xml"/><Relationship Id="rId92" Type="http://schemas.openxmlformats.org/officeDocument/2006/relationships/slideLayout" Target="../slideLayouts/slideLayout294.xml"/><Relationship Id="rId2" Type="http://schemas.openxmlformats.org/officeDocument/2006/relationships/slideLayout" Target="../slideLayouts/slideLayout204.xml"/><Relationship Id="rId29" Type="http://schemas.openxmlformats.org/officeDocument/2006/relationships/slideLayout" Target="../slideLayouts/slideLayout231.xml"/><Relationship Id="rId24" Type="http://schemas.openxmlformats.org/officeDocument/2006/relationships/slideLayout" Target="../slideLayouts/slideLayout226.xml"/><Relationship Id="rId40" Type="http://schemas.openxmlformats.org/officeDocument/2006/relationships/slideLayout" Target="../slideLayouts/slideLayout242.xml"/><Relationship Id="rId45" Type="http://schemas.openxmlformats.org/officeDocument/2006/relationships/slideLayout" Target="../slideLayouts/slideLayout247.xml"/><Relationship Id="rId66" Type="http://schemas.openxmlformats.org/officeDocument/2006/relationships/slideLayout" Target="../slideLayouts/slideLayout268.xml"/><Relationship Id="rId87" Type="http://schemas.openxmlformats.org/officeDocument/2006/relationships/slideLayout" Target="../slideLayouts/slideLayout289.xml"/><Relationship Id="rId110" Type="http://schemas.openxmlformats.org/officeDocument/2006/relationships/slideLayout" Target="../slideLayouts/slideLayout312.xml"/><Relationship Id="rId61" Type="http://schemas.openxmlformats.org/officeDocument/2006/relationships/slideLayout" Target="../slideLayouts/slideLayout263.xml"/><Relationship Id="rId82" Type="http://schemas.openxmlformats.org/officeDocument/2006/relationships/slideLayout" Target="../slideLayouts/slideLayout284.xml"/><Relationship Id="rId19" Type="http://schemas.openxmlformats.org/officeDocument/2006/relationships/slideLayout" Target="../slideLayouts/slideLayout221.xml"/><Relationship Id="rId14" Type="http://schemas.openxmlformats.org/officeDocument/2006/relationships/slideLayout" Target="../slideLayouts/slideLayout216.xml"/><Relationship Id="rId30" Type="http://schemas.openxmlformats.org/officeDocument/2006/relationships/slideLayout" Target="../slideLayouts/slideLayout232.xml"/><Relationship Id="rId35" Type="http://schemas.openxmlformats.org/officeDocument/2006/relationships/slideLayout" Target="../slideLayouts/slideLayout237.xml"/><Relationship Id="rId56" Type="http://schemas.openxmlformats.org/officeDocument/2006/relationships/slideLayout" Target="../slideLayouts/slideLayout258.xml"/><Relationship Id="rId77" Type="http://schemas.openxmlformats.org/officeDocument/2006/relationships/slideLayout" Target="../slideLayouts/slideLayout279.xml"/><Relationship Id="rId100" Type="http://schemas.openxmlformats.org/officeDocument/2006/relationships/slideLayout" Target="../slideLayouts/slideLayout302.xml"/><Relationship Id="rId105" Type="http://schemas.openxmlformats.org/officeDocument/2006/relationships/slideLayout" Target="../slideLayouts/slideLayout307.xml"/><Relationship Id="rId8" Type="http://schemas.openxmlformats.org/officeDocument/2006/relationships/slideLayout" Target="../slideLayouts/slideLayout210.xml"/><Relationship Id="rId51" Type="http://schemas.openxmlformats.org/officeDocument/2006/relationships/slideLayout" Target="../slideLayouts/slideLayout253.xml"/><Relationship Id="rId72" Type="http://schemas.openxmlformats.org/officeDocument/2006/relationships/slideLayout" Target="../slideLayouts/slideLayout274.xml"/><Relationship Id="rId93" Type="http://schemas.openxmlformats.org/officeDocument/2006/relationships/slideLayout" Target="../slideLayouts/slideLayout295.xml"/><Relationship Id="rId98" Type="http://schemas.openxmlformats.org/officeDocument/2006/relationships/slideLayout" Target="../slideLayouts/slideLayout300.xml"/><Relationship Id="rId3" Type="http://schemas.openxmlformats.org/officeDocument/2006/relationships/slideLayout" Target="../slideLayouts/slideLayout205.xml"/><Relationship Id="rId25" Type="http://schemas.openxmlformats.org/officeDocument/2006/relationships/slideLayout" Target="../slideLayouts/slideLayout227.xml"/><Relationship Id="rId46" Type="http://schemas.openxmlformats.org/officeDocument/2006/relationships/slideLayout" Target="../slideLayouts/slideLayout248.xml"/><Relationship Id="rId67" Type="http://schemas.openxmlformats.org/officeDocument/2006/relationships/slideLayout" Target="../slideLayouts/slideLayout269.xml"/><Relationship Id="rId20" Type="http://schemas.openxmlformats.org/officeDocument/2006/relationships/slideLayout" Target="../slideLayouts/slideLayout222.xml"/><Relationship Id="rId41" Type="http://schemas.openxmlformats.org/officeDocument/2006/relationships/slideLayout" Target="../slideLayouts/slideLayout243.xml"/><Relationship Id="rId62" Type="http://schemas.openxmlformats.org/officeDocument/2006/relationships/slideLayout" Target="../slideLayouts/slideLayout264.xml"/><Relationship Id="rId83" Type="http://schemas.openxmlformats.org/officeDocument/2006/relationships/slideLayout" Target="../slideLayouts/slideLayout285.xml"/><Relationship Id="rId88" Type="http://schemas.openxmlformats.org/officeDocument/2006/relationships/slideLayout" Target="../slideLayouts/slideLayout290.xml"/><Relationship Id="rId11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338.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slideLayout" Target="../slideLayouts/slideLayout354.xml"/><Relationship Id="rId47" Type="http://schemas.openxmlformats.org/officeDocument/2006/relationships/slideLayout" Target="../slideLayouts/slideLayout359.xml"/><Relationship Id="rId50" Type="http://schemas.openxmlformats.org/officeDocument/2006/relationships/slideLayout" Target="../slideLayouts/slideLayout362.xml"/><Relationship Id="rId55" Type="http://schemas.openxmlformats.org/officeDocument/2006/relationships/slideLayout" Target="../slideLayouts/slideLayout367.xml"/><Relationship Id="rId63" Type="http://schemas.openxmlformats.org/officeDocument/2006/relationships/slideLayout" Target="../slideLayouts/slideLayout375.xml"/><Relationship Id="rId7" Type="http://schemas.openxmlformats.org/officeDocument/2006/relationships/slideLayout" Target="../slideLayouts/slideLayout319.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9" Type="http://schemas.openxmlformats.org/officeDocument/2006/relationships/slideLayout" Target="../slideLayouts/slideLayout341.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45" Type="http://schemas.openxmlformats.org/officeDocument/2006/relationships/slideLayout" Target="../slideLayouts/slideLayout357.xml"/><Relationship Id="rId53" Type="http://schemas.openxmlformats.org/officeDocument/2006/relationships/slideLayout" Target="../slideLayouts/slideLayout365.xml"/><Relationship Id="rId58" Type="http://schemas.openxmlformats.org/officeDocument/2006/relationships/slideLayout" Target="../slideLayouts/slideLayout370.xml"/><Relationship Id="rId66" Type="http://schemas.openxmlformats.org/officeDocument/2006/relationships/theme" Target="../theme/theme5.xml"/><Relationship Id="rId5" Type="http://schemas.openxmlformats.org/officeDocument/2006/relationships/slideLayout" Target="../slideLayouts/slideLayout317.xml"/><Relationship Id="rId61" Type="http://schemas.openxmlformats.org/officeDocument/2006/relationships/slideLayout" Target="../slideLayouts/slideLayout373.xml"/><Relationship Id="rId19" Type="http://schemas.openxmlformats.org/officeDocument/2006/relationships/slideLayout" Target="../slideLayouts/slideLayout33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43" Type="http://schemas.openxmlformats.org/officeDocument/2006/relationships/slideLayout" Target="../slideLayouts/slideLayout355.xml"/><Relationship Id="rId48" Type="http://schemas.openxmlformats.org/officeDocument/2006/relationships/slideLayout" Target="../slideLayouts/slideLayout360.xml"/><Relationship Id="rId56" Type="http://schemas.openxmlformats.org/officeDocument/2006/relationships/slideLayout" Target="../slideLayouts/slideLayout368.xml"/><Relationship Id="rId64" Type="http://schemas.openxmlformats.org/officeDocument/2006/relationships/slideLayout" Target="../slideLayouts/slideLayout376.xml"/><Relationship Id="rId8" Type="http://schemas.openxmlformats.org/officeDocument/2006/relationships/slideLayout" Target="../slideLayouts/slideLayout320.xml"/><Relationship Id="rId51" Type="http://schemas.openxmlformats.org/officeDocument/2006/relationships/slideLayout" Target="../slideLayouts/slideLayout363.xml"/><Relationship Id="rId3" Type="http://schemas.openxmlformats.org/officeDocument/2006/relationships/slideLayout" Target="../slideLayouts/slideLayout315.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 Id="rId46" Type="http://schemas.openxmlformats.org/officeDocument/2006/relationships/slideLayout" Target="../slideLayouts/slideLayout358.xml"/><Relationship Id="rId59" Type="http://schemas.openxmlformats.org/officeDocument/2006/relationships/slideLayout" Target="../slideLayouts/slideLayout371.xml"/><Relationship Id="rId20" Type="http://schemas.openxmlformats.org/officeDocument/2006/relationships/slideLayout" Target="../slideLayouts/slideLayout332.xml"/><Relationship Id="rId41" Type="http://schemas.openxmlformats.org/officeDocument/2006/relationships/slideLayout" Target="../slideLayouts/slideLayout353.xml"/><Relationship Id="rId54" Type="http://schemas.openxmlformats.org/officeDocument/2006/relationships/slideLayout" Target="../slideLayouts/slideLayout366.xml"/><Relationship Id="rId62" Type="http://schemas.openxmlformats.org/officeDocument/2006/relationships/slideLayout" Target="../slideLayouts/slideLayout37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49" Type="http://schemas.openxmlformats.org/officeDocument/2006/relationships/slideLayout" Target="../slideLayouts/slideLayout361.xml"/><Relationship Id="rId57" Type="http://schemas.openxmlformats.org/officeDocument/2006/relationships/slideLayout" Target="../slideLayouts/slideLayout369.xml"/><Relationship Id="rId10" Type="http://schemas.openxmlformats.org/officeDocument/2006/relationships/slideLayout" Target="../slideLayouts/slideLayout322.xml"/><Relationship Id="rId31" Type="http://schemas.openxmlformats.org/officeDocument/2006/relationships/slideLayout" Target="../slideLayouts/slideLayout343.xml"/><Relationship Id="rId44" Type="http://schemas.openxmlformats.org/officeDocument/2006/relationships/slideLayout" Target="../slideLayouts/slideLayout356.xml"/><Relationship Id="rId52" Type="http://schemas.openxmlformats.org/officeDocument/2006/relationships/slideLayout" Target="../slideLayouts/slideLayout364.xml"/><Relationship Id="rId60" Type="http://schemas.openxmlformats.org/officeDocument/2006/relationships/slideLayout" Target="../slideLayouts/slideLayout372.xml"/><Relationship Id="rId65" Type="http://schemas.openxmlformats.org/officeDocument/2006/relationships/slideLayout" Target="../slideLayouts/slideLayout377.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39" Type="http://schemas.openxmlformats.org/officeDocument/2006/relationships/slideLayout" Target="../slideLayouts/slideLayout3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6542A25-A825-503F-B93C-4AEFA4E75F56}"/>
              </a:ext>
            </a:extLst>
          </p:cNvPr>
          <p:cNvGraphicFramePr>
            <a:graphicFrameLocks noChangeAspect="1"/>
          </p:cNvGraphicFramePr>
          <p:nvPr userDrawn="1">
            <p:custDataLst>
              <p:tags r:id="rId49"/>
            </p:custDataLst>
            <p:extLst>
              <p:ext uri="{D42A27DB-BD31-4B8C-83A1-F6EECF244321}">
                <p14:modId xmlns:p14="http://schemas.microsoft.com/office/powerpoint/2010/main" val="3431128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95" imgH="394" progId="TCLayout.ActiveDocument.1">
                  <p:embed/>
                </p:oleObj>
              </mc:Choice>
              <mc:Fallback>
                <p:oleObj name="think-cell Slide" r:id="rId50" imgW="395" imgH="394" progId="TCLayout.ActiveDocument.1">
                  <p:embed/>
                  <p:pic>
                    <p:nvPicPr>
                      <p:cNvPr id="5" name="think-cell data - do not delete" hidden="1">
                        <a:extLst>
                          <a:ext uri="{FF2B5EF4-FFF2-40B4-BE49-F238E27FC236}">
                            <a16:creationId xmlns:a16="http://schemas.microsoft.com/office/drawing/2014/main" id="{E6542A25-A825-503F-B93C-4AEFA4E75F56}"/>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73899" y="249335"/>
            <a:ext cx="11606844" cy="1218485"/>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273899" y="1638301"/>
            <a:ext cx="11606844" cy="4538662"/>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11398252" y="6459867"/>
            <a:ext cx="482492" cy="261609"/>
          </a:xfrm>
          <a:prstGeom prst="rect">
            <a:avLst/>
          </a:prstGeom>
        </p:spPr>
        <p:txBody>
          <a:bodyPr vert="horz" lIns="91440" tIns="45720" rIns="91440" bIns="45720" rtlCol="0" anchor="t"/>
          <a:lstStyle>
            <a:lvl1pPr algn="r">
              <a:defRPr sz="791" b="0" i="0">
                <a:solidFill>
                  <a:schemeClr val="tx1"/>
                </a:solidFill>
                <a:latin typeface="ING Me" panose="02000506040000020004" pitchFamily="2" charset="0"/>
              </a:defRPr>
            </a:lvl1pPr>
          </a:lstStyle>
          <a:p>
            <a:fld id="{A56DC5C3-3BE5-034A-8352-A8E8F559C4F3}" type="slidenum">
              <a:rPr lang="en-NL" smtClean="0"/>
              <a:pPr/>
              <a:t>‹#›</a:t>
            </a:fld>
            <a:endParaRPr lang="en-NL"/>
          </a:p>
        </p:txBody>
      </p:sp>
    </p:spTree>
    <p:extLst>
      <p:ext uri="{BB962C8B-B14F-4D97-AF65-F5344CB8AC3E}">
        <p14:creationId xmlns:p14="http://schemas.microsoft.com/office/powerpoint/2010/main" val="3574254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Lst>
  <p:hf sldNum="0" hdr="0" ftr="0" dt="0"/>
  <p:txStyles>
    <p:titleStyle>
      <a:lvl1pPr algn="l" defTabSz="722430" rtl="0" eaLnBrk="1" latinLnBrk="0" hangingPunct="1">
        <a:lnSpc>
          <a:spcPct val="100000"/>
        </a:lnSpc>
        <a:spcBef>
          <a:spcPct val="0"/>
        </a:spcBef>
        <a:buNone/>
        <a:defRPr sz="2844" b="0" i="0" kern="1200">
          <a:solidFill>
            <a:schemeClr val="accent1"/>
          </a:solidFill>
          <a:latin typeface="ING display" panose="020B0803030508020203" pitchFamily="34" charset="77"/>
          <a:ea typeface="+mj-ea"/>
          <a:cs typeface="+mj-cs"/>
        </a:defRPr>
      </a:lvl1pPr>
    </p:titleStyle>
    <p:bodyStyle>
      <a:lvl1pPr marL="0" indent="0" algn="l" defTabSz="722430" rtl="0" eaLnBrk="1" latinLnBrk="0" hangingPunct="1">
        <a:lnSpc>
          <a:spcPct val="100000"/>
        </a:lnSpc>
        <a:spcBef>
          <a:spcPts val="791"/>
        </a:spcBef>
        <a:buFont typeface="Arial" panose="020B0604020202020204" pitchFamily="34" charset="0"/>
        <a:buNone/>
        <a:defRPr sz="1107" b="0" i="0" kern="1200">
          <a:solidFill>
            <a:schemeClr val="tx1"/>
          </a:solidFill>
          <a:latin typeface="ING Me" panose="02000506040000020004" pitchFamily="2" charset="0"/>
          <a:ea typeface="+mn-ea"/>
          <a:cs typeface="ING Me" panose="02000506040000020004" pitchFamily="2" charset="0"/>
        </a:defRPr>
      </a:lvl1pPr>
      <a:lvl2pPr marL="361215" indent="0" algn="l" defTabSz="722430" rtl="0" eaLnBrk="1" latinLnBrk="0" hangingPunct="1">
        <a:lnSpc>
          <a:spcPct val="100000"/>
        </a:lnSpc>
        <a:spcBef>
          <a:spcPts val="395"/>
        </a:spcBef>
        <a:buFont typeface="Arial" panose="020B0604020202020204" pitchFamily="34" charset="0"/>
        <a:buNone/>
        <a:defRPr sz="1107" b="0" i="0" kern="1200">
          <a:solidFill>
            <a:schemeClr val="tx1"/>
          </a:solidFill>
          <a:latin typeface="ING Me" panose="02000506040000020004" pitchFamily="2" charset="0"/>
          <a:ea typeface="+mn-ea"/>
          <a:cs typeface="ING Me" panose="02000506040000020004" pitchFamily="2" charset="0"/>
        </a:defRPr>
      </a:lvl2pPr>
      <a:lvl3pPr marL="722430" indent="0" algn="l" defTabSz="722430" rtl="0" eaLnBrk="1" latinLnBrk="0" hangingPunct="1">
        <a:lnSpc>
          <a:spcPct val="100000"/>
        </a:lnSpc>
        <a:spcBef>
          <a:spcPts val="395"/>
        </a:spcBef>
        <a:buFont typeface="Arial" panose="020B0604020202020204" pitchFamily="34" charset="0"/>
        <a:buNone/>
        <a:defRPr sz="1107" b="0" i="0" kern="1200">
          <a:solidFill>
            <a:schemeClr val="tx1"/>
          </a:solidFill>
          <a:latin typeface="ING Me" panose="02000506040000020004" pitchFamily="2" charset="0"/>
          <a:ea typeface="+mn-ea"/>
          <a:cs typeface="ING Me" panose="02000506040000020004" pitchFamily="2" charset="0"/>
        </a:defRPr>
      </a:lvl3pPr>
      <a:lvl4pPr marL="1083646" indent="0" algn="l" defTabSz="722430" rtl="0" eaLnBrk="1" latinLnBrk="0" hangingPunct="1">
        <a:lnSpc>
          <a:spcPct val="100000"/>
        </a:lnSpc>
        <a:spcBef>
          <a:spcPts val="395"/>
        </a:spcBef>
        <a:buFont typeface="Arial" panose="020B0604020202020204" pitchFamily="34" charset="0"/>
        <a:buNone/>
        <a:defRPr sz="1107" b="0" i="0" kern="1200">
          <a:solidFill>
            <a:schemeClr val="tx1"/>
          </a:solidFill>
          <a:latin typeface="ING Me" panose="02000506040000020004" pitchFamily="2" charset="0"/>
          <a:ea typeface="+mn-ea"/>
          <a:cs typeface="ING Me" panose="02000506040000020004" pitchFamily="2" charset="0"/>
        </a:defRPr>
      </a:lvl4pPr>
      <a:lvl5pPr marL="1444862" indent="0" algn="l" defTabSz="722430" rtl="0" eaLnBrk="1" latinLnBrk="0" hangingPunct="1">
        <a:lnSpc>
          <a:spcPct val="100000"/>
        </a:lnSpc>
        <a:spcBef>
          <a:spcPts val="395"/>
        </a:spcBef>
        <a:buFont typeface="Arial" panose="020B0604020202020204" pitchFamily="34" charset="0"/>
        <a:buNone/>
        <a:defRPr sz="1107" b="0" i="0" kern="1200">
          <a:solidFill>
            <a:schemeClr val="tx1"/>
          </a:solidFill>
          <a:latin typeface="ING Me" panose="02000506040000020004" pitchFamily="2" charset="0"/>
          <a:ea typeface="+mn-ea"/>
          <a:cs typeface="ING Me" panose="02000506040000020004" pitchFamily="2" charset="0"/>
        </a:defRPr>
      </a:lvl5pPr>
      <a:lvl6pPr marL="1986685" indent="-180609" algn="l" defTabSz="722430" rtl="0" eaLnBrk="1" latinLnBrk="0" hangingPunct="1">
        <a:lnSpc>
          <a:spcPct val="90000"/>
        </a:lnSpc>
        <a:spcBef>
          <a:spcPts val="395"/>
        </a:spcBef>
        <a:buFont typeface="Arial" panose="020B0604020202020204" pitchFamily="34" charset="0"/>
        <a:buChar char="•"/>
        <a:defRPr sz="1107" kern="1200">
          <a:solidFill>
            <a:schemeClr val="tx1"/>
          </a:solidFill>
          <a:latin typeface="+mn-lt"/>
          <a:ea typeface="+mn-ea"/>
          <a:cs typeface="+mn-cs"/>
        </a:defRPr>
      </a:lvl6pPr>
      <a:lvl7pPr marL="2347902" indent="-180609" algn="l" defTabSz="722430" rtl="0" eaLnBrk="1" latinLnBrk="0" hangingPunct="1">
        <a:lnSpc>
          <a:spcPct val="90000"/>
        </a:lnSpc>
        <a:spcBef>
          <a:spcPts val="395"/>
        </a:spcBef>
        <a:buFont typeface="Arial" panose="020B0604020202020204" pitchFamily="34" charset="0"/>
        <a:buChar char="•"/>
        <a:defRPr sz="1107" kern="1200">
          <a:solidFill>
            <a:schemeClr val="tx1"/>
          </a:solidFill>
          <a:latin typeface="+mn-lt"/>
          <a:ea typeface="+mn-ea"/>
          <a:cs typeface="+mn-cs"/>
        </a:defRPr>
      </a:lvl7pPr>
      <a:lvl8pPr marL="2709117" indent="-180609" algn="l" defTabSz="722430" rtl="0" eaLnBrk="1" latinLnBrk="0" hangingPunct="1">
        <a:lnSpc>
          <a:spcPct val="90000"/>
        </a:lnSpc>
        <a:spcBef>
          <a:spcPts val="395"/>
        </a:spcBef>
        <a:buFont typeface="Arial" panose="020B0604020202020204" pitchFamily="34" charset="0"/>
        <a:buChar char="•"/>
        <a:defRPr sz="1107" kern="1200">
          <a:solidFill>
            <a:schemeClr val="tx1"/>
          </a:solidFill>
          <a:latin typeface="+mn-lt"/>
          <a:ea typeface="+mn-ea"/>
          <a:cs typeface="+mn-cs"/>
        </a:defRPr>
      </a:lvl8pPr>
      <a:lvl9pPr marL="3070332" indent="-180609" algn="l" defTabSz="722430" rtl="0" eaLnBrk="1" latinLnBrk="0" hangingPunct="1">
        <a:lnSpc>
          <a:spcPct val="90000"/>
        </a:lnSpc>
        <a:spcBef>
          <a:spcPts val="395"/>
        </a:spcBef>
        <a:buFont typeface="Arial" panose="020B0604020202020204" pitchFamily="34" charset="0"/>
        <a:buChar char="•"/>
        <a:defRPr sz="1107" kern="1200">
          <a:solidFill>
            <a:schemeClr val="tx1"/>
          </a:solidFill>
          <a:latin typeface="+mn-lt"/>
          <a:ea typeface="+mn-ea"/>
          <a:cs typeface="+mn-cs"/>
        </a:defRPr>
      </a:lvl9pPr>
    </p:bodyStyle>
    <p:otherStyle>
      <a:defPPr>
        <a:defRPr lang="en-US"/>
      </a:defPPr>
      <a:lvl1pPr marL="0" algn="l" defTabSz="722430" rtl="0" eaLnBrk="1" latinLnBrk="0" hangingPunct="1">
        <a:defRPr sz="1423" kern="1200">
          <a:solidFill>
            <a:schemeClr val="tx1"/>
          </a:solidFill>
          <a:latin typeface="+mn-lt"/>
          <a:ea typeface="+mn-ea"/>
          <a:cs typeface="+mn-cs"/>
        </a:defRPr>
      </a:lvl1pPr>
      <a:lvl2pPr marL="361215" algn="l" defTabSz="722430" rtl="0" eaLnBrk="1" latinLnBrk="0" hangingPunct="1">
        <a:defRPr sz="1423" kern="1200">
          <a:solidFill>
            <a:schemeClr val="tx1"/>
          </a:solidFill>
          <a:latin typeface="+mn-lt"/>
          <a:ea typeface="+mn-ea"/>
          <a:cs typeface="+mn-cs"/>
        </a:defRPr>
      </a:lvl2pPr>
      <a:lvl3pPr marL="722430" algn="l" defTabSz="722430" rtl="0" eaLnBrk="1" latinLnBrk="0" hangingPunct="1">
        <a:defRPr sz="1423" kern="1200">
          <a:solidFill>
            <a:schemeClr val="tx1"/>
          </a:solidFill>
          <a:latin typeface="+mn-lt"/>
          <a:ea typeface="+mn-ea"/>
          <a:cs typeface="+mn-cs"/>
        </a:defRPr>
      </a:lvl3pPr>
      <a:lvl4pPr marL="1083646" algn="l" defTabSz="722430" rtl="0" eaLnBrk="1" latinLnBrk="0" hangingPunct="1">
        <a:defRPr sz="1423" kern="1200">
          <a:solidFill>
            <a:schemeClr val="tx1"/>
          </a:solidFill>
          <a:latin typeface="+mn-lt"/>
          <a:ea typeface="+mn-ea"/>
          <a:cs typeface="+mn-cs"/>
        </a:defRPr>
      </a:lvl4pPr>
      <a:lvl5pPr marL="1444862" algn="l" defTabSz="722430" rtl="0" eaLnBrk="1" latinLnBrk="0" hangingPunct="1">
        <a:defRPr sz="1423" kern="1200">
          <a:solidFill>
            <a:schemeClr val="tx1"/>
          </a:solidFill>
          <a:latin typeface="+mn-lt"/>
          <a:ea typeface="+mn-ea"/>
          <a:cs typeface="+mn-cs"/>
        </a:defRPr>
      </a:lvl5pPr>
      <a:lvl6pPr marL="1806078" algn="l" defTabSz="722430" rtl="0" eaLnBrk="1" latinLnBrk="0" hangingPunct="1">
        <a:defRPr sz="1423" kern="1200">
          <a:solidFill>
            <a:schemeClr val="tx1"/>
          </a:solidFill>
          <a:latin typeface="+mn-lt"/>
          <a:ea typeface="+mn-ea"/>
          <a:cs typeface="+mn-cs"/>
        </a:defRPr>
      </a:lvl6pPr>
      <a:lvl7pPr marL="2167293" algn="l" defTabSz="722430" rtl="0" eaLnBrk="1" latinLnBrk="0" hangingPunct="1">
        <a:defRPr sz="1423" kern="1200">
          <a:solidFill>
            <a:schemeClr val="tx1"/>
          </a:solidFill>
          <a:latin typeface="+mn-lt"/>
          <a:ea typeface="+mn-ea"/>
          <a:cs typeface="+mn-cs"/>
        </a:defRPr>
      </a:lvl7pPr>
      <a:lvl8pPr marL="2528508" algn="l" defTabSz="722430" rtl="0" eaLnBrk="1" latinLnBrk="0" hangingPunct="1">
        <a:defRPr sz="1423" kern="1200">
          <a:solidFill>
            <a:schemeClr val="tx1"/>
          </a:solidFill>
          <a:latin typeface="+mn-lt"/>
          <a:ea typeface="+mn-ea"/>
          <a:cs typeface="+mn-cs"/>
        </a:defRPr>
      </a:lvl8pPr>
      <a:lvl9pPr marL="2889723" algn="l" defTabSz="722430" rtl="0" eaLnBrk="1" latinLnBrk="0" hangingPunct="1">
        <a:defRPr sz="142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36">
          <p15:clr>
            <a:srgbClr val="F26B43"/>
          </p15:clr>
        </p15:guide>
        <p15:guide id="2" pos="90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899" y="249333"/>
            <a:ext cx="8715118" cy="121848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89515" y="1937287"/>
            <a:ext cx="7969265" cy="4239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37543" y="6285449"/>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ING Me" panose="02000506040000020004" pitchFamily="2" charset="0"/>
              </a:defRPr>
            </a:lvl1pPr>
          </a:lstStyle>
          <a:p>
            <a:fld id="{A56DC5C3-3BE5-034A-8352-A8E8F559C4F3}" type="slidenum">
              <a:rPr lang="en-NL" smtClean="0"/>
              <a:pPr/>
              <a:t>‹#›</a:t>
            </a:fld>
            <a:endParaRPr lang="en-NL"/>
          </a:p>
        </p:txBody>
      </p:sp>
    </p:spTree>
    <p:extLst>
      <p:ext uri="{BB962C8B-B14F-4D97-AF65-F5344CB8AC3E}">
        <p14:creationId xmlns:p14="http://schemas.microsoft.com/office/powerpoint/2010/main" val="24952778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 id="2147483764" r:id="rId55"/>
    <p:sldLayoutId id="2147483765" r:id="rId56"/>
    <p:sldLayoutId id="2147483766" r:id="rId57"/>
    <p:sldLayoutId id="2147483767" r:id="rId58"/>
    <p:sldLayoutId id="2147483768" r:id="rId59"/>
    <p:sldLayoutId id="2147483769" r:id="rId60"/>
    <p:sldLayoutId id="2147483770" r:id="rId61"/>
    <p:sldLayoutId id="2147483771" r:id="rId62"/>
    <p:sldLayoutId id="2147483772" r:id="rId63"/>
    <p:sldLayoutId id="2147483773" r:id="rId64"/>
    <p:sldLayoutId id="2147483774" r:id="rId65"/>
    <p:sldLayoutId id="2147483775" r:id="rId66"/>
    <p:sldLayoutId id="2147483776" r:id="rId67"/>
    <p:sldLayoutId id="2147483777" r:id="rId68"/>
    <p:sldLayoutId id="2147483778" r:id="rId69"/>
    <p:sldLayoutId id="2147483779" r:id="rId70"/>
    <p:sldLayoutId id="2147483780" r:id="rId71"/>
    <p:sldLayoutId id="2147483781" r:id="rId72"/>
    <p:sldLayoutId id="2147483782" r:id="rId73"/>
    <p:sldLayoutId id="2147483783" r:id="rId74"/>
    <p:sldLayoutId id="2147483784" r:id="rId75"/>
    <p:sldLayoutId id="2147483785" r:id="rId76"/>
    <p:sldLayoutId id="2147483786" r:id="rId77"/>
    <p:sldLayoutId id="2147483787" r:id="rId78"/>
    <p:sldLayoutId id="2147483788" r:id="rId79"/>
    <p:sldLayoutId id="2147483789" r:id="rId80"/>
    <p:sldLayoutId id="2147483790" r:id="rId81"/>
    <p:sldLayoutId id="2147483791" r:id="rId82"/>
    <p:sldLayoutId id="2147483792" r:id="rId83"/>
    <p:sldLayoutId id="2147483793" r:id="rId84"/>
    <p:sldLayoutId id="2147483794" r:id="rId85"/>
    <p:sldLayoutId id="2147483795" r:id="rId86"/>
    <p:sldLayoutId id="2147483796" r:id="rId87"/>
    <p:sldLayoutId id="2147483797" r:id="rId88"/>
    <p:sldLayoutId id="2147483798" r:id="rId89"/>
    <p:sldLayoutId id="2147483799" r:id="rId90"/>
    <p:sldLayoutId id="2147483800" r:id="rId91"/>
    <p:sldLayoutId id="2147483801" r:id="rId92"/>
    <p:sldLayoutId id="2147483802" r:id="rId93"/>
    <p:sldLayoutId id="2147483803" r:id="rId94"/>
    <p:sldLayoutId id="2147483804" r:id="rId95"/>
    <p:sldLayoutId id="2147483805" r:id="rId96"/>
    <p:sldLayoutId id="2147483806" r:id="rId97"/>
    <p:sldLayoutId id="2147483807" r:id="rId98"/>
    <p:sldLayoutId id="2147483808" r:id="rId99"/>
    <p:sldLayoutId id="2147483809" r:id="rId100"/>
    <p:sldLayoutId id="2147483810" r:id="rId101"/>
    <p:sldLayoutId id="2147483811" r:id="rId102"/>
    <p:sldLayoutId id="2147483812" r:id="rId103"/>
    <p:sldLayoutId id="2147483813" r:id="rId104"/>
    <p:sldLayoutId id="2147483814" r:id="rId105"/>
    <p:sldLayoutId id="2147483815" r:id="rId106"/>
    <p:sldLayoutId id="2147483816" r:id="rId107"/>
  </p:sldLayoutIdLst>
  <p:hf hdr="0"/>
  <p:txStyles>
    <p:titleStyle>
      <a:lvl1pPr algn="l" defTabSz="914400" rtl="0" eaLnBrk="1" latinLnBrk="0" hangingPunct="1">
        <a:lnSpc>
          <a:spcPct val="100000"/>
        </a:lnSpc>
        <a:spcBef>
          <a:spcPct val="0"/>
        </a:spcBef>
        <a:buNone/>
        <a:defRPr sz="3600" b="1" i="0" kern="1200">
          <a:solidFill>
            <a:schemeClr val="accent1"/>
          </a:solidFill>
          <a:latin typeface="ING display" panose="020B0803030508020203"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ING Me" panose="02000506040000020004" pitchFamily="2" charset="0"/>
          <a:ea typeface="+mn-ea"/>
          <a:cs typeface="ING Me" panose="02000506040000020004" pitchFamily="2"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ING Me" panose="02000506040000020004" pitchFamily="2" charset="0"/>
          <a:ea typeface="+mn-ea"/>
          <a:cs typeface="ING Me" panose="02000506040000020004" pitchFamily="2"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ING Me" panose="02000506040000020004" pitchFamily="2" charset="0"/>
          <a:ea typeface="+mn-ea"/>
          <a:cs typeface="ING Me" panose="02000506040000020004" pitchFamily="2"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ING Me" panose="02000506040000020004" pitchFamily="2" charset="0"/>
          <a:ea typeface="+mn-ea"/>
          <a:cs typeface="ING Me" panose="02000506040000020004" pitchFamily="2"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ING Me" panose="02000506040000020004" pitchFamily="2" charset="0"/>
          <a:ea typeface="+mn-ea"/>
          <a:cs typeface="ING Me"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C4A4F95-D43B-EA97-4EA8-D4EBB7BF5903}"/>
              </a:ext>
            </a:extLst>
          </p:cNvPr>
          <p:cNvGraphicFramePr>
            <a:graphicFrameLocks noChangeAspect="1"/>
          </p:cNvGraphicFramePr>
          <p:nvPr userDrawn="1">
            <p:custDataLst>
              <p:tags r:id="rId50"/>
            </p:custDataLst>
            <p:extLst>
              <p:ext uri="{D42A27DB-BD31-4B8C-83A1-F6EECF244321}">
                <p14:modId xmlns:p14="http://schemas.microsoft.com/office/powerpoint/2010/main" val="3063511643"/>
              </p:ext>
            </p:ext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name="think-cell Slide" r:id="rId51" imgW="7772400" imgH="10058400" progId="TCLayout.ActiveDocument.1">
                  <p:embed/>
                </p:oleObj>
              </mc:Choice>
              <mc:Fallback>
                <p:oleObj name="think-cell Slide" r:id="rId51" imgW="7772400" imgH="10058400" progId="TCLayout.ActiveDocument.1">
                  <p:embed/>
                  <p:pic>
                    <p:nvPicPr>
                      <p:cNvPr id="5" name="think-cell data - do not delete" hidden="1">
                        <a:extLst>
                          <a:ext uri="{FF2B5EF4-FFF2-40B4-BE49-F238E27FC236}">
                            <a16:creationId xmlns:a16="http://schemas.microsoft.com/office/drawing/2014/main" id="{1C4A4F95-D43B-EA97-4EA8-D4EBB7BF5903}"/>
                          </a:ext>
                        </a:extLst>
                      </p:cNvPr>
                      <p:cNvPicPr/>
                      <p:nvPr/>
                    </p:nvPicPr>
                    <p:blipFill>
                      <a:blip r:embed="rId52"/>
                      <a:stretch>
                        <a:fillRect/>
                      </a:stretch>
                    </p:blipFill>
                    <p:spPr>
                      <a:xfrm>
                        <a:off x="1589"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273900" y="249334"/>
            <a:ext cx="11606844" cy="1218485"/>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273900" y="1638302"/>
            <a:ext cx="11606844" cy="4538662"/>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11398250" y="6459865"/>
            <a:ext cx="482493" cy="261610"/>
          </a:xfrm>
          <a:prstGeom prst="rect">
            <a:avLst/>
          </a:prstGeom>
        </p:spPr>
        <p:txBody>
          <a:bodyPr vert="horz" lIns="91440" tIns="45720" rIns="91440" bIns="45720" rtlCol="0" anchor="t"/>
          <a:lstStyle>
            <a:lvl1pPr algn="r">
              <a:defRPr sz="921" b="0" i="0">
                <a:solidFill>
                  <a:schemeClr val="tx1"/>
                </a:solidFill>
                <a:latin typeface="ING Me" panose="02000506040000020004" pitchFamily="2" charset="0"/>
              </a:defRPr>
            </a:lvl1pPr>
          </a:lstStyle>
          <a:p>
            <a:fld id="{A56DC5C3-3BE5-034A-8352-A8E8F559C4F3}" type="slidenum">
              <a:rPr lang="en-NL" smtClean="0"/>
              <a:pPr/>
              <a:t>‹#›</a:t>
            </a:fld>
            <a:endParaRPr lang="en-NL"/>
          </a:p>
        </p:txBody>
      </p:sp>
    </p:spTree>
    <p:extLst>
      <p:ext uri="{BB962C8B-B14F-4D97-AF65-F5344CB8AC3E}">
        <p14:creationId xmlns:p14="http://schemas.microsoft.com/office/powerpoint/2010/main" val="331054356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 id="2147483855" r:id="rId38"/>
    <p:sldLayoutId id="2147483856" r:id="rId39"/>
    <p:sldLayoutId id="2147483857" r:id="rId40"/>
    <p:sldLayoutId id="2147483858" r:id="rId41"/>
    <p:sldLayoutId id="2147483859" r:id="rId42"/>
    <p:sldLayoutId id="2147483860" r:id="rId43"/>
    <p:sldLayoutId id="2147483861" r:id="rId44"/>
    <p:sldLayoutId id="2147483862" r:id="rId45"/>
    <p:sldLayoutId id="2147483863" r:id="rId46"/>
    <p:sldLayoutId id="2147483864" r:id="rId47"/>
    <p:sldLayoutId id="2147483866" r:id="rId48"/>
  </p:sldLayoutIdLst>
  <p:hf hdr="0" dt="0"/>
  <p:txStyles>
    <p:titleStyle>
      <a:lvl1pPr algn="l" defTabSz="841696" rtl="0" eaLnBrk="1" latinLnBrk="0" hangingPunct="1">
        <a:lnSpc>
          <a:spcPct val="100000"/>
        </a:lnSpc>
        <a:spcBef>
          <a:spcPct val="0"/>
        </a:spcBef>
        <a:buNone/>
        <a:defRPr sz="3313" b="0" i="0" kern="1200">
          <a:solidFill>
            <a:schemeClr val="accent1"/>
          </a:solidFill>
          <a:latin typeface="ING display" panose="020B0803030508020203" pitchFamily="34" charset="77"/>
          <a:ea typeface="+mj-ea"/>
          <a:cs typeface="+mj-cs"/>
        </a:defRPr>
      </a:lvl1pPr>
    </p:titleStyle>
    <p:bodyStyle>
      <a:lvl1pPr marL="0" indent="0" algn="l" defTabSz="841696" rtl="0" eaLnBrk="1" latinLnBrk="0" hangingPunct="1">
        <a:lnSpc>
          <a:spcPct val="100000"/>
        </a:lnSpc>
        <a:spcBef>
          <a:spcPts val="921"/>
        </a:spcBef>
        <a:buFont typeface="Arial" panose="020B0604020202020204" pitchFamily="34" charset="0"/>
        <a:buNone/>
        <a:defRPr sz="1289" b="0" i="0" kern="1200">
          <a:solidFill>
            <a:schemeClr val="tx1"/>
          </a:solidFill>
          <a:latin typeface="ING Me" panose="02000506040000020004" pitchFamily="2" charset="0"/>
          <a:ea typeface="+mn-ea"/>
          <a:cs typeface="ING Me" panose="02000506040000020004" pitchFamily="2" charset="0"/>
        </a:defRPr>
      </a:lvl1pPr>
      <a:lvl2pPr marL="420848" indent="0" algn="l" defTabSz="841696" rtl="0" eaLnBrk="1" latinLnBrk="0" hangingPunct="1">
        <a:lnSpc>
          <a:spcPct val="100000"/>
        </a:lnSpc>
        <a:spcBef>
          <a:spcPts val="460"/>
        </a:spcBef>
        <a:buFont typeface="Arial" panose="020B0604020202020204" pitchFamily="34" charset="0"/>
        <a:buNone/>
        <a:defRPr sz="1289" b="0" i="0" kern="1200">
          <a:solidFill>
            <a:schemeClr val="tx1"/>
          </a:solidFill>
          <a:latin typeface="ING Me" panose="02000506040000020004" pitchFamily="2" charset="0"/>
          <a:ea typeface="+mn-ea"/>
          <a:cs typeface="ING Me" panose="02000506040000020004" pitchFamily="2" charset="0"/>
        </a:defRPr>
      </a:lvl2pPr>
      <a:lvl3pPr marL="841696" indent="0" algn="l" defTabSz="841696" rtl="0" eaLnBrk="1" latinLnBrk="0" hangingPunct="1">
        <a:lnSpc>
          <a:spcPct val="100000"/>
        </a:lnSpc>
        <a:spcBef>
          <a:spcPts val="460"/>
        </a:spcBef>
        <a:buFont typeface="Arial" panose="020B0604020202020204" pitchFamily="34" charset="0"/>
        <a:buNone/>
        <a:defRPr sz="1289" b="0" i="0" kern="1200">
          <a:solidFill>
            <a:schemeClr val="tx1"/>
          </a:solidFill>
          <a:latin typeface="ING Me" panose="02000506040000020004" pitchFamily="2" charset="0"/>
          <a:ea typeface="+mn-ea"/>
          <a:cs typeface="ING Me" panose="02000506040000020004" pitchFamily="2" charset="0"/>
        </a:defRPr>
      </a:lvl3pPr>
      <a:lvl4pPr marL="1262544" indent="0" algn="l" defTabSz="841696" rtl="0" eaLnBrk="1" latinLnBrk="0" hangingPunct="1">
        <a:lnSpc>
          <a:spcPct val="100000"/>
        </a:lnSpc>
        <a:spcBef>
          <a:spcPts val="460"/>
        </a:spcBef>
        <a:buFont typeface="Arial" panose="020B0604020202020204" pitchFamily="34" charset="0"/>
        <a:buNone/>
        <a:defRPr sz="1289" b="0" i="0" kern="1200">
          <a:solidFill>
            <a:schemeClr val="tx1"/>
          </a:solidFill>
          <a:latin typeface="ING Me" panose="02000506040000020004" pitchFamily="2" charset="0"/>
          <a:ea typeface="+mn-ea"/>
          <a:cs typeface="ING Me" panose="02000506040000020004" pitchFamily="2" charset="0"/>
        </a:defRPr>
      </a:lvl4pPr>
      <a:lvl5pPr marL="1683392" indent="0" algn="l" defTabSz="841696" rtl="0" eaLnBrk="1" latinLnBrk="0" hangingPunct="1">
        <a:lnSpc>
          <a:spcPct val="100000"/>
        </a:lnSpc>
        <a:spcBef>
          <a:spcPts val="460"/>
        </a:spcBef>
        <a:buFont typeface="Arial" panose="020B0604020202020204" pitchFamily="34" charset="0"/>
        <a:buNone/>
        <a:defRPr sz="1289" b="0" i="0" kern="1200">
          <a:solidFill>
            <a:schemeClr val="tx1"/>
          </a:solidFill>
          <a:latin typeface="ING Me" panose="02000506040000020004" pitchFamily="2" charset="0"/>
          <a:ea typeface="+mn-ea"/>
          <a:cs typeface="ING Me" panose="02000506040000020004" pitchFamily="2" charset="0"/>
        </a:defRPr>
      </a:lvl5pPr>
      <a:lvl6pPr marL="2314664" indent="-210424" algn="l" defTabSz="841696" rtl="0" eaLnBrk="1" latinLnBrk="0" hangingPunct="1">
        <a:lnSpc>
          <a:spcPct val="90000"/>
        </a:lnSpc>
        <a:spcBef>
          <a:spcPts val="460"/>
        </a:spcBef>
        <a:buFont typeface="Arial" panose="020B0604020202020204" pitchFamily="34" charset="0"/>
        <a:buChar char="•"/>
        <a:defRPr sz="1289" kern="1200">
          <a:solidFill>
            <a:schemeClr val="tx1"/>
          </a:solidFill>
          <a:latin typeface="+mn-lt"/>
          <a:ea typeface="+mn-ea"/>
          <a:cs typeface="+mn-cs"/>
        </a:defRPr>
      </a:lvl6pPr>
      <a:lvl7pPr marL="2735512" indent="-210424" algn="l" defTabSz="841696" rtl="0" eaLnBrk="1" latinLnBrk="0" hangingPunct="1">
        <a:lnSpc>
          <a:spcPct val="90000"/>
        </a:lnSpc>
        <a:spcBef>
          <a:spcPts val="460"/>
        </a:spcBef>
        <a:buFont typeface="Arial" panose="020B0604020202020204" pitchFamily="34" charset="0"/>
        <a:buChar char="•"/>
        <a:defRPr sz="1289" kern="1200">
          <a:solidFill>
            <a:schemeClr val="tx1"/>
          </a:solidFill>
          <a:latin typeface="+mn-lt"/>
          <a:ea typeface="+mn-ea"/>
          <a:cs typeface="+mn-cs"/>
        </a:defRPr>
      </a:lvl7pPr>
      <a:lvl8pPr marL="3156360" indent="-210424" algn="l" defTabSz="841696" rtl="0" eaLnBrk="1" latinLnBrk="0" hangingPunct="1">
        <a:lnSpc>
          <a:spcPct val="90000"/>
        </a:lnSpc>
        <a:spcBef>
          <a:spcPts val="460"/>
        </a:spcBef>
        <a:buFont typeface="Arial" panose="020B0604020202020204" pitchFamily="34" charset="0"/>
        <a:buChar char="•"/>
        <a:defRPr sz="1289" kern="1200">
          <a:solidFill>
            <a:schemeClr val="tx1"/>
          </a:solidFill>
          <a:latin typeface="+mn-lt"/>
          <a:ea typeface="+mn-ea"/>
          <a:cs typeface="+mn-cs"/>
        </a:defRPr>
      </a:lvl8pPr>
      <a:lvl9pPr marL="3577208" indent="-210424" algn="l" defTabSz="841696" rtl="0" eaLnBrk="1" latinLnBrk="0" hangingPunct="1">
        <a:lnSpc>
          <a:spcPct val="90000"/>
        </a:lnSpc>
        <a:spcBef>
          <a:spcPts val="460"/>
        </a:spcBef>
        <a:buFont typeface="Arial" panose="020B0604020202020204" pitchFamily="34" charset="0"/>
        <a:buChar char="•"/>
        <a:defRPr sz="1289" kern="1200">
          <a:solidFill>
            <a:schemeClr val="tx1"/>
          </a:solidFill>
          <a:latin typeface="+mn-lt"/>
          <a:ea typeface="+mn-ea"/>
          <a:cs typeface="+mn-cs"/>
        </a:defRPr>
      </a:lvl9pPr>
    </p:bodyStyle>
    <p:otherStyle>
      <a:defPPr>
        <a:defRPr lang="en-US"/>
      </a:defPPr>
      <a:lvl1pPr marL="0" algn="l" defTabSz="841696" rtl="0" eaLnBrk="1" latinLnBrk="0" hangingPunct="1">
        <a:defRPr sz="1657" kern="1200">
          <a:solidFill>
            <a:schemeClr val="tx1"/>
          </a:solidFill>
          <a:latin typeface="+mn-lt"/>
          <a:ea typeface="+mn-ea"/>
          <a:cs typeface="+mn-cs"/>
        </a:defRPr>
      </a:lvl1pPr>
      <a:lvl2pPr marL="420848" algn="l" defTabSz="841696" rtl="0" eaLnBrk="1" latinLnBrk="0" hangingPunct="1">
        <a:defRPr sz="1657" kern="1200">
          <a:solidFill>
            <a:schemeClr val="tx1"/>
          </a:solidFill>
          <a:latin typeface="+mn-lt"/>
          <a:ea typeface="+mn-ea"/>
          <a:cs typeface="+mn-cs"/>
        </a:defRPr>
      </a:lvl2pPr>
      <a:lvl3pPr marL="841696" algn="l" defTabSz="841696" rtl="0" eaLnBrk="1" latinLnBrk="0" hangingPunct="1">
        <a:defRPr sz="1657" kern="1200">
          <a:solidFill>
            <a:schemeClr val="tx1"/>
          </a:solidFill>
          <a:latin typeface="+mn-lt"/>
          <a:ea typeface="+mn-ea"/>
          <a:cs typeface="+mn-cs"/>
        </a:defRPr>
      </a:lvl3pPr>
      <a:lvl4pPr marL="1262544" algn="l" defTabSz="841696" rtl="0" eaLnBrk="1" latinLnBrk="0" hangingPunct="1">
        <a:defRPr sz="1657" kern="1200">
          <a:solidFill>
            <a:schemeClr val="tx1"/>
          </a:solidFill>
          <a:latin typeface="+mn-lt"/>
          <a:ea typeface="+mn-ea"/>
          <a:cs typeface="+mn-cs"/>
        </a:defRPr>
      </a:lvl4pPr>
      <a:lvl5pPr marL="1683392" algn="l" defTabSz="841696" rtl="0" eaLnBrk="1" latinLnBrk="0" hangingPunct="1">
        <a:defRPr sz="1657" kern="1200">
          <a:solidFill>
            <a:schemeClr val="tx1"/>
          </a:solidFill>
          <a:latin typeface="+mn-lt"/>
          <a:ea typeface="+mn-ea"/>
          <a:cs typeface="+mn-cs"/>
        </a:defRPr>
      </a:lvl5pPr>
      <a:lvl6pPr marL="2104240" algn="l" defTabSz="841696" rtl="0" eaLnBrk="1" latinLnBrk="0" hangingPunct="1">
        <a:defRPr sz="1657" kern="1200">
          <a:solidFill>
            <a:schemeClr val="tx1"/>
          </a:solidFill>
          <a:latin typeface="+mn-lt"/>
          <a:ea typeface="+mn-ea"/>
          <a:cs typeface="+mn-cs"/>
        </a:defRPr>
      </a:lvl6pPr>
      <a:lvl7pPr marL="2525088" algn="l" defTabSz="841696" rtl="0" eaLnBrk="1" latinLnBrk="0" hangingPunct="1">
        <a:defRPr sz="1657" kern="1200">
          <a:solidFill>
            <a:schemeClr val="tx1"/>
          </a:solidFill>
          <a:latin typeface="+mn-lt"/>
          <a:ea typeface="+mn-ea"/>
          <a:cs typeface="+mn-cs"/>
        </a:defRPr>
      </a:lvl7pPr>
      <a:lvl8pPr marL="2945936" algn="l" defTabSz="841696" rtl="0" eaLnBrk="1" latinLnBrk="0" hangingPunct="1">
        <a:defRPr sz="1657" kern="1200">
          <a:solidFill>
            <a:schemeClr val="tx1"/>
          </a:solidFill>
          <a:latin typeface="+mn-lt"/>
          <a:ea typeface="+mn-ea"/>
          <a:cs typeface="+mn-cs"/>
        </a:defRPr>
      </a:lvl8pPr>
      <a:lvl9pPr marL="3366784" algn="l" defTabSz="841696" rtl="0" eaLnBrk="1" latinLnBrk="0" hangingPunct="1">
        <a:defRPr sz="165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36">
          <p15:clr>
            <a:srgbClr val="F26B43"/>
          </p15:clr>
        </p15:guide>
        <p15:guide id="2" pos="1020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899" y="249334"/>
            <a:ext cx="8715118" cy="121848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89516" y="1937288"/>
            <a:ext cx="7969265" cy="4239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37543" y="6285450"/>
            <a:ext cx="2743200" cy="365125"/>
          </a:xfrm>
          <a:prstGeom prst="rect">
            <a:avLst/>
          </a:prstGeom>
        </p:spPr>
        <p:txBody>
          <a:bodyPr vert="horz" lIns="91440" tIns="45720" rIns="91440" bIns="45720" rtlCol="0" anchor="ctr"/>
          <a:lstStyle>
            <a:lvl1pPr algn="r">
              <a:defRPr sz="1105" b="0" i="0">
                <a:solidFill>
                  <a:schemeClr val="tx1">
                    <a:tint val="82000"/>
                  </a:schemeClr>
                </a:solidFill>
                <a:latin typeface="ING Me" panose="02000506040000020004" pitchFamily="2" charset="0"/>
              </a:defRPr>
            </a:lvl1pPr>
          </a:lstStyle>
          <a:p>
            <a:fld id="{A56DC5C3-3BE5-034A-8352-A8E8F559C4F3}" type="slidenum">
              <a:rPr lang="en-NL" smtClean="0"/>
              <a:pPr/>
              <a:t>‹#›</a:t>
            </a:fld>
            <a:endParaRPr lang="en-NL"/>
          </a:p>
        </p:txBody>
      </p:sp>
    </p:spTree>
    <p:extLst>
      <p:ext uri="{BB962C8B-B14F-4D97-AF65-F5344CB8AC3E}">
        <p14:creationId xmlns:p14="http://schemas.microsoft.com/office/powerpoint/2010/main" val="396125400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 id="2147483902" r:id="rId35"/>
    <p:sldLayoutId id="2147483903" r:id="rId36"/>
    <p:sldLayoutId id="2147483904" r:id="rId37"/>
    <p:sldLayoutId id="2147483905" r:id="rId38"/>
    <p:sldLayoutId id="2147483906" r:id="rId39"/>
    <p:sldLayoutId id="2147483907" r:id="rId40"/>
    <p:sldLayoutId id="2147483908" r:id="rId41"/>
    <p:sldLayoutId id="2147483909" r:id="rId42"/>
    <p:sldLayoutId id="2147483910" r:id="rId43"/>
    <p:sldLayoutId id="2147483911" r:id="rId44"/>
    <p:sldLayoutId id="2147483912" r:id="rId45"/>
    <p:sldLayoutId id="2147483913" r:id="rId46"/>
    <p:sldLayoutId id="2147483914" r:id="rId47"/>
    <p:sldLayoutId id="2147483915" r:id="rId48"/>
    <p:sldLayoutId id="2147483916" r:id="rId49"/>
    <p:sldLayoutId id="2147483917" r:id="rId50"/>
    <p:sldLayoutId id="2147483918" r:id="rId51"/>
    <p:sldLayoutId id="2147483919" r:id="rId52"/>
    <p:sldLayoutId id="2147483920" r:id="rId53"/>
    <p:sldLayoutId id="2147483921" r:id="rId54"/>
    <p:sldLayoutId id="2147483922" r:id="rId55"/>
    <p:sldLayoutId id="2147483923" r:id="rId56"/>
    <p:sldLayoutId id="2147483924" r:id="rId57"/>
    <p:sldLayoutId id="2147483925" r:id="rId58"/>
    <p:sldLayoutId id="2147483926" r:id="rId59"/>
    <p:sldLayoutId id="2147483927" r:id="rId60"/>
    <p:sldLayoutId id="2147483928" r:id="rId61"/>
    <p:sldLayoutId id="2147483929" r:id="rId62"/>
    <p:sldLayoutId id="2147483930" r:id="rId63"/>
    <p:sldLayoutId id="2147483931" r:id="rId64"/>
    <p:sldLayoutId id="2147483932" r:id="rId65"/>
    <p:sldLayoutId id="2147483933" r:id="rId66"/>
    <p:sldLayoutId id="2147483934" r:id="rId67"/>
    <p:sldLayoutId id="2147483935" r:id="rId68"/>
    <p:sldLayoutId id="2147483936" r:id="rId69"/>
    <p:sldLayoutId id="2147483937" r:id="rId70"/>
    <p:sldLayoutId id="2147483938" r:id="rId71"/>
    <p:sldLayoutId id="2147483939" r:id="rId72"/>
    <p:sldLayoutId id="2147483940" r:id="rId73"/>
    <p:sldLayoutId id="2147483941" r:id="rId74"/>
    <p:sldLayoutId id="2147483942" r:id="rId75"/>
    <p:sldLayoutId id="2147483943" r:id="rId76"/>
    <p:sldLayoutId id="2147483944" r:id="rId77"/>
    <p:sldLayoutId id="2147483945" r:id="rId78"/>
    <p:sldLayoutId id="2147483946" r:id="rId79"/>
    <p:sldLayoutId id="2147483947" r:id="rId80"/>
    <p:sldLayoutId id="2147483948" r:id="rId81"/>
    <p:sldLayoutId id="2147483949" r:id="rId82"/>
    <p:sldLayoutId id="2147483950" r:id="rId83"/>
    <p:sldLayoutId id="2147483951" r:id="rId84"/>
    <p:sldLayoutId id="2147483952" r:id="rId85"/>
    <p:sldLayoutId id="2147483953" r:id="rId86"/>
    <p:sldLayoutId id="2147483954" r:id="rId87"/>
    <p:sldLayoutId id="2147483955" r:id="rId88"/>
    <p:sldLayoutId id="2147483956" r:id="rId89"/>
    <p:sldLayoutId id="2147483957" r:id="rId90"/>
    <p:sldLayoutId id="2147483958" r:id="rId91"/>
    <p:sldLayoutId id="2147483959" r:id="rId92"/>
    <p:sldLayoutId id="2147483960" r:id="rId93"/>
    <p:sldLayoutId id="2147483961" r:id="rId94"/>
    <p:sldLayoutId id="2147483962" r:id="rId95"/>
    <p:sldLayoutId id="2147483963" r:id="rId96"/>
    <p:sldLayoutId id="2147483964" r:id="rId97"/>
    <p:sldLayoutId id="2147483965" r:id="rId98"/>
    <p:sldLayoutId id="2147483966" r:id="rId99"/>
    <p:sldLayoutId id="2147483967" r:id="rId100"/>
    <p:sldLayoutId id="2147483968" r:id="rId101"/>
    <p:sldLayoutId id="2147483969" r:id="rId102"/>
    <p:sldLayoutId id="2147483970" r:id="rId103"/>
    <p:sldLayoutId id="2147483971" r:id="rId104"/>
    <p:sldLayoutId id="2147483972" r:id="rId105"/>
    <p:sldLayoutId id="2147483973" r:id="rId106"/>
    <p:sldLayoutId id="2147483974" r:id="rId107"/>
    <p:sldLayoutId id="2147483975" r:id="rId108"/>
    <p:sldLayoutId id="2147483976" r:id="rId109"/>
    <p:sldLayoutId id="2147483977" r:id="rId110"/>
  </p:sldLayoutIdLst>
  <p:hf sldNum="0" hdr="0" ftr="0" dt="0"/>
  <p:txStyles>
    <p:titleStyle>
      <a:lvl1pPr algn="l" defTabSz="841727" rtl="0" eaLnBrk="1" latinLnBrk="0" hangingPunct="1">
        <a:lnSpc>
          <a:spcPct val="100000"/>
        </a:lnSpc>
        <a:spcBef>
          <a:spcPct val="0"/>
        </a:spcBef>
        <a:buNone/>
        <a:defRPr sz="3314" b="1" i="0" kern="1200">
          <a:solidFill>
            <a:schemeClr val="accent1"/>
          </a:solidFill>
          <a:latin typeface="ING display" panose="020B0803030508020203" pitchFamily="34" charset="77"/>
          <a:ea typeface="+mj-ea"/>
          <a:cs typeface="+mj-cs"/>
        </a:defRPr>
      </a:lvl1pPr>
    </p:titleStyle>
    <p:bodyStyle>
      <a:lvl1pPr marL="210432" indent="-210432" algn="l" defTabSz="841727" rtl="0" eaLnBrk="1" latinLnBrk="0" hangingPunct="1">
        <a:lnSpc>
          <a:spcPct val="150000"/>
        </a:lnSpc>
        <a:spcBef>
          <a:spcPts val="920"/>
        </a:spcBef>
        <a:buFont typeface="Arial" panose="020B0604020202020204" pitchFamily="34" charset="0"/>
        <a:buChar char="•"/>
        <a:defRPr sz="2209" b="0" i="0" kern="1200">
          <a:solidFill>
            <a:schemeClr val="tx1"/>
          </a:solidFill>
          <a:latin typeface="ING Me" panose="02000506040000020004" pitchFamily="2" charset="0"/>
          <a:ea typeface="+mn-ea"/>
          <a:cs typeface="ING Me" panose="02000506040000020004" pitchFamily="2" charset="0"/>
        </a:defRPr>
      </a:lvl1pPr>
      <a:lvl2pPr marL="631295" indent="-210432" algn="l" defTabSz="841727" rtl="0" eaLnBrk="1" latinLnBrk="0" hangingPunct="1">
        <a:lnSpc>
          <a:spcPct val="150000"/>
        </a:lnSpc>
        <a:spcBef>
          <a:spcPts val="460"/>
        </a:spcBef>
        <a:buFont typeface="Arial" panose="020B0604020202020204" pitchFamily="34" charset="0"/>
        <a:buChar char="•"/>
        <a:defRPr sz="1841" b="0" i="0" kern="1200">
          <a:solidFill>
            <a:schemeClr val="tx1"/>
          </a:solidFill>
          <a:latin typeface="ING Me" panose="02000506040000020004" pitchFamily="2" charset="0"/>
          <a:ea typeface="+mn-ea"/>
          <a:cs typeface="ING Me" panose="02000506040000020004" pitchFamily="2" charset="0"/>
        </a:defRPr>
      </a:lvl2pPr>
      <a:lvl3pPr marL="1052158" indent="-210432" algn="l" defTabSz="841727" rtl="0" eaLnBrk="1" latinLnBrk="0" hangingPunct="1">
        <a:lnSpc>
          <a:spcPct val="150000"/>
        </a:lnSpc>
        <a:spcBef>
          <a:spcPts val="460"/>
        </a:spcBef>
        <a:buFont typeface="Arial" panose="020B0604020202020204" pitchFamily="34" charset="0"/>
        <a:buChar char="•"/>
        <a:defRPr sz="1657" b="0" i="0" kern="1200">
          <a:solidFill>
            <a:schemeClr val="tx1"/>
          </a:solidFill>
          <a:latin typeface="ING Me" panose="02000506040000020004" pitchFamily="2" charset="0"/>
          <a:ea typeface="+mn-ea"/>
          <a:cs typeface="ING Me" panose="02000506040000020004" pitchFamily="2" charset="0"/>
        </a:defRPr>
      </a:lvl3pPr>
      <a:lvl4pPr marL="1473021" indent="-210432" algn="l" defTabSz="841727" rtl="0" eaLnBrk="1" latinLnBrk="0" hangingPunct="1">
        <a:lnSpc>
          <a:spcPct val="150000"/>
        </a:lnSpc>
        <a:spcBef>
          <a:spcPts val="460"/>
        </a:spcBef>
        <a:buFont typeface="Arial" panose="020B0604020202020204" pitchFamily="34" charset="0"/>
        <a:buChar char="•"/>
        <a:defRPr sz="1473" b="0" i="0" kern="1200">
          <a:solidFill>
            <a:schemeClr val="tx1"/>
          </a:solidFill>
          <a:latin typeface="ING Me" panose="02000506040000020004" pitchFamily="2" charset="0"/>
          <a:ea typeface="+mn-ea"/>
          <a:cs typeface="ING Me" panose="02000506040000020004" pitchFamily="2" charset="0"/>
        </a:defRPr>
      </a:lvl4pPr>
      <a:lvl5pPr marL="1893885" indent="-210432" algn="l" defTabSz="841727" rtl="0" eaLnBrk="1" latinLnBrk="0" hangingPunct="1">
        <a:lnSpc>
          <a:spcPct val="150000"/>
        </a:lnSpc>
        <a:spcBef>
          <a:spcPts val="460"/>
        </a:spcBef>
        <a:buFont typeface="Arial" panose="020B0604020202020204" pitchFamily="34" charset="0"/>
        <a:buChar char="•"/>
        <a:defRPr sz="1289" b="0" i="0" kern="1200">
          <a:solidFill>
            <a:schemeClr val="tx1"/>
          </a:solidFill>
          <a:latin typeface="ING Me" panose="02000506040000020004" pitchFamily="2" charset="0"/>
          <a:ea typeface="+mn-ea"/>
          <a:cs typeface="ING Me" panose="02000506040000020004" pitchFamily="2" charset="0"/>
        </a:defRPr>
      </a:lvl5pPr>
      <a:lvl6pPr marL="2314748" indent="-210432" algn="l" defTabSz="841727"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6pPr>
      <a:lvl7pPr marL="2735611" indent="-210432" algn="l" defTabSz="841727"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7pPr>
      <a:lvl8pPr marL="3156475" indent="-210432" algn="l" defTabSz="841727"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8pPr>
      <a:lvl9pPr marL="3577338" indent="-210432" algn="l" defTabSz="841727" rtl="0" eaLnBrk="1" latinLnBrk="0" hangingPunct="1">
        <a:lnSpc>
          <a:spcPct val="90000"/>
        </a:lnSpc>
        <a:spcBef>
          <a:spcPts val="460"/>
        </a:spcBef>
        <a:buFont typeface="Arial" panose="020B0604020202020204" pitchFamily="34" charset="0"/>
        <a:buChar char="•"/>
        <a:defRPr sz="1657" kern="1200">
          <a:solidFill>
            <a:schemeClr val="tx1"/>
          </a:solidFill>
          <a:latin typeface="+mn-lt"/>
          <a:ea typeface="+mn-ea"/>
          <a:cs typeface="+mn-cs"/>
        </a:defRPr>
      </a:lvl9pPr>
    </p:bodyStyle>
    <p:otherStyle>
      <a:defPPr>
        <a:defRPr lang="en-US"/>
      </a:defPPr>
      <a:lvl1pPr marL="0" algn="l" defTabSz="841727" rtl="0" eaLnBrk="1" latinLnBrk="0" hangingPunct="1">
        <a:defRPr sz="1657" kern="1200">
          <a:solidFill>
            <a:schemeClr val="tx1"/>
          </a:solidFill>
          <a:latin typeface="+mn-lt"/>
          <a:ea typeface="+mn-ea"/>
          <a:cs typeface="+mn-cs"/>
        </a:defRPr>
      </a:lvl1pPr>
      <a:lvl2pPr marL="420863" algn="l" defTabSz="841727" rtl="0" eaLnBrk="1" latinLnBrk="0" hangingPunct="1">
        <a:defRPr sz="1657" kern="1200">
          <a:solidFill>
            <a:schemeClr val="tx1"/>
          </a:solidFill>
          <a:latin typeface="+mn-lt"/>
          <a:ea typeface="+mn-ea"/>
          <a:cs typeface="+mn-cs"/>
        </a:defRPr>
      </a:lvl2pPr>
      <a:lvl3pPr marL="841727" algn="l" defTabSz="841727" rtl="0" eaLnBrk="1" latinLnBrk="0" hangingPunct="1">
        <a:defRPr sz="1657" kern="1200">
          <a:solidFill>
            <a:schemeClr val="tx1"/>
          </a:solidFill>
          <a:latin typeface="+mn-lt"/>
          <a:ea typeface="+mn-ea"/>
          <a:cs typeface="+mn-cs"/>
        </a:defRPr>
      </a:lvl3pPr>
      <a:lvl4pPr marL="1262590" algn="l" defTabSz="841727" rtl="0" eaLnBrk="1" latinLnBrk="0" hangingPunct="1">
        <a:defRPr sz="1657" kern="1200">
          <a:solidFill>
            <a:schemeClr val="tx1"/>
          </a:solidFill>
          <a:latin typeface="+mn-lt"/>
          <a:ea typeface="+mn-ea"/>
          <a:cs typeface="+mn-cs"/>
        </a:defRPr>
      </a:lvl4pPr>
      <a:lvl5pPr marL="1683453" algn="l" defTabSz="841727" rtl="0" eaLnBrk="1" latinLnBrk="0" hangingPunct="1">
        <a:defRPr sz="1657" kern="1200">
          <a:solidFill>
            <a:schemeClr val="tx1"/>
          </a:solidFill>
          <a:latin typeface="+mn-lt"/>
          <a:ea typeface="+mn-ea"/>
          <a:cs typeface="+mn-cs"/>
        </a:defRPr>
      </a:lvl5pPr>
      <a:lvl6pPr marL="2104316" algn="l" defTabSz="841727" rtl="0" eaLnBrk="1" latinLnBrk="0" hangingPunct="1">
        <a:defRPr sz="1657" kern="1200">
          <a:solidFill>
            <a:schemeClr val="tx1"/>
          </a:solidFill>
          <a:latin typeface="+mn-lt"/>
          <a:ea typeface="+mn-ea"/>
          <a:cs typeface="+mn-cs"/>
        </a:defRPr>
      </a:lvl6pPr>
      <a:lvl7pPr marL="2525180" algn="l" defTabSz="841727" rtl="0" eaLnBrk="1" latinLnBrk="0" hangingPunct="1">
        <a:defRPr sz="1657" kern="1200">
          <a:solidFill>
            <a:schemeClr val="tx1"/>
          </a:solidFill>
          <a:latin typeface="+mn-lt"/>
          <a:ea typeface="+mn-ea"/>
          <a:cs typeface="+mn-cs"/>
        </a:defRPr>
      </a:lvl7pPr>
      <a:lvl8pPr marL="2946043" algn="l" defTabSz="841727" rtl="0" eaLnBrk="1" latinLnBrk="0" hangingPunct="1">
        <a:defRPr sz="1657" kern="1200">
          <a:solidFill>
            <a:schemeClr val="tx1"/>
          </a:solidFill>
          <a:latin typeface="+mn-lt"/>
          <a:ea typeface="+mn-ea"/>
          <a:cs typeface="+mn-cs"/>
        </a:defRPr>
      </a:lvl8pPr>
      <a:lvl9pPr marL="3366906" algn="l" defTabSz="841727" rtl="0" eaLnBrk="1" latinLnBrk="0" hangingPunct="1">
        <a:defRPr sz="165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899" y="249333"/>
            <a:ext cx="11606844" cy="121848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273899" y="1638301"/>
            <a:ext cx="11606844" cy="45386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398249" y="6459865"/>
            <a:ext cx="482493" cy="261610"/>
          </a:xfrm>
          <a:prstGeom prst="rect">
            <a:avLst/>
          </a:prstGeom>
        </p:spPr>
        <p:txBody>
          <a:bodyPr vert="horz" lIns="91440" tIns="45720" rIns="91440" bIns="45720" rtlCol="0" anchor="t"/>
          <a:lstStyle>
            <a:lvl1pPr algn="r">
              <a:defRPr sz="1000" b="0" i="0">
                <a:solidFill>
                  <a:schemeClr val="tx1"/>
                </a:solidFill>
                <a:latin typeface="ING Me" panose="02000506040000020004" pitchFamily="2" charset="0"/>
              </a:defRPr>
            </a:lvl1pPr>
          </a:lstStyle>
          <a:p>
            <a:fld id="{A56DC5C3-3BE5-034A-8352-A8E8F559C4F3}" type="slidenum">
              <a:rPr lang="en-NL" smtClean="0"/>
              <a:pPr/>
              <a:t>‹#›</a:t>
            </a:fld>
            <a:endParaRPr lang="en-NL"/>
          </a:p>
        </p:txBody>
      </p:sp>
    </p:spTree>
    <p:extLst>
      <p:ext uri="{BB962C8B-B14F-4D97-AF65-F5344CB8AC3E}">
        <p14:creationId xmlns:p14="http://schemas.microsoft.com/office/powerpoint/2010/main" val="249341317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 id="2147484004" r:id="rId25"/>
    <p:sldLayoutId id="2147484005" r:id="rId26"/>
    <p:sldLayoutId id="2147484006" r:id="rId27"/>
    <p:sldLayoutId id="2147484007" r:id="rId28"/>
    <p:sldLayoutId id="2147484008" r:id="rId29"/>
    <p:sldLayoutId id="2147484009" r:id="rId30"/>
    <p:sldLayoutId id="2147484010" r:id="rId31"/>
    <p:sldLayoutId id="2147484011" r:id="rId32"/>
    <p:sldLayoutId id="2147484012" r:id="rId33"/>
    <p:sldLayoutId id="2147484013" r:id="rId34"/>
    <p:sldLayoutId id="2147484014" r:id="rId35"/>
    <p:sldLayoutId id="2147484015" r:id="rId36"/>
    <p:sldLayoutId id="2147484016" r:id="rId37"/>
    <p:sldLayoutId id="2147484017" r:id="rId38"/>
    <p:sldLayoutId id="2147484018" r:id="rId39"/>
    <p:sldLayoutId id="2147484019" r:id="rId40"/>
    <p:sldLayoutId id="2147484020" r:id="rId41"/>
    <p:sldLayoutId id="2147484021" r:id="rId42"/>
    <p:sldLayoutId id="2147484022" r:id="rId43"/>
    <p:sldLayoutId id="2147484023" r:id="rId44"/>
    <p:sldLayoutId id="2147484024" r:id="rId45"/>
    <p:sldLayoutId id="2147484025" r:id="rId46"/>
    <p:sldLayoutId id="2147484026" r:id="rId47"/>
    <p:sldLayoutId id="2147484027" r:id="rId48"/>
    <p:sldLayoutId id="2147484030" r:id="rId49"/>
    <p:sldLayoutId id="2147484031" r:id="rId50"/>
    <p:sldLayoutId id="2147484077" r:id="rId51"/>
    <p:sldLayoutId id="2147484078" r:id="rId52"/>
    <p:sldLayoutId id="2147484079" r:id="rId53"/>
    <p:sldLayoutId id="2147484080" r:id="rId54"/>
    <p:sldLayoutId id="2147484081" r:id="rId55"/>
    <p:sldLayoutId id="2147484082" r:id="rId56"/>
    <p:sldLayoutId id="2147484083" r:id="rId57"/>
    <p:sldLayoutId id="2147484084" r:id="rId58"/>
    <p:sldLayoutId id="2147484086" r:id="rId59"/>
    <p:sldLayoutId id="2147484087" r:id="rId60"/>
    <p:sldLayoutId id="2147484088" r:id="rId61"/>
    <p:sldLayoutId id="2147484089" r:id="rId62"/>
    <p:sldLayoutId id="2147484091" r:id="rId63"/>
    <p:sldLayoutId id="2147484092" r:id="rId64"/>
    <p:sldLayoutId id="2147484093" r:id="rId65"/>
  </p:sldLayoutIdLst>
  <p:hf hdr="0" dt="0"/>
  <p:txStyles>
    <p:titleStyle>
      <a:lvl1pPr algn="l" defTabSz="914400" rtl="0" eaLnBrk="1" latinLnBrk="0" hangingPunct="1">
        <a:lnSpc>
          <a:spcPct val="100000"/>
        </a:lnSpc>
        <a:spcBef>
          <a:spcPct val="0"/>
        </a:spcBef>
        <a:buNone/>
        <a:defRPr sz="3600" b="0" i="0" kern="1200">
          <a:solidFill>
            <a:schemeClr val="accent1"/>
          </a:solidFill>
          <a:latin typeface="ING display" panose="020B0803030508020203" pitchFamily="34"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ING Me" panose="02000506040000020004" pitchFamily="2" charset="0"/>
          <a:ea typeface="+mn-ea"/>
          <a:cs typeface="ING Me" panose="02000506040000020004"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ING Me" panose="02000506040000020004" pitchFamily="2" charset="0"/>
          <a:ea typeface="+mn-ea"/>
          <a:cs typeface="ING Me" panose="02000506040000020004"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ING Me" panose="02000506040000020004" pitchFamily="2" charset="0"/>
          <a:ea typeface="+mn-ea"/>
          <a:cs typeface="ING Me" panose="02000506040000020004"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ING Me" panose="02000506040000020004" pitchFamily="2" charset="0"/>
          <a:ea typeface="+mn-ea"/>
          <a:cs typeface="ING Me" panose="02000506040000020004"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ING Me" panose="02000506040000020004" pitchFamily="2" charset="0"/>
          <a:ea typeface="+mn-ea"/>
          <a:cs typeface="ING Me"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1.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notesSlide" Target="../notesSlides/notesSlide1.xm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slideLayout" Target="../slideLayouts/slideLayout368.xml"/><Relationship Id="rId16" Type="http://schemas.openxmlformats.org/officeDocument/2006/relationships/image" Target="../media/image37.png"/><Relationship Id="rId1" Type="http://schemas.openxmlformats.org/officeDocument/2006/relationships/tags" Target="../tags/tag34.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emf"/><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oleObject" Target="../embeddings/oleObject6.bin"/><Relationship Id="rId9" Type="http://schemas.openxmlformats.org/officeDocument/2006/relationships/image" Target="../media/image30.sv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9" name="Picture Placeholder 28" descr="A person riding a bicycle on a brick path&#10;&#10;AI-generated content may be incorrect.">
            <a:extLst>
              <a:ext uri="{FF2B5EF4-FFF2-40B4-BE49-F238E27FC236}">
                <a16:creationId xmlns:a16="http://schemas.microsoft.com/office/drawing/2014/main" id="{058FF126-5377-83D8-8933-0302FE3AAA77}"/>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l="169" r="169"/>
          <a:stretch/>
        </p:blipFill>
        <p:spPr>
          <a:xfrm>
            <a:off x="-7800" y="4154268"/>
            <a:ext cx="12207600" cy="2717800"/>
          </a:xfrm>
        </p:spPr>
      </p:pic>
      <p:sp>
        <p:nvSpPr>
          <p:cNvPr id="5" name="Title 4">
            <a:extLst>
              <a:ext uri="{FF2B5EF4-FFF2-40B4-BE49-F238E27FC236}">
                <a16:creationId xmlns:a16="http://schemas.microsoft.com/office/drawing/2014/main" id="{91A49DAF-252E-C3B4-6122-457A8AE13EC4}"/>
              </a:ext>
            </a:extLst>
          </p:cNvPr>
          <p:cNvSpPr>
            <a:spLocks noGrp="1"/>
          </p:cNvSpPr>
          <p:nvPr>
            <p:ph type="ctrTitle"/>
          </p:nvPr>
        </p:nvSpPr>
        <p:spPr>
          <a:xfrm>
            <a:off x="1152522" y="1493109"/>
            <a:ext cx="9886954" cy="1754326"/>
          </a:xfrm>
        </p:spPr>
        <p:txBody>
          <a:bodyPr/>
          <a:lstStyle/>
          <a:p>
            <a:r>
              <a:rPr lang="en-GB" noProof="0"/>
              <a:t>ING Hubs </a:t>
            </a:r>
            <a:r>
              <a:rPr lang="en-GB" noProof="0" err="1"/>
              <a:t>Turkiye</a:t>
            </a:r>
            <a:br>
              <a:rPr lang="en-GB" noProof="0"/>
            </a:br>
            <a:r>
              <a:rPr lang="en-GB" noProof="0"/>
              <a:t>Hidden Affluent Business Case</a:t>
            </a:r>
          </a:p>
        </p:txBody>
      </p:sp>
      <p:sp>
        <p:nvSpPr>
          <p:cNvPr id="7" name="Text Placeholder 6">
            <a:extLst>
              <a:ext uri="{FF2B5EF4-FFF2-40B4-BE49-F238E27FC236}">
                <a16:creationId xmlns:a16="http://schemas.microsoft.com/office/drawing/2014/main" id="{7DCC22C3-C8A3-B113-8E81-E14FAC7B9162}"/>
              </a:ext>
            </a:extLst>
          </p:cNvPr>
          <p:cNvSpPr>
            <a:spLocks noGrp="1"/>
          </p:cNvSpPr>
          <p:nvPr>
            <p:ph type="body" sz="quarter" idx="11"/>
          </p:nvPr>
        </p:nvSpPr>
        <p:spPr>
          <a:xfrm>
            <a:off x="3449770" y="3565061"/>
            <a:ext cx="2551524" cy="365125"/>
          </a:xfrm>
        </p:spPr>
        <p:txBody>
          <a:bodyPr/>
          <a:lstStyle/>
          <a:p>
            <a:r>
              <a:rPr lang="en-GB" noProof="0"/>
              <a:t>01/2026</a:t>
            </a:r>
          </a:p>
        </p:txBody>
      </p:sp>
      <p:sp>
        <p:nvSpPr>
          <p:cNvPr id="8" name="Text Placeholder 7">
            <a:extLst>
              <a:ext uri="{FF2B5EF4-FFF2-40B4-BE49-F238E27FC236}">
                <a16:creationId xmlns:a16="http://schemas.microsoft.com/office/drawing/2014/main" id="{F71AB08B-1A70-FA79-6895-EB5BCB201271}"/>
              </a:ext>
            </a:extLst>
          </p:cNvPr>
          <p:cNvSpPr>
            <a:spLocks noGrp="1"/>
          </p:cNvSpPr>
          <p:nvPr>
            <p:ph type="body" sz="quarter" idx="12"/>
          </p:nvPr>
        </p:nvSpPr>
        <p:spPr>
          <a:xfrm>
            <a:off x="6190707" y="3565061"/>
            <a:ext cx="4848769" cy="365125"/>
          </a:xfrm>
        </p:spPr>
        <p:txBody>
          <a:bodyPr/>
          <a:lstStyle/>
          <a:p>
            <a:r>
              <a:rPr lang="en-GB" noProof="0"/>
              <a:t>ING Hubs </a:t>
            </a:r>
            <a:r>
              <a:rPr lang="en-GB" noProof="0" err="1"/>
              <a:t>Turkiye</a:t>
            </a:r>
            <a:r>
              <a:rPr lang="en-GB" noProof="0"/>
              <a:t>/Analytics</a:t>
            </a:r>
          </a:p>
        </p:txBody>
      </p:sp>
    </p:spTree>
    <p:extLst>
      <p:ext uri="{BB962C8B-B14F-4D97-AF65-F5344CB8AC3E}">
        <p14:creationId xmlns:p14="http://schemas.microsoft.com/office/powerpoint/2010/main" val="218044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7454F-8B0C-BEA5-4AD1-D795EA1D010C}"/>
            </a:ext>
          </a:extLst>
        </p:cNvPr>
        <p:cNvGrpSpPr/>
        <p:nvPr/>
      </p:nvGrpSpPr>
      <p:grpSpPr>
        <a:xfrm>
          <a:off x="0" y="0"/>
          <a:ext cx="0" cy="0"/>
          <a:chOff x="0" y="0"/>
          <a:chExt cx="0" cy="0"/>
        </a:xfrm>
      </p:grpSpPr>
      <p:sp>
        <p:nvSpPr>
          <p:cNvPr id="40" name="Rounded Rectangle 39">
            <a:extLst>
              <a:ext uri="{FF2B5EF4-FFF2-40B4-BE49-F238E27FC236}">
                <a16:creationId xmlns:a16="http://schemas.microsoft.com/office/drawing/2014/main" id="{EDF0BE83-9B0D-03E5-FDB6-B29C5F320531}"/>
              </a:ext>
            </a:extLst>
          </p:cNvPr>
          <p:cNvSpPr/>
          <p:nvPr/>
        </p:nvSpPr>
        <p:spPr>
          <a:xfrm>
            <a:off x="519726" y="2068528"/>
            <a:ext cx="5486399" cy="909008"/>
          </a:xfrm>
          <a:prstGeom prst="roundRect">
            <a:avLst>
              <a:gd name="adj" fmla="val 2757"/>
            </a:avLst>
          </a:prstGeom>
          <a:solidFill>
            <a:schemeClr val="bg1">
              <a:lumMod val="95000"/>
              <a:alpha val="50000"/>
            </a:schemeClr>
          </a:solidFill>
          <a:ln w="6350">
            <a:solidFill>
              <a:schemeClr val="bg1">
                <a:lumMod val="9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101010"/>
              </a:solidFill>
              <a:effectLst/>
              <a:uLnTx/>
              <a:uFillTx/>
              <a:latin typeface="ING Me"/>
              <a:ea typeface="+mn-ea"/>
              <a:cs typeface="+mn-cs"/>
            </a:endParaRPr>
          </a:p>
        </p:txBody>
      </p:sp>
      <p:sp>
        <p:nvSpPr>
          <p:cNvPr id="2" name="Rounded Rectangle 1">
            <a:extLst>
              <a:ext uri="{FF2B5EF4-FFF2-40B4-BE49-F238E27FC236}">
                <a16:creationId xmlns:a16="http://schemas.microsoft.com/office/drawing/2014/main" id="{A887D1F5-4A60-7DE4-3CD0-73BDF252A9F6}"/>
              </a:ext>
            </a:extLst>
          </p:cNvPr>
          <p:cNvSpPr/>
          <p:nvPr/>
        </p:nvSpPr>
        <p:spPr>
          <a:xfrm>
            <a:off x="519727" y="160531"/>
            <a:ext cx="5486400" cy="778915"/>
          </a:xfrm>
          <a:prstGeom prst="roundRect">
            <a:avLst>
              <a:gd name="adj" fmla="val 2757"/>
            </a:avLst>
          </a:prstGeom>
          <a:solidFill>
            <a:schemeClr val="bg1">
              <a:lumMod val="95000"/>
              <a:alpha val="50000"/>
            </a:schemeClr>
          </a:solidFill>
          <a:ln w="6350">
            <a:solidFill>
              <a:schemeClr val="bg1">
                <a:lumMod val="9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101010"/>
              </a:solidFill>
              <a:effectLst/>
              <a:uLnTx/>
              <a:uFillTx/>
              <a:latin typeface="ING Me"/>
              <a:ea typeface="+mn-ea"/>
              <a:cs typeface="+mn-cs"/>
            </a:endParaRPr>
          </a:p>
        </p:txBody>
      </p:sp>
      <p:sp>
        <p:nvSpPr>
          <p:cNvPr id="18" name="Rounded Rectangle 17">
            <a:extLst>
              <a:ext uri="{FF2B5EF4-FFF2-40B4-BE49-F238E27FC236}">
                <a16:creationId xmlns:a16="http://schemas.microsoft.com/office/drawing/2014/main" id="{33D3FB17-F8D8-31AE-F970-83B8460E872F}"/>
              </a:ext>
            </a:extLst>
          </p:cNvPr>
          <p:cNvSpPr/>
          <p:nvPr/>
        </p:nvSpPr>
        <p:spPr>
          <a:xfrm>
            <a:off x="519727" y="1114592"/>
            <a:ext cx="5486400" cy="778789"/>
          </a:xfrm>
          <a:prstGeom prst="roundRect">
            <a:avLst>
              <a:gd name="adj" fmla="val 2757"/>
            </a:avLst>
          </a:prstGeom>
          <a:solidFill>
            <a:schemeClr val="bg1">
              <a:lumMod val="95000"/>
              <a:alpha val="50000"/>
            </a:schemeClr>
          </a:solidFill>
          <a:ln w="6350">
            <a:solidFill>
              <a:schemeClr val="bg1">
                <a:lumMod val="9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101010"/>
              </a:solidFill>
              <a:effectLst/>
              <a:uLnTx/>
              <a:uFillTx/>
              <a:latin typeface="ING Me"/>
              <a:ea typeface="+mn-ea"/>
              <a:cs typeface="+mn-cs"/>
            </a:endParaRPr>
          </a:p>
        </p:txBody>
      </p:sp>
      <p:graphicFrame>
        <p:nvGraphicFramePr>
          <p:cNvPr id="16" name="think-cell data - do not delete" hidden="1">
            <a:extLst>
              <a:ext uri="{FF2B5EF4-FFF2-40B4-BE49-F238E27FC236}">
                <a16:creationId xmlns:a16="http://schemas.microsoft.com/office/drawing/2014/main" id="{DD12EFE1-C546-051B-6C1A-151033575C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16" name="think-cell data - do not delete" hidden="1">
                        <a:extLst>
                          <a:ext uri="{FF2B5EF4-FFF2-40B4-BE49-F238E27FC236}">
                            <a16:creationId xmlns:a16="http://schemas.microsoft.com/office/drawing/2014/main" id="{DD12EFE1-C546-051B-6C1A-151033575C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13">
            <a:extLst>
              <a:ext uri="{FF2B5EF4-FFF2-40B4-BE49-F238E27FC236}">
                <a16:creationId xmlns:a16="http://schemas.microsoft.com/office/drawing/2014/main" id="{4757A7E5-BC80-1E74-9DE4-94841CD025E3}"/>
              </a:ext>
            </a:extLst>
          </p:cNvPr>
          <p:cNvSpPr txBox="1"/>
          <p:nvPr/>
        </p:nvSpPr>
        <p:spPr>
          <a:xfrm>
            <a:off x="673588" y="1162036"/>
            <a:ext cx="5225872" cy="811367"/>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6200"/>
                </a:solidFill>
                <a:effectLst/>
                <a:uLnTx/>
                <a:uFillTx/>
                <a:latin typeface="ING Me"/>
                <a:ea typeface="+mn-ea"/>
                <a:cs typeface="+mn-cs"/>
              </a:rPr>
              <a:t>Description | </a:t>
            </a:r>
            <a:r>
              <a:rPr kumimoji="0" lang="en-US" sz="11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Estimation of the clients who are likely to have some hidden value according to a predictive model trained on known high-value customers, &amp; estimation of their ordinary hidden margin</a:t>
            </a:r>
            <a:endParaRPr kumimoji="0" lang="en-US" sz="12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6200"/>
              </a:solidFill>
              <a:effectLst/>
              <a:uLnTx/>
              <a:uFillTx/>
              <a:latin typeface="ING Me"/>
              <a:ea typeface="+mn-ea"/>
              <a:cs typeface="+mn-cs"/>
            </a:endParaRPr>
          </a:p>
        </p:txBody>
      </p:sp>
      <p:sp>
        <p:nvSpPr>
          <p:cNvPr id="13" name="Slide Number Placeholder 1">
            <a:extLst>
              <a:ext uri="{FF2B5EF4-FFF2-40B4-BE49-F238E27FC236}">
                <a16:creationId xmlns:a16="http://schemas.microsoft.com/office/drawing/2014/main" id="{89C55AEE-FEC5-3EA7-7A23-DA7E5D13A7AF}"/>
              </a:ext>
            </a:extLst>
          </p:cNvPr>
          <p:cNvSpPr txBox="1">
            <a:spLocks/>
          </p:cNvSpPr>
          <p:nvPr/>
        </p:nvSpPr>
        <p:spPr bwMode="gray">
          <a:xfrm>
            <a:off x="11037663" y="6403940"/>
            <a:ext cx="495300" cy="188119"/>
          </a:xfrm>
          <a:prstGeom prst="rect">
            <a:avLst/>
          </a:prstGeom>
        </p:spPr>
        <p:txBody>
          <a:bodyPr vert="horz" lIns="0" tIns="0" rIns="0" bIns="0" rtlCol="0" anchor="ctr"/>
          <a:lstStyle>
            <a:defPPr>
              <a:defRPr lang="en-GB"/>
            </a:defPPr>
            <a:lvl1pPr marL="0" algn="r" defTabSz="914400" rtl="0" eaLnBrk="1" latinLnBrk="0" hangingPunct="1">
              <a:defRPr sz="10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333333"/>
              </a:solidFill>
              <a:effectLst/>
              <a:uLnTx/>
              <a:uFillTx/>
              <a:latin typeface="ING Me"/>
              <a:ea typeface="+mn-ea"/>
              <a:cs typeface="+mn-cs"/>
            </a:endParaRPr>
          </a:p>
        </p:txBody>
      </p:sp>
      <p:sp>
        <p:nvSpPr>
          <p:cNvPr id="42" name="TextBox 13">
            <a:extLst>
              <a:ext uri="{FF2B5EF4-FFF2-40B4-BE49-F238E27FC236}">
                <a16:creationId xmlns:a16="http://schemas.microsoft.com/office/drawing/2014/main" id="{DBD6EE64-067B-8C9D-6122-DEFD639CE9E6}"/>
              </a:ext>
            </a:extLst>
          </p:cNvPr>
          <p:cNvSpPr txBox="1"/>
          <p:nvPr/>
        </p:nvSpPr>
        <p:spPr>
          <a:xfrm>
            <a:off x="673588" y="2131495"/>
            <a:ext cx="592141" cy="257369"/>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6200"/>
                </a:solidFill>
                <a:effectLst/>
                <a:uLnTx/>
                <a:uFillTx/>
                <a:latin typeface="ING Me"/>
                <a:ea typeface="+mn-ea"/>
                <a:cs typeface="+mn-cs"/>
              </a:rPr>
              <a:t>Metrics</a:t>
            </a:r>
          </a:p>
        </p:txBody>
      </p:sp>
      <p:sp>
        <p:nvSpPr>
          <p:cNvPr id="45" name="TextBox 12">
            <a:extLst>
              <a:ext uri="{FF2B5EF4-FFF2-40B4-BE49-F238E27FC236}">
                <a16:creationId xmlns:a16="http://schemas.microsoft.com/office/drawing/2014/main" id="{B132F991-847B-9FF9-F3C6-AA115CBF993E}"/>
              </a:ext>
            </a:extLst>
          </p:cNvPr>
          <p:cNvSpPr txBox="1"/>
          <p:nvPr/>
        </p:nvSpPr>
        <p:spPr>
          <a:xfrm>
            <a:off x="3215680" y="2635711"/>
            <a:ext cx="816191" cy="2308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Conversion</a:t>
            </a:r>
          </a:p>
        </p:txBody>
      </p:sp>
      <p:pic>
        <p:nvPicPr>
          <p:cNvPr id="53" name="Graphic 52" descr="Money with solid fill">
            <a:extLst>
              <a:ext uri="{FF2B5EF4-FFF2-40B4-BE49-F238E27FC236}">
                <a16:creationId xmlns:a16="http://schemas.microsoft.com/office/drawing/2014/main" id="{E2EBAA29-BE02-515E-F6E3-DA822B9A0B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387" y="2373764"/>
            <a:ext cx="274320" cy="274320"/>
          </a:xfrm>
          <a:prstGeom prst="rect">
            <a:avLst/>
          </a:prstGeom>
        </p:spPr>
      </p:pic>
      <p:sp>
        <p:nvSpPr>
          <p:cNvPr id="54" name="TextBox 12">
            <a:extLst>
              <a:ext uri="{FF2B5EF4-FFF2-40B4-BE49-F238E27FC236}">
                <a16:creationId xmlns:a16="http://schemas.microsoft.com/office/drawing/2014/main" id="{FE0D57B3-7479-A2C1-A850-67F33F240603}"/>
              </a:ext>
            </a:extLst>
          </p:cNvPr>
          <p:cNvSpPr txBox="1"/>
          <p:nvPr/>
        </p:nvSpPr>
        <p:spPr>
          <a:xfrm>
            <a:off x="821476" y="2558424"/>
            <a:ext cx="592141" cy="3693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Fresh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Money</a:t>
            </a:r>
          </a:p>
        </p:txBody>
      </p:sp>
      <p:pic>
        <p:nvPicPr>
          <p:cNvPr id="56" name="Graphic 55" descr="Target Audience with solid fill">
            <a:extLst>
              <a:ext uri="{FF2B5EF4-FFF2-40B4-BE49-F238E27FC236}">
                <a16:creationId xmlns:a16="http://schemas.microsoft.com/office/drawing/2014/main" id="{5E13047D-FB51-47FC-996A-3B4CF4FDAA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09136" y="2392823"/>
            <a:ext cx="274320" cy="274320"/>
          </a:xfrm>
          <a:prstGeom prst="rect">
            <a:avLst/>
          </a:prstGeom>
        </p:spPr>
      </p:pic>
      <p:sp>
        <p:nvSpPr>
          <p:cNvPr id="57" name="TextBox 12">
            <a:extLst>
              <a:ext uri="{FF2B5EF4-FFF2-40B4-BE49-F238E27FC236}">
                <a16:creationId xmlns:a16="http://schemas.microsoft.com/office/drawing/2014/main" id="{2F834CD6-F07D-D1B8-36C5-FECD3AB8C8B6}"/>
              </a:ext>
            </a:extLst>
          </p:cNvPr>
          <p:cNvSpPr txBox="1"/>
          <p:nvPr/>
        </p:nvSpPr>
        <p:spPr>
          <a:xfrm>
            <a:off x="1959395" y="2566108"/>
            <a:ext cx="773802" cy="3693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Predicted Affluents</a:t>
            </a:r>
          </a:p>
        </p:txBody>
      </p:sp>
      <p:sp>
        <p:nvSpPr>
          <p:cNvPr id="66" name="TextBox 12">
            <a:extLst>
              <a:ext uri="{FF2B5EF4-FFF2-40B4-BE49-F238E27FC236}">
                <a16:creationId xmlns:a16="http://schemas.microsoft.com/office/drawing/2014/main" id="{2506C842-7C95-1020-8E12-C423718EC693}"/>
              </a:ext>
            </a:extLst>
          </p:cNvPr>
          <p:cNvSpPr txBox="1"/>
          <p:nvPr/>
        </p:nvSpPr>
        <p:spPr>
          <a:xfrm>
            <a:off x="4516529" y="2628027"/>
            <a:ext cx="696275" cy="2308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Fee / NII</a:t>
            </a:r>
          </a:p>
        </p:txBody>
      </p:sp>
      <p:sp>
        <p:nvSpPr>
          <p:cNvPr id="67" name="Right Bracket 66">
            <a:extLst>
              <a:ext uri="{FF2B5EF4-FFF2-40B4-BE49-F238E27FC236}">
                <a16:creationId xmlns:a16="http://schemas.microsoft.com/office/drawing/2014/main" id="{58D5B493-27B4-7CF8-BAEF-F185AA43C99D}"/>
              </a:ext>
            </a:extLst>
          </p:cNvPr>
          <p:cNvSpPr/>
          <p:nvPr/>
        </p:nvSpPr>
        <p:spPr>
          <a:xfrm flipH="1">
            <a:off x="842268" y="2405632"/>
            <a:ext cx="64602" cy="472243"/>
          </a:xfrm>
          <a:prstGeom prst="rightBracket">
            <a:avLst/>
          </a:prstGeom>
          <a:ln>
            <a:solidFill>
              <a:srgbClr val="A8A8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1010"/>
              </a:solidFill>
              <a:effectLst/>
              <a:uLnTx/>
              <a:uFillTx/>
              <a:latin typeface="ING Me"/>
              <a:ea typeface="+mn-ea"/>
              <a:cs typeface="+mn-cs"/>
            </a:endParaRPr>
          </a:p>
        </p:txBody>
      </p:sp>
      <p:sp>
        <p:nvSpPr>
          <p:cNvPr id="68" name="TextBox 12">
            <a:extLst>
              <a:ext uri="{FF2B5EF4-FFF2-40B4-BE49-F238E27FC236}">
                <a16:creationId xmlns:a16="http://schemas.microsoft.com/office/drawing/2014/main" id="{EF0F5B32-E430-D771-A792-0A062B5A7993}"/>
              </a:ext>
            </a:extLst>
          </p:cNvPr>
          <p:cNvSpPr txBox="1"/>
          <p:nvPr/>
        </p:nvSpPr>
        <p:spPr>
          <a:xfrm rot="16200000">
            <a:off x="420728" y="2520726"/>
            <a:ext cx="682785" cy="23083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Volume</a:t>
            </a:r>
          </a:p>
        </p:txBody>
      </p:sp>
      <p:sp>
        <p:nvSpPr>
          <p:cNvPr id="9" name="TextBox 13">
            <a:extLst>
              <a:ext uri="{FF2B5EF4-FFF2-40B4-BE49-F238E27FC236}">
                <a16:creationId xmlns:a16="http://schemas.microsoft.com/office/drawing/2014/main" id="{B639D70C-41C4-977D-36E8-964AD559860C}"/>
              </a:ext>
            </a:extLst>
          </p:cNvPr>
          <p:cNvSpPr txBox="1"/>
          <p:nvPr/>
        </p:nvSpPr>
        <p:spPr>
          <a:xfrm>
            <a:off x="2528922" y="319958"/>
            <a:ext cx="1952577" cy="380480"/>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6200"/>
                </a:solidFill>
                <a:effectLst/>
                <a:uLnTx/>
                <a:uFillTx/>
                <a:latin typeface="ING Me"/>
                <a:ea typeface="+mn-ea"/>
                <a:cs typeface="+mn-cs"/>
              </a:rPr>
              <a:t>Hidden Affluent</a:t>
            </a:r>
          </a:p>
        </p:txBody>
      </p:sp>
      <p:sp>
        <p:nvSpPr>
          <p:cNvPr id="10" name="Rounded Rectangle 9">
            <a:extLst>
              <a:ext uri="{FF2B5EF4-FFF2-40B4-BE49-F238E27FC236}">
                <a16:creationId xmlns:a16="http://schemas.microsoft.com/office/drawing/2014/main" id="{3B2DA29D-5943-56CE-0E83-9AEEB7AB1960}"/>
              </a:ext>
            </a:extLst>
          </p:cNvPr>
          <p:cNvSpPr/>
          <p:nvPr/>
        </p:nvSpPr>
        <p:spPr>
          <a:xfrm>
            <a:off x="6185873" y="160531"/>
            <a:ext cx="5486400" cy="778915"/>
          </a:xfrm>
          <a:prstGeom prst="roundRect">
            <a:avLst>
              <a:gd name="adj" fmla="val 2757"/>
            </a:avLst>
          </a:prstGeom>
          <a:solidFill>
            <a:schemeClr val="bg1">
              <a:lumMod val="95000"/>
              <a:alpha val="50000"/>
            </a:schemeClr>
          </a:solidFill>
          <a:ln w="6350">
            <a:solidFill>
              <a:schemeClr val="bg1">
                <a:lumMod val="9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101010"/>
              </a:solidFill>
              <a:effectLst/>
              <a:uLnTx/>
              <a:uFillTx/>
              <a:latin typeface="ING Me"/>
              <a:ea typeface="+mn-ea"/>
              <a:cs typeface="+mn-cs"/>
            </a:endParaRPr>
          </a:p>
        </p:txBody>
      </p:sp>
      <p:sp>
        <p:nvSpPr>
          <p:cNvPr id="20" name="TextBox 12">
            <a:extLst>
              <a:ext uri="{FF2B5EF4-FFF2-40B4-BE49-F238E27FC236}">
                <a16:creationId xmlns:a16="http://schemas.microsoft.com/office/drawing/2014/main" id="{BD3A8209-7740-438B-E8BA-34588E3316D1}"/>
              </a:ext>
            </a:extLst>
          </p:cNvPr>
          <p:cNvSpPr txBox="1"/>
          <p:nvPr/>
        </p:nvSpPr>
        <p:spPr>
          <a:xfrm>
            <a:off x="6927662" y="452486"/>
            <a:ext cx="2218464" cy="26161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1010"/>
                </a:solidFill>
                <a:effectLst/>
                <a:uLnTx/>
                <a:uFillTx/>
                <a:latin typeface="ING Me"/>
                <a:ea typeface="+mn-ea"/>
                <a:cs typeface="ING Me" panose="02000506040000020004" pitchFamily="2" charset="0"/>
              </a:rPr>
              <a:t>Jan 2025 – December 2025</a:t>
            </a:r>
            <a:endParaRPr kumimoji="0" lang="en-US" sz="11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endParaRPr>
          </a:p>
        </p:txBody>
      </p:sp>
      <p:sp>
        <p:nvSpPr>
          <p:cNvPr id="24" name="TextBox 13">
            <a:extLst>
              <a:ext uri="{FF2B5EF4-FFF2-40B4-BE49-F238E27FC236}">
                <a16:creationId xmlns:a16="http://schemas.microsoft.com/office/drawing/2014/main" id="{FB6230BA-6C6B-6B87-9D31-882F2047DFC2}"/>
              </a:ext>
            </a:extLst>
          </p:cNvPr>
          <p:cNvSpPr txBox="1"/>
          <p:nvPr/>
        </p:nvSpPr>
        <p:spPr>
          <a:xfrm>
            <a:off x="6354653" y="162662"/>
            <a:ext cx="1598505" cy="257369"/>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6200"/>
                </a:solidFill>
                <a:effectLst/>
                <a:uLnTx/>
                <a:uFillTx/>
                <a:latin typeface="ING Me"/>
                <a:ea typeface="+mn-ea"/>
                <a:cs typeface="+mn-cs"/>
              </a:rPr>
              <a:t>Timelines </a:t>
            </a:r>
            <a:r>
              <a:rPr kumimoji="0" lang="en-GB" sz="1200" b="0" i="0" u="none" strike="noStrike" kern="1200" cap="none" spc="0" normalizeH="0" baseline="0" noProof="0">
                <a:ln>
                  <a:noFill/>
                </a:ln>
                <a:solidFill>
                  <a:srgbClr val="89D6FD"/>
                </a:solidFill>
                <a:effectLst/>
                <a:uLnTx/>
                <a:uFillTx/>
                <a:latin typeface="ING Me"/>
                <a:ea typeface="+mn-ea"/>
                <a:cs typeface="+mn-cs"/>
              </a:rPr>
              <a:t>| completed</a:t>
            </a:r>
          </a:p>
        </p:txBody>
      </p:sp>
      <p:sp>
        <p:nvSpPr>
          <p:cNvPr id="28" name="Rounded Rectangle 27">
            <a:extLst>
              <a:ext uri="{FF2B5EF4-FFF2-40B4-BE49-F238E27FC236}">
                <a16:creationId xmlns:a16="http://schemas.microsoft.com/office/drawing/2014/main" id="{61B20246-560E-483A-581A-B3C5F97C3EAC}"/>
              </a:ext>
            </a:extLst>
          </p:cNvPr>
          <p:cNvSpPr/>
          <p:nvPr/>
        </p:nvSpPr>
        <p:spPr>
          <a:xfrm>
            <a:off x="6201691" y="1045085"/>
            <a:ext cx="5470582" cy="1932449"/>
          </a:xfrm>
          <a:prstGeom prst="roundRect">
            <a:avLst>
              <a:gd name="adj" fmla="val 2757"/>
            </a:avLst>
          </a:prstGeom>
          <a:solidFill>
            <a:schemeClr val="bg1">
              <a:lumMod val="95000"/>
              <a:alpha val="50000"/>
            </a:schemeClr>
          </a:solidFill>
          <a:ln w="6350">
            <a:solidFill>
              <a:schemeClr val="bg1">
                <a:lumMod val="9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101010"/>
              </a:solidFill>
              <a:effectLst/>
              <a:uLnTx/>
              <a:uFillTx/>
              <a:latin typeface="ING Me"/>
              <a:ea typeface="+mn-ea"/>
              <a:cs typeface="+mn-cs"/>
            </a:endParaRPr>
          </a:p>
        </p:txBody>
      </p:sp>
      <p:sp>
        <p:nvSpPr>
          <p:cNvPr id="29" name="TextBox 13">
            <a:extLst>
              <a:ext uri="{FF2B5EF4-FFF2-40B4-BE49-F238E27FC236}">
                <a16:creationId xmlns:a16="http://schemas.microsoft.com/office/drawing/2014/main" id="{02A93AC7-B610-8225-B6EE-500F0A12D7C7}"/>
              </a:ext>
            </a:extLst>
          </p:cNvPr>
          <p:cNvSpPr txBox="1"/>
          <p:nvPr/>
        </p:nvSpPr>
        <p:spPr>
          <a:xfrm>
            <a:off x="6337457" y="1172469"/>
            <a:ext cx="1114655" cy="257369"/>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6200"/>
                </a:solidFill>
                <a:effectLst/>
                <a:uLnTx/>
                <a:uFillTx/>
                <a:latin typeface="ING Me"/>
                <a:ea typeface="+mn-ea"/>
                <a:cs typeface="+mn-cs"/>
              </a:rPr>
              <a:t>Business Goals</a:t>
            </a:r>
          </a:p>
        </p:txBody>
      </p:sp>
      <p:sp>
        <p:nvSpPr>
          <p:cNvPr id="30" name="TextBox 12">
            <a:extLst>
              <a:ext uri="{FF2B5EF4-FFF2-40B4-BE49-F238E27FC236}">
                <a16:creationId xmlns:a16="http://schemas.microsoft.com/office/drawing/2014/main" id="{65DB7A83-EAAC-A698-11A8-240D7FBC5F3E}"/>
              </a:ext>
            </a:extLst>
          </p:cNvPr>
          <p:cNvSpPr txBox="1"/>
          <p:nvPr/>
        </p:nvSpPr>
        <p:spPr>
          <a:xfrm>
            <a:off x="6337457" y="1391522"/>
            <a:ext cx="5334816" cy="600164"/>
          </a:xfrm>
          <a:prstGeom prst="rect">
            <a:avLst/>
          </a:prstGeom>
          <a:noFill/>
        </p:spPr>
        <p:txBody>
          <a:bodyPr wrap="square" lIns="91440" tIns="45720" rIns="91440" bIns="45720" anchor="t">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Grow affluents by contributing to lead generation (increased conversion)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Increase fresh money inflow, prevent product cannibalization (grow fee and NII)</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01010"/>
                </a:solidFill>
                <a:effectLst/>
                <a:uLnTx/>
                <a:uFillTx/>
                <a:latin typeface="ING Me" panose="02000506040000020004" pitchFamily="2" charset="0"/>
                <a:ea typeface="+mn-ea"/>
                <a:cs typeface="ING Me" panose="02000506040000020004" pitchFamily="2" charset="0"/>
              </a:rPr>
              <a:t>Provide targeted and better services to the customers</a:t>
            </a:r>
          </a:p>
        </p:txBody>
      </p:sp>
      <p:pic>
        <p:nvPicPr>
          <p:cNvPr id="3" name="Graphic 2" descr="Filter with solid fill">
            <a:extLst>
              <a:ext uri="{FF2B5EF4-FFF2-40B4-BE49-F238E27FC236}">
                <a16:creationId xmlns:a16="http://schemas.microsoft.com/office/drawing/2014/main" id="{6ECAC7FD-CC49-754B-AF92-01D7DE5664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90306" y="2410978"/>
            <a:ext cx="274320" cy="274320"/>
          </a:xfrm>
          <a:prstGeom prst="rect">
            <a:avLst/>
          </a:prstGeom>
        </p:spPr>
      </p:pic>
      <p:pic>
        <p:nvPicPr>
          <p:cNvPr id="4" name="Graphic 3" descr="Bank with solid fill">
            <a:extLst>
              <a:ext uri="{FF2B5EF4-FFF2-40B4-BE49-F238E27FC236}">
                <a16:creationId xmlns:a16="http://schemas.microsoft.com/office/drawing/2014/main" id="{6017759A-58EA-B24F-97F8-B0D9309FF2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27506" y="2410978"/>
            <a:ext cx="274320" cy="274320"/>
          </a:xfrm>
          <a:prstGeom prst="rect">
            <a:avLst/>
          </a:prstGeom>
        </p:spPr>
      </p:pic>
      <p:pic>
        <p:nvPicPr>
          <p:cNvPr id="1026" name="Picture 2">
            <a:extLst>
              <a:ext uri="{FF2B5EF4-FFF2-40B4-BE49-F238E27FC236}">
                <a16:creationId xmlns:a16="http://schemas.microsoft.com/office/drawing/2014/main" id="{F5EFA8E0-DFBD-08F3-7B64-6C292DADFA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549" y="325777"/>
            <a:ext cx="358838" cy="3669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C87AB27-48D9-9E17-DA3E-22C0E05138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3100" y="325777"/>
            <a:ext cx="358838" cy="366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5191157-5ACE-52D5-9C3A-D4BACCD3CE9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7718" y="325777"/>
            <a:ext cx="358838" cy="3669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64733882-688B-166A-BE3F-A4F5DB3B573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93149" y="325777"/>
            <a:ext cx="366993" cy="366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1697D6-ED88-375A-E124-FA6A80C8FBF9}"/>
              </a:ext>
            </a:extLst>
          </p:cNvPr>
          <p:cNvPicPr>
            <a:picLocks noChangeAspect="1"/>
          </p:cNvPicPr>
          <p:nvPr/>
        </p:nvPicPr>
        <p:blipFill>
          <a:blip r:embed="rId18"/>
          <a:stretch>
            <a:fillRect/>
          </a:stretch>
        </p:blipFill>
        <p:spPr>
          <a:xfrm>
            <a:off x="1266111" y="3032374"/>
            <a:ext cx="9266697" cy="3825626"/>
          </a:xfrm>
          <a:prstGeom prst="rect">
            <a:avLst/>
          </a:prstGeom>
        </p:spPr>
      </p:pic>
    </p:spTree>
    <p:extLst>
      <p:ext uri="{BB962C8B-B14F-4D97-AF65-F5344CB8AC3E}">
        <p14:creationId xmlns:p14="http://schemas.microsoft.com/office/powerpoint/2010/main" val="21657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9155-6ECE-EFE2-3150-4859E8D8EFD2}"/>
              </a:ext>
            </a:extLst>
          </p:cNvPr>
          <p:cNvSpPr>
            <a:spLocks noGrp="1"/>
          </p:cNvSpPr>
          <p:nvPr>
            <p:ph type="title"/>
          </p:nvPr>
        </p:nvSpPr>
        <p:spPr/>
        <p:txBody>
          <a:bodyPr/>
          <a:lstStyle/>
          <a:p>
            <a:r>
              <a:rPr lang="en-GB" b="0" noProof="0"/>
              <a:t>Thank you!</a:t>
            </a:r>
          </a:p>
        </p:txBody>
      </p:sp>
    </p:spTree>
    <p:extLst>
      <p:ext uri="{BB962C8B-B14F-4D97-AF65-F5344CB8AC3E}">
        <p14:creationId xmlns:p14="http://schemas.microsoft.com/office/powerpoint/2010/main" val="478515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xml><?xml version="1.0" encoding="utf-8"?>
<p:tagLst xmlns:a="http://schemas.openxmlformats.org/drawingml/2006/main" xmlns:r="http://schemas.openxmlformats.org/officeDocument/2006/relationships" xmlns:p="http://schemas.openxmlformats.org/presentationml/2006/main">
  <p:tag name="SHAPENAME" val="5. Source"/>
</p:tagLst>
</file>

<file path=ppt/tags/tag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2_ING Theme">
  <a:themeElements>
    <a:clrScheme name="ING Orange">
      <a:dk1>
        <a:srgbClr val="101010"/>
      </a:dk1>
      <a:lt1>
        <a:srgbClr val="FFFFFF"/>
      </a:lt1>
      <a:dk2>
        <a:srgbClr val="FF6200"/>
      </a:dk2>
      <a:lt2>
        <a:srgbClr val="E8E8E8"/>
      </a:lt2>
      <a:accent1>
        <a:srgbClr val="FF6200"/>
      </a:accent1>
      <a:accent2>
        <a:srgbClr val="89D6FD"/>
      </a:accent2>
      <a:accent3>
        <a:srgbClr val="4D0020"/>
      </a:accent3>
      <a:accent4>
        <a:srgbClr val="F689FD"/>
      </a:accent4>
      <a:accent5>
        <a:srgbClr val="D40199"/>
      </a:accent5>
      <a:accent6>
        <a:srgbClr val="7724FF"/>
      </a:accent6>
      <a:hlink>
        <a:srgbClr val="0D0D0D"/>
      </a:hlink>
      <a:folHlink>
        <a:srgbClr val="0D0D0D"/>
      </a:folHlink>
    </a:clrScheme>
    <a:fontScheme name="Custom 2">
      <a:majorFont>
        <a:latin typeface="ING display"/>
        <a:ea typeface=""/>
        <a:cs typeface=""/>
      </a:majorFont>
      <a:minorFont>
        <a:latin typeface="ING Me"/>
        <a:ea typeface=""/>
        <a:cs typeface=""/>
      </a:minorFont>
    </a:fontScheme>
    <a:fmtScheme name="ING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t">
        <a:spAutoFit/>
      </a:bodyPr>
      <a:lstStyle>
        <a:defPPr algn="l">
          <a:defRPr sz="1400" dirty="0">
            <a:solidFill>
              <a:schemeClr val="tx1"/>
            </a:solidFill>
            <a:latin typeface="ING Me" panose="02000506040000020004" pitchFamily="50" charset="0"/>
            <a:cs typeface="ING Me" panose="02000506040000020004" pitchFamily="50" charset="0"/>
          </a:defRPr>
        </a:defPPr>
      </a:lstStyle>
    </a:txDef>
  </a:objectDefaults>
  <a:extraClrSchemeLst/>
  <a:custClrLst>
    <a:custClr name="Violet_10">
      <a:srgbClr val="F1E9FF"/>
    </a:custClr>
    <a:custClr name="Sky_10">
      <a:srgbClr val="E4F5FF"/>
    </a:custClr>
    <a:custClr name="Maroon_10">
      <a:srgbClr val="FBE6F5"/>
    </a:custClr>
    <a:custClr name="Raspberry_10">
      <a:srgbClr val="FBE6F5"/>
    </a:custClr>
    <a:custClr name="Blush_10">
      <a:srgbClr val="FBE6F5"/>
    </a:custClr>
    <a:custClr name="Sun_10">
      <a:srgbClr val="FFFCF5"/>
    </a:custClr>
    <a:custClr name="White_01">
      <a:srgbClr val="FFFFFF"/>
    </a:custClr>
    <a:custClr name="White_02">
      <a:srgbClr val="FFFFFF"/>
    </a:custClr>
    <a:custClr name="White_03">
      <a:srgbClr val="FFFFFF"/>
    </a:custClr>
    <a:custClr name="White_04">
      <a:srgbClr val="FFFFFF"/>
    </a:custClr>
    <a:custClr name="Violet_50">
      <a:srgbClr val="B4B7FF"/>
    </a:custClr>
    <a:custClr name="Sky_50">
      <a:srgbClr val="BEE8FE"/>
    </a:custClr>
    <a:custClr name="Blush_50">
      <a:srgbClr val="FF9FC7"/>
    </a:custClr>
    <a:custClr name="Raspberry_50">
      <a:srgbClr val="FF68D5"/>
    </a:custClr>
    <a:custClr name="BlushLight_50">
      <a:srgbClr val="FABEFE"/>
    </a:custClr>
    <a:custClr name="Sun_50">
      <a:srgbClr val="FFEE73"/>
    </a:custClr>
    <a:custClr name="White_05">
      <a:srgbClr val="FFFFFF"/>
    </a:custClr>
    <a:custClr name="White_06">
      <a:srgbClr val="FFFFFF"/>
    </a:custClr>
    <a:custClr name="White_07">
      <a:srgbClr val="FFFFFF"/>
    </a:custClr>
    <a:custClr name="White_08">
      <a:srgbClr val="FFFFFF"/>
    </a:custClr>
    <a:custClr name="Violet">
      <a:srgbClr val="7724FF"/>
    </a:custClr>
    <a:custClr name="Sky">
      <a:srgbClr val="89D6FD"/>
    </a:custClr>
    <a:custClr name="Maroon">
      <a:srgbClr val="4D0020"/>
    </a:custClr>
    <a:custClr name="Raspberry">
      <a:srgbClr val="D40199"/>
    </a:custClr>
    <a:custClr name="Blush">
      <a:srgbClr val="F689FD"/>
    </a:custClr>
    <a:custClr name="Sun">
      <a:srgbClr val="FFE100"/>
    </a:custClr>
    <a:custClr name="White_09">
      <a:srgbClr val="FFFFFF"/>
    </a:custClr>
    <a:custClr name="White_10">
      <a:srgbClr val="FFFFFF"/>
    </a:custClr>
    <a:custClr name="White_11">
      <a:srgbClr val="FFFFFF"/>
    </a:custClr>
    <a:custClr name="White_12">
      <a:srgbClr val="FFFFFF"/>
    </a:custClr>
    <a:custClr name="Violet_150">
      <a:srgbClr val="3C1280"/>
    </a:custClr>
    <a:custClr name="Sky_150">
      <a:srgbClr val="185A7B"/>
    </a:custClr>
    <a:custClr name="Maroon_150">
      <a:srgbClr val="340016"/>
    </a:custClr>
    <a:custClr name="Raspberry_150">
      <a:srgbClr val="8F096A"/>
    </a:custClr>
    <a:custClr name="Blush_150">
      <a:srgbClr val="BE08C9"/>
    </a:custClr>
    <a:custClr name="Sun_150">
      <a:srgbClr val="AA9600"/>
    </a:custClr>
    <a:custClr name="White_13">
      <a:srgbClr val="FFFFFF"/>
    </a:custClr>
    <a:custClr name="White_14">
      <a:srgbClr val="FFFFFF"/>
    </a:custClr>
    <a:custClr name="White_15">
      <a:srgbClr val="FFFFFF"/>
    </a:custClr>
    <a:custClr name="White_16">
      <a:srgbClr val="FFFFFF"/>
    </a:custClr>
    <a:custClr name="White">
      <a:srgbClr val="FFFFFF"/>
    </a:custClr>
    <a:custClr name="Grey_01">
      <a:srgbClr val="F7F4F1"/>
    </a:custClr>
    <a:custClr name="Grey_02">
      <a:srgbClr val="A69F98"/>
    </a:custClr>
    <a:custClr name="Grey_03">
      <a:srgbClr val="403B3B"/>
    </a:custClr>
    <a:custClr name="Grey_04">
      <a:srgbClr val="111010"/>
    </a:custClr>
    <a:custClr name="Black">
      <a:srgbClr val="0D0804"/>
    </a:custClr>
    <a:custClr name="White_17">
      <a:srgbClr val="FFFFFF"/>
    </a:custClr>
    <a:custClr name="White_18">
      <a:srgbClr val="FFFFFF"/>
    </a:custClr>
    <a:custClr name="White_19">
      <a:srgbClr val="FFFFFF"/>
    </a:custClr>
    <a:custClr name="White_20">
      <a:srgbClr val="FFFFFF"/>
    </a:custClr>
  </a:custClrLst>
  <a:extLst>
    <a:ext uri="{05A4C25C-085E-4340-85A3-A5531E510DB2}">
      <thm15:themeFamily xmlns:thm15="http://schemas.microsoft.com/office/thememl/2012/main" name="Presentation1" id="{361ACDC3-0891-1140-8889-E51D55518628}" vid="{3D11C3B3-D1C0-B446-86A4-3222EB40F686}"/>
    </a:ext>
  </a:extLst>
</a:theme>
</file>

<file path=ppt/theme/theme2.xml><?xml version="1.0" encoding="utf-8"?>
<a:theme xmlns:a="http://schemas.openxmlformats.org/drawingml/2006/main" name="1_Office Theme">
  <a:themeElements>
    <a:clrScheme name="ING">
      <a:dk1>
        <a:srgbClr val="101010"/>
      </a:dk1>
      <a:lt1>
        <a:srgbClr val="FFFFFF"/>
      </a:lt1>
      <a:dk2>
        <a:srgbClr val="0E2841"/>
      </a:dk2>
      <a:lt2>
        <a:srgbClr val="E8E8E8"/>
      </a:lt2>
      <a:accent1>
        <a:srgbClr val="FE6200"/>
      </a:accent1>
      <a:accent2>
        <a:srgbClr val="4C0020"/>
      </a:accent2>
      <a:accent3>
        <a:srgbClr val="D40098"/>
      </a:accent3>
      <a:accent4>
        <a:srgbClr val="F588FC"/>
      </a:accent4>
      <a:accent5>
        <a:srgbClr val="FFE100"/>
      </a:accent5>
      <a:accent6>
        <a:srgbClr val="7723FE"/>
      </a:accent6>
      <a:hlink>
        <a:srgbClr val="7723FE"/>
      </a:hlink>
      <a:folHlink>
        <a:srgbClr val="4C001E"/>
      </a:folHlink>
    </a:clrScheme>
    <a:fontScheme name="Office">
      <a:majorFont>
        <a:latin typeface="ING_EVAL_250203-BoldCondensed.otf"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INGMe-Regular.ttf"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7200" dirty="0">
            <a:solidFill>
              <a:schemeClr val="bg1"/>
            </a:solidFill>
            <a:latin typeface="ING_EVAL_250203 Bold Condensed" pitchFamily="2" charset="77"/>
          </a:defRPr>
        </a:defPPr>
      </a:lstStyle>
    </a:txDef>
  </a:objectDefaults>
  <a:extraClrSchemeLst/>
  <a:extLst>
    <a:ext uri="{05A4C25C-085E-4340-85A3-A5531E510DB2}">
      <thm15:themeFamily xmlns:thm15="http://schemas.microsoft.com/office/thememl/2012/main" name="Presentation1" id="{B826496D-D283-9D43-9DF1-C52EBCE5687E}" vid="{F821523A-4415-694C-9813-64331D785564}"/>
    </a:ext>
  </a:extLst>
</a:theme>
</file>

<file path=ppt/theme/theme3.xml><?xml version="1.0" encoding="utf-8"?>
<a:theme xmlns:a="http://schemas.openxmlformats.org/drawingml/2006/main" name="ING Theme">
  <a:themeElements>
    <a:clrScheme name="ING Orange">
      <a:dk1>
        <a:srgbClr val="101010"/>
      </a:dk1>
      <a:lt1>
        <a:srgbClr val="FFFFFF"/>
      </a:lt1>
      <a:dk2>
        <a:srgbClr val="FF6200"/>
      </a:dk2>
      <a:lt2>
        <a:srgbClr val="E8E8E8"/>
      </a:lt2>
      <a:accent1>
        <a:srgbClr val="FF6200"/>
      </a:accent1>
      <a:accent2>
        <a:srgbClr val="89D6FD"/>
      </a:accent2>
      <a:accent3>
        <a:srgbClr val="4D0020"/>
      </a:accent3>
      <a:accent4>
        <a:srgbClr val="F689FD"/>
      </a:accent4>
      <a:accent5>
        <a:srgbClr val="D40199"/>
      </a:accent5>
      <a:accent6>
        <a:srgbClr val="7724FF"/>
      </a:accent6>
      <a:hlink>
        <a:srgbClr val="0D0D0D"/>
      </a:hlink>
      <a:folHlink>
        <a:srgbClr val="0D0D0D"/>
      </a:folHlink>
    </a:clrScheme>
    <a:fontScheme name="Custom 2">
      <a:majorFont>
        <a:latin typeface="ING display"/>
        <a:ea typeface=""/>
        <a:cs typeface=""/>
      </a:majorFont>
      <a:minorFont>
        <a:latin typeface="ING Me"/>
        <a:ea typeface=""/>
        <a:cs typeface=""/>
      </a:minorFont>
    </a:fontScheme>
    <a:fmtScheme name="ING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t">
        <a:spAutoFit/>
      </a:bodyPr>
      <a:lstStyle>
        <a:defPPr algn="l">
          <a:defRPr sz="1400" dirty="0">
            <a:solidFill>
              <a:schemeClr val="tx1"/>
            </a:solidFill>
            <a:latin typeface="ING Me" panose="02000506040000020004" pitchFamily="50" charset="0"/>
            <a:cs typeface="ING Me" panose="02000506040000020004" pitchFamily="50" charset="0"/>
          </a:defRPr>
        </a:defPPr>
      </a:lstStyle>
    </a:txDef>
  </a:objectDefaults>
  <a:extraClrSchemeLst/>
  <a:custClrLst>
    <a:custClr name="Violet_10">
      <a:srgbClr val="F1E9FF"/>
    </a:custClr>
    <a:custClr name="Sky_10">
      <a:srgbClr val="E4F5FF"/>
    </a:custClr>
    <a:custClr name="Maroon_10">
      <a:srgbClr val="FBE6F5"/>
    </a:custClr>
    <a:custClr name="Raspberry_10">
      <a:srgbClr val="FBE6F5"/>
    </a:custClr>
    <a:custClr name="Blush_10">
      <a:srgbClr val="FBE6F5"/>
    </a:custClr>
    <a:custClr name="Sun_10">
      <a:srgbClr val="FFFCF5"/>
    </a:custClr>
    <a:custClr name="White_01">
      <a:srgbClr val="FFFFFF"/>
    </a:custClr>
    <a:custClr name="White_02">
      <a:srgbClr val="FFFFFF"/>
    </a:custClr>
    <a:custClr name="White_03">
      <a:srgbClr val="FFFFFF"/>
    </a:custClr>
    <a:custClr name="White_04">
      <a:srgbClr val="FFFFFF"/>
    </a:custClr>
    <a:custClr name="Violet_50">
      <a:srgbClr val="B4B7FF"/>
    </a:custClr>
    <a:custClr name="Sky_50">
      <a:srgbClr val="BEE8FE"/>
    </a:custClr>
    <a:custClr name="Blush_50">
      <a:srgbClr val="FF9FC7"/>
    </a:custClr>
    <a:custClr name="Raspberry_50">
      <a:srgbClr val="FF68D5"/>
    </a:custClr>
    <a:custClr name="BlushLight_50">
      <a:srgbClr val="FABEFE"/>
    </a:custClr>
    <a:custClr name="Sun_50">
      <a:srgbClr val="FFEE73"/>
    </a:custClr>
    <a:custClr name="White_05">
      <a:srgbClr val="FFFFFF"/>
    </a:custClr>
    <a:custClr name="White_06">
      <a:srgbClr val="FFFFFF"/>
    </a:custClr>
    <a:custClr name="White_07">
      <a:srgbClr val="FFFFFF"/>
    </a:custClr>
    <a:custClr name="White_08">
      <a:srgbClr val="FFFFFF"/>
    </a:custClr>
    <a:custClr name="Violet">
      <a:srgbClr val="7724FF"/>
    </a:custClr>
    <a:custClr name="Sky">
      <a:srgbClr val="89D6FD"/>
    </a:custClr>
    <a:custClr name="Maroon">
      <a:srgbClr val="4D0020"/>
    </a:custClr>
    <a:custClr name="Raspberry">
      <a:srgbClr val="D40199"/>
    </a:custClr>
    <a:custClr name="Blush">
      <a:srgbClr val="F689FD"/>
    </a:custClr>
    <a:custClr name="Sun">
      <a:srgbClr val="FFE100"/>
    </a:custClr>
    <a:custClr name="White_09">
      <a:srgbClr val="FFFFFF"/>
    </a:custClr>
    <a:custClr name="White_10">
      <a:srgbClr val="FFFFFF"/>
    </a:custClr>
    <a:custClr name="White_11">
      <a:srgbClr val="FFFFFF"/>
    </a:custClr>
    <a:custClr name="White_12">
      <a:srgbClr val="FFFFFF"/>
    </a:custClr>
    <a:custClr name="Violet_150">
      <a:srgbClr val="3C1280"/>
    </a:custClr>
    <a:custClr name="Sky_150">
      <a:srgbClr val="185A7B"/>
    </a:custClr>
    <a:custClr name="Maroon_150">
      <a:srgbClr val="340016"/>
    </a:custClr>
    <a:custClr name="Raspberry_150">
      <a:srgbClr val="8F096A"/>
    </a:custClr>
    <a:custClr name="Blush_150">
      <a:srgbClr val="BE08C9"/>
    </a:custClr>
    <a:custClr name="Sun_150">
      <a:srgbClr val="AA9600"/>
    </a:custClr>
    <a:custClr name="White_13">
      <a:srgbClr val="FFFFFF"/>
    </a:custClr>
    <a:custClr name="White_14">
      <a:srgbClr val="FFFFFF"/>
    </a:custClr>
    <a:custClr name="White_15">
      <a:srgbClr val="FFFFFF"/>
    </a:custClr>
    <a:custClr name="White_16">
      <a:srgbClr val="FFFFFF"/>
    </a:custClr>
    <a:custClr name="White">
      <a:srgbClr val="FFFFFF"/>
    </a:custClr>
    <a:custClr name="Grey_01">
      <a:srgbClr val="F7F4F1"/>
    </a:custClr>
    <a:custClr name="Grey_02">
      <a:srgbClr val="A69F98"/>
    </a:custClr>
    <a:custClr name="Grey_03">
      <a:srgbClr val="403B3B"/>
    </a:custClr>
    <a:custClr name="Grey_04">
      <a:srgbClr val="111010"/>
    </a:custClr>
    <a:custClr name="Black">
      <a:srgbClr val="0D0804"/>
    </a:custClr>
    <a:custClr name="White_17">
      <a:srgbClr val="FFFFFF"/>
    </a:custClr>
    <a:custClr name="White_18">
      <a:srgbClr val="FFFFFF"/>
    </a:custClr>
    <a:custClr name="White_19">
      <a:srgbClr val="FFFFFF"/>
    </a:custClr>
    <a:custClr name="White_20">
      <a:srgbClr val="FFFFFF"/>
    </a:custClr>
  </a:custClrLst>
  <a:extLst>
    <a:ext uri="{05A4C25C-085E-4340-85A3-A5531E510DB2}">
      <thm15:themeFamily xmlns:thm15="http://schemas.microsoft.com/office/thememl/2012/main" name="Presentation1" id="{786EB957-7164-5343-AC14-CDDEDFA1DEA9}" vid="{DA77D765-3353-3346-BD4F-90F916A9F33B}"/>
    </a:ext>
  </a:extLst>
</a:theme>
</file>

<file path=ppt/theme/theme4.xml><?xml version="1.0" encoding="utf-8"?>
<a:theme xmlns:a="http://schemas.openxmlformats.org/drawingml/2006/main" name="2_Office Theme">
  <a:themeElements>
    <a:clrScheme name="ING">
      <a:dk1>
        <a:srgbClr val="101010"/>
      </a:dk1>
      <a:lt1>
        <a:srgbClr val="FFFFFF"/>
      </a:lt1>
      <a:dk2>
        <a:srgbClr val="0E2841"/>
      </a:dk2>
      <a:lt2>
        <a:srgbClr val="E8E8E8"/>
      </a:lt2>
      <a:accent1>
        <a:srgbClr val="FE6200"/>
      </a:accent1>
      <a:accent2>
        <a:srgbClr val="4C0020"/>
      </a:accent2>
      <a:accent3>
        <a:srgbClr val="D40098"/>
      </a:accent3>
      <a:accent4>
        <a:srgbClr val="F588FC"/>
      </a:accent4>
      <a:accent5>
        <a:srgbClr val="FFE100"/>
      </a:accent5>
      <a:accent6>
        <a:srgbClr val="7723FE"/>
      </a:accent6>
      <a:hlink>
        <a:srgbClr val="7723FE"/>
      </a:hlink>
      <a:folHlink>
        <a:srgbClr val="4C001E"/>
      </a:folHlink>
    </a:clrScheme>
    <a:fontScheme name="Office">
      <a:majorFont>
        <a:latin typeface="ING_EVAL_250203-BoldCondensed.otf"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INGMe-Regular.ttf"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7200" dirty="0">
            <a:solidFill>
              <a:schemeClr val="bg1"/>
            </a:solidFill>
            <a:latin typeface="ING_EVAL_250203 Bold Condensed" pitchFamily="2" charset="77"/>
          </a:defRPr>
        </a:defPPr>
      </a:lstStyle>
    </a:txDef>
  </a:objectDefaults>
  <a:extraClrSchemeLst/>
  <a:extLst>
    <a:ext uri="{05A4C25C-085E-4340-85A3-A5531E510DB2}">
      <thm15:themeFamily xmlns:thm15="http://schemas.microsoft.com/office/thememl/2012/main" name="Presentation1" id="{B826496D-D283-9D43-9DF1-C52EBCE5687E}" vid="{F821523A-4415-694C-9813-64331D785564}"/>
    </a:ext>
  </a:extLst>
</a:theme>
</file>

<file path=ppt/theme/theme5.xml><?xml version="1.0" encoding="utf-8"?>
<a:theme xmlns:a="http://schemas.openxmlformats.org/drawingml/2006/main" name="1_ING Theme">
  <a:themeElements>
    <a:clrScheme name="ING Orange">
      <a:dk1>
        <a:srgbClr val="101010"/>
      </a:dk1>
      <a:lt1>
        <a:srgbClr val="FFFFFF"/>
      </a:lt1>
      <a:dk2>
        <a:srgbClr val="FF6200"/>
      </a:dk2>
      <a:lt2>
        <a:srgbClr val="E8E8E8"/>
      </a:lt2>
      <a:accent1>
        <a:srgbClr val="FF6200"/>
      </a:accent1>
      <a:accent2>
        <a:srgbClr val="89D6FD"/>
      </a:accent2>
      <a:accent3>
        <a:srgbClr val="4D0020"/>
      </a:accent3>
      <a:accent4>
        <a:srgbClr val="F689FD"/>
      </a:accent4>
      <a:accent5>
        <a:srgbClr val="D40199"/>
      </a:accent5>
      <a:accent6>
        <a:srgbClr val="7724FF"/>
      </a:accent6>
      <a:hlink>
        <a:srgbClr val="0D0D0D"/>
      </a:hlink>
      <a:folHlink>
        <a:srgbClr val="0D0D0D"/>
      </a:folHlink>
    </a:clrScheme>
    <a:fontScheme name="Custom 2">
      <a:majorFont>
        <a:latin typeface="ING display"/>
        <a:ea typeface=""/>
        <a:cs typeface=""/>
      </a:majorFont>
      <a:minorFont>
        <a:latin typeface="ING Me"/>
        <a:ea typeface=""/>
        <a:cs typeface=""/>
      </a:minorFont>
    </a:fontScheme>
    <a:fmtScheme name="ING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t">
        <a:spAutoFit/>
      </a:bodyPr>
      <a:lstStyle>
        <a:defPPr algn="l">
          <a:defRPr sz="1400" dirty="0">
            <a:solidFill>
              <a:schemeClr val="tx1"/>
            </a:solidFill>
            <a:latin typeface="ING Me" panose="02000506040000020004" pitchFamily="50" charset="0"/>
            <a:cs typeface="ING Me" panose="02000506040000020004" pitchFamily="50" charset="0"/>
          </a:defRPr>
        </a:defPPr>
      </a:lstStyle>
    </a:txDef>
  </a:objectDefaults>
  <a:extraClrSchemeLst/>
  <a:custClrLst>
    <a:custClr name="Violet_10">
      <a:srgbClr val="F1E9FF"/>
    </a:custClr>
    <a:custClr name="Sky_10">
      <a:srgbClr val="E4F5FF"/>
    </a:custClr>
    <a:custClr name="Maroon_10">
      <a:srgbClr val="FBE6F5"/>
    </a:custClr>
    <a:custClr name="Raspberry_10">
      <a:srgbClr val="FBE6F5"/>
    </a:custClr>
    <a:custClr name="Blush_10">
      <a:srgbClr val="FBE6F5"/>
    </a:custClr>
    <a:custClr name="Sun_10">
      <a:srgbClr val="FFFCF5"/>
    </a:custClr>
    <a:custClr name="White_01">
      <a:srgbClr val="FFFFFF"/>
    </a:custClr>
    <a:custClr name="White_02">
      <a:srgbClr val="FFFFFF"/>
    </a:custClr>
    <a:custClr name="White_03">
      <a:srgbClr val="FFFFFF"/>
    </a:custClr>
    <a:custClr name="White_04">
      <a:srgbClr val="FFFFFF"/>
    </a:custClr>
    <a:custClr name="Violet_50">
      <a:srgbClr val="B4B7FF"/>
    </a:custClr>
    <a:custClr name="Sky_50">
      <a:srgbClr val="BEE8FE"/>
    </a:custClr>
    <a:custClr name="Blush_50">
      <a:srgbClr val="FF9FC7"/>
    </a:custClr>
    <a:custClr name="Raspberry_50">
      <a:srgbClr val="FF68D5"/>
    </a:custClr>
    <a:custClr name="BlushLight_50">
      <a:srgbClr val="FABEFE"/>
    </a:custClr>
    <a:custClr name="Sun_50">
      <a:srgbClr val="FFEE73"/>
    </a:custClr>
    <a:custClr name="White_05">
      <a:srgbClr val="FFFFFF"/>
    </a:custClr>
    <a:custClr name="White_06">
      <a:srgbClr val="FFFFFF"/>
    </a:custClr>
    <a:custClr name="White_07">
      <a:srgbClr val="FFFFFF"/>
    </a:custClr>
    <a:custClr name="White_08">
      <a:srgbClr val="FFFFFF"/>
    </a:custClr>
    <a:custClr name="Violet">
      <a:srgbClr val="7724FF"/>
    </a:custClr>
    <a:custClr name="Sky">
      <a:srgbClr val="89D6FD"/>
    </a:custClr>
    <a:custClr name="Maroon">
      <a:srgbClr val="4D0020"/>
    </a:custClr>
    <a:custClr name="Raspberry">
      <a:srgbClr val="D40199"/>
    </a:custClr>
    <a:custClr name="Blush">
      <a:srgbClr val="F689FD"/>
    </a:custClr>
    <a:custClr name="Sun">
      <a:srgbClr val="FFE100"/>
    </a:custClr>
    <a:custClr name="White_09">
      <a:srgbClr val="FFFFFF"/>
    </a:custClr>
    <a:custClr name="White_10">
      <a:srgbClr val="FFFFFF"/>
    </a:custClr>
    <a:custClr name="White_11">
      <a:srgbClr val="FFFFFF"/>
    </a:custClr>
    <a:custClr name="White_12">
      <a:srgbClr val="FFFFFF"/>
    </a:custClr>
    <a:custClr name="Violet_150">
      <a:srgbClr val="3C1280"/>
    </a:custClr>
    <a:custClr name="Sky_150">
      <a:srgbClr val="185A7B"/>
    </a:custClr>
    <a:custClr name="Maroon_150">
      <a:srgbClr val="340016"/>
    </a:custClr>
    <a:custClr name="Raspberry_150">
      <a:srgbClr val="8F096A"/>
    </a:custClr>
    <a:custClr name="Blush_150">
      <a:srgbClr val="BE08C9"/>
    </a:custClr>
    <a:custClr name="Sun_150">
      <a:srgbClr val="AA9600"/>
    </a:custClr>
    <a:custClr name="White_13">
      <a:srgbClr val="FFFFFF"/>
    </a:custClr>
    <a:custClr name="White_14">
      <a:srgbClr val="FFFFFF"/>
    </a:custClr>
    <a:custClr name="White_15">
      <a:srgbClr val="FFFFFF"/>
    </a:custClr>
    <a:custClr name="White_16">
      <a:srgbClr val="FFFFFF"/>
    </a:custClr>
    <a:custClr name="White">
      <a:srgbClr val="FFFFFF"/>
    </a:custClr>
    <a:custClr name="Grey_01">
      <a:srgbClr val="F7F4F1"/>
    </a:custClr>
    <a:custClr name="Grey_02">
      <a:srgbClr val="A69F98"/>
    </a:custClr>
    <a:custClr name="Grey_03">
      <a:srgbClr val="403B3B"/>
    </a:custClr>
    <a:custClr name="Grey_04">
      <a:srgbClr val="111010"/>
    </a:custClr>
    <a:custClr name="Black">
      <a:srgbClr val="0D0804"/>
    </a:custClr>
    <a:custClr name="White_17">
      <a:srgbClr val="FFFFFF"/>
    </a:custClr>
    <a:custClr name="White_18">
      <a:srgbClr val="FFFFFF"/>
    </a:custClr>
    <a:custClr name="White_19">
      <a:srgbClr val="FFFFFF"/>
    </a:custClr>
    <a:custClr name="White_20">
      <a:srgbClr val="FFFFFF"/>
    </a:custClr>
  </a:custClrLst>
  <a:extLst>
    <a:ext uri="{05A4C25C-085E-4340-85A3-A5531E510DB2}">
      <thm15:themeFamily xmlns:thm15="http://schemas.microsoft.com/office/thememl/2012/main" name="Presentation1" id="{786EB957-7164-5343-AC14-CDDEDFA1DEA9}" vid="{DA77D765-3353-3346-BD4F-90F916A9F33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921D424AAA9C44AE684EF3439BB0FE" ma:contentTypeVersion="20" ma:contentTypeDescription="Create a new document." ma:contentTypeScope="" ma:versionID="48d94dc6eabd58f5272e21e8af8060aa">
  <xsd:schema xmlns:xsd="http://www.w3.org/2001/XMLSchema" xmlns:xs="http://www.w3.org/2001/XMLSchema" xmlns:p="http://schemas.microsoft.com/office/2006/metadata/properties" xmlns:ns1="http://schemas.microsoft.com/sharepoint/v3" xmlns:ns2="46c9006b-cbe7-4043-9578-4e493e61612a" xmlns:ns3="e2dcccce-6c8c-4f3b-9937-cb3a8fb03a75" targetNamespace="http://schemas.microsoft.com/office/2006/metadata/properties" ma:root="true" ma:fieldsID="6e422592ba079b47673b0ffe1d60ca3a" ns1:_="" ns2:_="" ns3:_="">
    <xsd:import namespace="http://schemas.microsoft.com/sharepoint/v3"/>
    <xsd:import namespace="46c9006b-cbe7-4043-9578-4e493e61612a"/>
    <xsd:import namespace="e2dcccce-6c8c-4f3b-9937-cb3a8fb03a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Status" minOccurs="0"/>
                <xsd:element ref="ns2:Status1" minOccurs="0"/>
                <xsd:element ref="ns2:lcf76f155ced4ddcb4097134ff3c332f" minOccurs="0"/>
                <xsd:element ref="ns2:MediaLengthInSecond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9006b-cbe7-4043-9578-4e493e6161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Status" ma:index="18" nillable="true" ma:displayName="Status" ma:format="Dropdown" ma:internalName="Status">
      <xsd:simpleType>
        <xsd:restriction base="dms:Choice">
          <xsd:enumeration value="Done"/>
          <xsd:enumeration value="Still checking"/>
          <xsd:enumeration value="Baris to check"/>
          <xsd:enumeration value="Ramona to check"/>
          <xsd:enumeration value="2nd line check"/>
          <xsd:enumeration value="uploaded in ICS"/>
          <xsd:enumeration value="Baris + Mustafa"/>
          <xsd:enumeration value="Ezgi to check"/>
        </xsd:restriction>
      </xsd:simpleType>
    </xsd:element>
    <xsd:element name="Status1" ma:index="19" nillable="true" ma:displayName="Add column" ma:default="1" ma:format="Dropdown" ma:internalName="Status1">
      <xsd:simpleType>
        <xsd:restriction base="dms:Boolea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1dba96-c252-421a-8d24-58690b45a70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dcccce-6c8c-4f3b-9937-cb3a8fb03a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2dcccce-6c8c-4f3b-9937-cb3a8fb03a75">
      <UserInfo>
        <DisplayName>Ozturk, A.E. (Ayse Elif)</DisplayName>
        <AccountId>25</AccountId>
        <AccountType/>
      </UserInfo>
      <UserInfo>
        <DisplayName>Dogan, A. (Aslinur)</DisplayName>
        <AccountId>43</AccountId>
        <AccountType/>
      </UserInfo>
      <UserInfo>
        <DisplayName>Iltekin, E. (Enes)</DisplayName>
        <AccountId>12</AccountId>
        <AccountType/>
      </UserInfo>
      <UserInfo>
        <DisplayName>Dogan, O. (Ogulcan)</DisplayName>
        <AccountId>21</AccountId>
        <AccountType/>
      </UserInfo>
      <UserInfo>
        <DisplayName>Gume, L. (Levent)</DisplayName>
        <AccountId>19</AccountId>
        <AccountType/>
      </UserInfo>
      <UserInfo>
        <DisplayName>Celikyay, L. (Lara)</DisplayName>
        <AccountId>47</AccountId>
        <AccountType/>
      </UserInfo>
      <UserInfo>
        <DisplayName>Cesur, G. (Gulce)</DisplayName>
        <AccountId>69</AccountId>
        <AccountType/>
      </UserInfo>
    </SharedWithUsers>
    <lcf76f155ced4ddcb4097134ff3c332f xmlns="46c9006b-cbe7-4043-9578-4e493e61612a">
      <Terms xmlns="http://schemas.microsoft.com/office/infopath/2007/PartnerControls"/>
    </lcf76f155ced4ddcb4097134ff3c332f>
    <Status1 xmlns="46c9006b-cbe7-4043-9578-4e493e61612a">true</Status1>
    <Status xmlns="46c9006b-cbe7-4043-9578-4e493e61612a"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C5F7956-638A-4452-9789-B8CF0738D4B0}">
  <ds:schemaRefs>
    <ds:schemaRef ds:uri="46c9006b-cbe7-4043-9578-4e493e61612a"/>
    <ds:schemaRef ds:uri="e2dcccce-6c8c-4f3b-9937-cb3a8fb03a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2E5D83-3DE9-4F10-A042-F6C45FF50386}">
  <ds:schemaRefs>
    <ds:schemaRef ds:uri="http://schemas.microsoft.com/sharepoint/v3/contenttype/forms"/>
  </ds:schemaRefs>
</ds:datastoreItem>
</file>

<file path=customXml/itemProps3.xml><?xml version="1.0" encoding="utf-8"?>
<ds:datastoreItem xmlns:ds="http://schemas.openxmlformats.org/officeDocument/2006/customXml" ds:itemID="{DA7C31FE-DFC6-435D-8CED-E438FCA08D38}">
  <ds:schemaRefs>
    <ds:schemaRef ds:uri="46c9006b-cbe7-4043-9578-4e493e61612a"/>
    <ds:schemaRef ds:uri="7e7e552f-34fe-4776-933d-94d87f869558"/>
    <ds:schemaRef ds:uri="e2dcccce-6c8c-4f3b-9937-cb3a8fb03a75"/>
    <ds:schemaRef ds:uri="f31305c7-3e2a-49f0-9703-d07b027dc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2</Notes>
  <HiddenSlides>0</HiddenSlides>
  <ScaleCrop>false</ScaleCrop>
  <HeadingPairs>
    <vt:vector size="4" baseType="variant">
      <vt:variant>
        <vt:lpstr>Theme</vt:lpstr>
      </vt:variant>
      <vt:variant>
        <vt:i4>5</vt:i4>
      </vt:variant>
      <vt:variant>
        <vt:lpstr>Slide Titles</vt:lpstr>
      </vt:variant>
      <vt:variant>
        <vt:i4>3</vt:i4>
      </vt:variant>
    </vt:vector>
  </HeadingPairs>
  <TitlesOfParts>
    <vt:vector size="8" baseType="lpstr">
      <vt:lpstr>2_ING Theme</vt:lpstr>
      <vt:lpstr>1_Office Theme</vt:lpstr>
      <vt:lpstr>ING Theme</vt:lpstr>
      <vt:lpstr>2_Office Theme</vt:lpstr>
      <vt:lpstr>1_ING Theme</vt:lpstr>
      <vt:lpstr>ING Hubs Turkiye Hidden Affluent Business Case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Alpkan Incegon [Musteri Iletisim Merkezi Is Gelistirme Servisi]</dc:creator>
  <cp:revision>3</cp:revision>
  <dcterms:created xsi:type="dcterms:W3CDTF">2019-11-13T07:33:19Z</dcterms:created>
  <dcterms:modified xsi:type="dcterms:W3CDTF">2026-01-27T10:06:09Z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0x01010027921D424AAA9C44AE684EF3439BB0FE</vt:lpwstr>
  </property>
  <property fmtid="{D5CDD505-2E9C-101B-9397-08002B2CF9AE}" pid="3" name="_dlc_DocIdItemGuid">
    <vt:lpwstr>d5b65158-c9b3-4ad6-88a0-c3155ef720fa</vt:lpwstr>
  </property>
  <property fmtid="{D5CDD505-2E9C-101B-9397-08002B2CF9AE}" pid="4" name="MediaServiceImageTags">
    <vt:lpwstr/>
  </property>
</Properties>
</file>